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 id="2147483661" r:id="rId4"/>
    <p:sldMasterId id="2147483674" r:id="rId5"/>
    <p:sldMasterId id="2147483687" r:id="rId6"/>
    <p:sldMasterId id="214748370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Lst>
  <p:sldSz cy="6858000" cx="12193575"/>
  <p:notesSz cx="6858000" cy="9144000"/>
  <p:embeddedFontLst>
    <p:embeddedFont>
      <p:font typeface="Old Standard TT"/>
      <p:regular r:id="rId43"/>
      <p:bold r:id="rId44"/>
      <p: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6" roundtripDataSignature="AMtx7mie9Ay1YpIrHQNwKpkR8a8nU7qOI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20" Type="http://schemas.openxmlformats.org/officeDocument/2006/relationships/slide" Target="slides/slide12.xml"/><Relationship Id="rId42" Type="http://schemas.openxmlformats.org/officeDocument/2006/relationships/slide" Target="slides/slide34.xml"/><Relationship Id="rId41" Type="http://schemas.openxmlformats.org/officeDocument/2006/relationships/slide" Target="slides/slide33.xml"/><Relationship Id="rId22" Type="http://schemas.openxmlformats.org/officeDocument/2006/relationships/slide" Target="slides/slide14.xml"/><Relationship Id="rId44" Type="http://schemas.openxmlformats.org/officeDocument/2006/relationships/font" Target="fonts/OldStandardTT-bold.fntdata"/><Relationship Id="rId21" Type="http://schemas.openxmlformats.org/officeDocument/2006/relationships/slide" Target="slides/slide13.xml"/><Relationship Id="rId43" Type="http://schemas.openxmlformats.org/officeDocument/2006/relationships/font" Target="fonts/OldStandardTT-regular.fntdata"/><Relationship Id="rId24" Type="http://schemas.openxmlformats.org/officeDocument/2006/relationships/slide" Target="slides/slide16.xml"/><Relationship Id="rId46" Type="http://customschemas.google.com/relationships/presentationmetadata" Target="metadata"/><Relationship Id="rId23" Type="http://schemas.openxmlformats.org/officeDocument/2006/relationships/slide" Target="slides/slide15.xml"/><Relationship Id="rId45" Type="http://schemas.openxmlformats.org/officeDocument/2006/relationships/font" Target="fonts/OldStandardTT-italic.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slide" Target="slides/slide21.xml"/><Relationship Id="rId7" Type="http://schemas.openxmlformats.org/officeDocument/2006/relationships/slideMaster" Target="slideMasters/slideMaster5.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slide" Target="slides/slide31.xml"/><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vdmaaten.github.io/tsne"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vdmaaten.github.io/tsne"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vdmaaten.github.io/tsne"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8c1c6f3d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g8c1c6f3de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g8c0d57ea3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g8c0d57ea39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g8c161db3a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g8c161db3a4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8c1c6f3de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g8c1c6f3de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8c1c6f3de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g8c1c6f3dee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g8c1c6f3de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8c1c6f3dee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80a11129a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g80a11129ab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8c1c6f3e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g8c1c6f3ec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80a11129a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80a11129ab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g86508876a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g86508876af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Google Shape;783;g86508876a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g86508876af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86508876a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g86508876af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g86508876a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g86508876af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 name="Shape 803"/>
        <p:cNvGrpSpPr/>
        <p:nvPr/>
      </p:nvGrpSpPr>
      <p:grpSpPr>
        <a:xfrm>
          <a:off x="0" y="0"/>
          <a:ext cx="0" cy="0"/>
          <a:chOff x="0" y="0"/>
          <a:chExt cx="0" cy="0"/>
        </a:xfrm>
      </p:grpSpPr>
      <p:sp>
        <p:nvSpPr>
          <p:cNvPr id="804" name="Google Shape;804;g8c1a0a530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g8c1a0a5300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g8c148ec6b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rPr lang="pt-BR" sz="1050">
                <a:solidFill>
                  <a:schemeClr val="dk1"/>
                </a:solidFill>
              </a:rPr>
              <a:t>Using </a:t>
            </a:r>
            <a:r>
              <a:rPr lang="pt-BR" sz="1050">
                <a:solidFill>
                  <a:srgbClr val="0077A3"/>
                </a:solidFill>
                <a:uFill>
                  <a:noFill/>
                </a:uFill>
                <a:hlinkClick r:id="rId2"/>
              </a:rPr>
              <a:t>t-SNE</a:t>
            </a:r>
            <a:r>
              <a:rPr lang="pt-BR" sz="1050">
                <a:solidFill>
                  <a:schemeClr val="dk1"/>
                </a:solidFill>
              </a:rPr>
              <a:t> we can reduce our high dimensional features vector to 2 dimensions. By using the 2 dimensions as x,y coordinates, the body_text can be plotted.</a:t>
            </a:r>
            <a:endParaRPr sz="1050">
              <a:solidFill>
                <a:schemeClr val="dk1"/>
              </a:solidFill>
            </a:endParaRPr>
          </a:p>
          <a:p>
            <a:pPr indent="0" lvl="0" marL="0" rtl="0" algn="l">
              <a:lnSpc>
                <a:spcPct val="170000"/>
              </a:lnSpc>
              <a:spcBef>
                <a:spcPts val="900"/>
              </a:spcBef>
              <a:spcAft>
                <a:spcPts val="0"/>
              </a:spcAft>
              <a:buClr>
                <a:schemeClr val="dk1"/>
              </a:buClr>
              <a:buSzPts val="1100"/>
              <a:buFont typeface="Arial"/>
              <a:buNone/>
            </a:pPr>
            <a:r>
              <a:rPr lang="pt-BR" sz="1050">
                <a:solidFill>
                  <a:schemeClr val="dk1"/>
                </a:solidFill>
                <a:highlight>
                  <a:srgbClr val="FFFFFF"/>
                </a:highlight>
              </a:rPr>
              <a:t> t-SNE did a good job at reducing the dimensionality, but now we need some labels. Let's use the clusters found by k-means as labels. This will help visually separate different concentrations of topics.</a:t>
            </a:r>
            <a:endParaRPr sz="1050">
              <a:solidFill>
                <a:schemeClr val="dk1"/>
              </a:solidFill>
            </a:endParaRPr>
          </a:p>
          <a:p>
            <a:pPr indent="0" lvl="0" marL="0" rtl="0" algn="l">
              <a:lnSpc>
                <a:spcPct val="115000"/>
              </a:lnSpc>
              <a:spcBef>
                <a:spcPts val="9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816" name="Google Shape;816;g8c148ec6b2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Google Shape;822;g8c1a0a530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rPr lang="pt-BR" sz="1050">
                <a:solidFill>
                  <a:schemeClr val="dk1"/>
                </a:solidFill>
              </a:rPr>
              <a:t>Using </a:t>
            </a:r>
            <a:r>
              <a:rPr lang="pt-BR" sz="1050">
                <a:solidFill>
                  <a:srgbClr val="0077A3"/>
                </a:solidFill>
                <a:uFill>
                  <a:noFill/>
                </a:uFill>
                <a:hlinkClick r:id="rId2"/>
              </a:rPr>
              <a:t>t-SNE</a:t>
            </a:r>
            <a:r>
              <a:rPr lang="pt-BR" sz="1050">
                <a:solidFill>
                  <a:schemeClr val="dk1"/>
                </a:solidFill>
              </a:rPr>
              <a:t> we can reduce our high dimensional features vector to 2 dimensions. By using the 2 dimensions as x,y coordinates, the body_text can be plotted.</a:t>
            </a:r>
            <a:endParaRPr sz="1050">
              <a:solidFill>
                <a:schemeClr val="dk1"/>
              </a:solidFill>
            </a:endParaRPr>
          </a:p>
          <a:p>
            <a:pPr indent="0" lvl="0" marL="0" rtl="0" algn="l">
              <a:lnSpc>
                <a:spcPct val="170000"/>
              </a:lnSpc>
              <a:spcBef>
                <a:spcPts val="900"/>
              </a:spcBef>
              <a:spcAft>
                <a:spcPts val="0"/>
              </a:spcAft>
              <a:buClr>
                <a:schemeClr val="dk1"/>
              </a:buClr>
              <a:buSzPts val="1100"/>
              <a:buFont typeface="Arial"/>
              <a:buNone/>
            </a:pPr>
            <a:r>
              <a:rPr lang="pt-BR" sz="1050">
                <a:solidFill>
                  <a:schemeClr val="dk1"/>
                </a:solidFill>
                <a:highlight>
                  <a:srgbClr val="FFFFFF"/>
                </a:highlight>
              </a:rPr>
              <a:t> t-SNE did a good job at reducing the dimensionality, but now we need some labels. Let's use the clusters found by k-means as labels. This will help visually separate different concentrations of topics.</a:t>
            </a:r>
            <a:endParaRPr sz="1050">
              <a:solidFill>
                <a:schemeClr val="dk1"/>
              </a:solidFill>
            </a:endParaRPr>
          </a:p>
          <a:p>
            <a:pPr indent="0" lvl="0" marL="0" rtl="0" algn="l">
              <a:lnSpc>
                <a:spcPct val="115000"/>
              </a:lnSpc>
              <a:spcBef>
                <a:spcPts val="9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823" name="Google Shape;823;g8c1a0a5300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g8c1a0a530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rPr lang="pt-BR" sz="1050">
                <a:solidFill>
                  <a:schemeClr val="dk1"/>
                </a:solidFill>
              </a:rPr>
              <a:t>Using </a:t>
            </a:r>
            <a:r>
              <a:rPr lang="pt-BR" sz="1050">
                <a:solidFill>
                  <a:srgbClr val="0077A3"/>
                </a:solidFill>
                <a:uFill>
                  <a:noFill/>
                </a:uFill>
                <a:hlinkClick r:id="rId2"/>
              </a:rPr>
              <a:t>t-SNE</a:t>
            </a:r>
            <a:r>
              <a:rPr lang="pt-BR" sz="1050">
                <a:solidFill>
                  <a:schemeClr val="dk1"/>
                </a:solidFill>
              </a:rPr>
              <a:t> we can reduce our high dimensional features vector to 2 dimensions. By using the 2 dimensions as x,y coordinates, the body_text can be plotted.</a:t>
            </a:r>
            <a:endParaRPr sz="1050">
              <a:solidFill>
                <a:schemeClr val="dk1"/>
              </a:solidFill>
            </a:endParaRPr>
          </a:p>
          <a:p>
            <a:pPr indent="0" lvl="0" marL="0" rtl="0" algn="l">
              <a:lnSpc>
                <a:spcPct val="170000"/>
              </a:lnSpc>
              <a:spcBef>
                <a:spcPts val="900"/>
              </a:spcBef>
              <a:spcAft>
                <a:spcPts val="0"/>
              </a:spcAft>
              <a:buClr>
                <a:schemeClr val="dk1"/>
              </a:buClr>
              <a:buSzPts val="1100"/>
              <a:buFont typeface="Arial"/>
              <a:buNone/>
            </a:pPr>
            <a:r>
              <a:rPr lang="pt-BR" sz="1050">
                <a:solidFill>
                  <a:schemeClr val="dk1"/>
                </a:solidFill>
                <a:highlight>
                  <a:srgbClr val="FFFFFF"/>
                </a:highlight>
              </a:rPr>
              <a:t> t-SNE did a good job at reducing the dimensionality, but now we need some labels. Let's use the clusters found by k-means as labels. This will help visually separate different concentrations of topics.</a:t>
            </a:r>
            <a:endParaRPr sz="1050">
              <a:solidFill>
                <a:schemeClr val="dk1"/>
              </a:solidFill>
            </a:endParaRPr>
          </a:p>
          <a:p>
            <a:pPr indent="0" lvl="0" marL="0" rtl="0" algn="l">
              <a:lnSpc>
                <a:spcPct val="115000"/>
              </a:lnSpc>
              <a:spcBef>
                <a:spcPts val="9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829" name="Google Shape;829;g8c1a0a5300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Google Shape;835;g8c148ec6b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0000"/>
              </a:lnSpc>
              <a:spcBef>
                <a:spcPts val="0"/>
              </a:spcBef>
              <a:spcAft>
                <a:spcPts val="0"/>
              </a:spcAft>
              <a:buNone/>
            </a:pPr>
            <a:r>
              <a:rPr lang="pt-BR" sz="1050">
                <a:solidFill>
                  <a:schemeClr val="dk1"/>
                </a:solidFill>
              </a:rPr>
              <a:t>The labeled plot gives better insight into how the papers are grouped. It is interesting that both k-means and t-SNE are able to agree on certain clusters even though they were ran independetly. The location of each paper on the plot was determined by t-SNE while the label (color) was determined by k-means. If we look at a particular part of the plot where t-SNE has grouped many articles forming a cluster, it is likely that k-means is uniform in the labeling of this cluster (most of the cluster is the same color). This behavior shows that structure within the literature can be observed and measured to some extent.</a:t>
            </a:r>
            <a:endParaRPr sz="1050">
              <a:solidFill>
                <a:schemeClr val="dk1"/>
              </a:solidFill>
            </a:endParaRPr>
          </a:p>
          <a:p>
            <a:pPr indent="0" lvl="0" marL="0" rtl="0" algn="l">
              <a:lnSpc>
                <a:spcPct val="170000"/>
              </a:lnSpc>
              <a:spcBef>
                <a:spcPts val="900"/>
              </a:spcBef>
              <a:spcAft>
                <a:spcPts val="0"/>
              </a:spcAft>
              <a:buNone/>
            </a:pPr>
            <a:r>
              <a:rPr lang="pt-BR" sz="1050">
                <a:solidFill>
                  <a:schemeClr val="dk1"/>
                </a:solidFill>
              </a:rPr>
              <a:t>Now there are other cases where the colored labels (k-means) are spread out on the plot (t-SNE). This is a result of t-SNE and k-means finding different connections in the higher dimensional data. The topics of these papers often intersect so it hard to cleanly separate them. This effect can be observed in the formation of subclusters on the plot. These subclusters are a conglomeration of different k-means labels but may share some connection determined by t-SNE.</a:t>
            </a:r>
            <a:endParaRPr sz="1050">
              <a:solidFill>
                <a:schemeClr val="dk1"/>
              </a:solidFill>
            </a:endParaRPr>
          </a:p>
          <a:p>
            <a:pPr indent="0" lvl="0" marL="0" rtl="0" algn="l">
              <a:lnSpc>
                <a:spcPct val="170000"/>
              </a:lnSpc>
              <a:spcBef>
                <a:spcPts val="1200"/>
              </a:spcBef>
              <a:spcAft>
                <a:spcPts val="0"/>
              </a:spcAft>
              <a:buNone/>
            </a:pPr>
            <a:r>
              <a:rPr lang="pt-BR" sz="1050">
                <a:solidFill>
                  <a:schemeClr val="dk1"/>
                </a:solidFill>
              </a:rPr>
              <a:t>This organization of the data does not act as a simple search engine. The clustering + dimensionality reduction is performed on the mathematical similarities of the publications. As an unsupervised approach, the algorithms may even find connections that were unnaparent to humans. This may highlight hidden shared information and advance further research.</a:t>
            </a:r>
            <a:endParaRPr sz="1050">
              <a:solidFill>
                <a:schemeClr val="dk1"/>
              </a:solidFill>
            </a:endParaRPr>
          </a:p>
          <a:p>
            <a:pPr indent="0" lvl="0" marL="0" rtl="0" algn="l">
              <a:lnSpc>
                <a:spcPct val="170000"/>
              </a:lnSpc>
              <a:spcBef>
                <a:spcPts val="1200"/>
              </a:spcBef>
              <a:spcAft>
                <a:spcPts val="0"/>
              </a:spcAft>
              <a:buNone/>
            </a:pPr>
            <a:r>
              <a:t/>
            </a:r>
            <a:endParaRPr sz="1050">
              <a:solidFill>
                <a:schemeClr val="dk1"/>
              </a:solidFill>
            </a:endParaRPr>
          </a:p>
          <a:p>
            <a:pPr indent="0" lvl="0" marL="0" rtl="0" algn="l">
              <a:lnSpc>
                <a:spcPct val="115000"/>
              </a:lnSpc>
              <a:spcBef>
                <a:spcPts val="90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836" name="Google Shape;836;g8c148ec6b2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8c1c6f3ec6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8c1c6f3ec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g8c148ec6b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g8c148ec6b2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Google Shape;855;g8c148ec6b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g8c148ec6b2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Google Shape;861;g8c148ec6b2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g8c148ec6b2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 name="Shape 866"/>
        <p:cNvGrpSpPr/>
        <p:nvPr/>
      </p:nvGrpSpPr>
      <p:grpSpPr>
        <a:xfrm>
          <a:off x="0" y="0"/>
          <a:ext cx="0" cy="0"/>
          <a:chOff x="0" y="0"/>
          <a:chExt cx="0" cy="0"/>
        </a:xfrm>
      </p:grpSpPr>
      <p:sp>
        <p:nvSpPr>
          <p:cNvPr id="867" name="Google Shape;867;g88083f83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g88083f832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86508876a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86508876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88653ee6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g88653ee6f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g88653ee6f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g88653ee6f0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88653ee6f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g88653ee6f0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88653ee6f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g88653ee6f0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72" name="Shape 72"/>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101" name="Shape 101"/>
        <p:cNvGrpSpPr/>
        <p:nvPr/>
      </p:nvGrpSpPr>
      <p:grpSpPr>
        <a:xfrm>
          <a:off x="0" y="0"/>
          <a:ext cx="0" cy="0"/>
          <a:chOff x="0" y="0"/>
          <a:chExt cx="0" cy="0"/>
        </a:xfrm>
      </p:grpSpPr>
      <p:sp>
        <p:nvSpPr>
          <p:cNvPr id="102" name="Google Shape;102;p25"/>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25"/>
          <p:cNvSpPr txBox="1"/>
          <p:nvPr>
            <p:ph idx="1" type="body"/>
          </p:nvPr>
        </p:nvSpPr>
        <p:spPr>
          <a:xfrm>
            <a:off x="609480" y="160452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4" name="Google Shape;104;p25"/>
          <p:cNvSpPr txBox="1"/>
          <p:nvPr>
            <p:ph idx="2" type="body"/>
          </p:nvPr>
        </p:nvSpPr>
        <p:spPr>
          <a:xfrm>
            <a:off x="6232680" y="160452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5" name="Google Shape;105;p25"/>
          <p:cNvSpPr txBox="1"/>
          <p:nvPr>
            <p:ph idx="3" type="body"/>
          </p:nvPr>
        </p:nvSpPr>
        <p:spPr>
          <a:xfrm>
            <a:off x="609480" y="3682080"/>
            <a:ext cx="1097352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106" name="Shape 106"/>
        <p:cNvGrpSpPr/>
        <p:nvPr/>
      </p:nvGrpSpPr>
      <p:grpSpPr>
        <a:xfrm>
          <a:off x="0" y="0"/>
          <a:ext cx="0" cy="0"/>
          <a:chOff x="0" y="0"/>
          <a:chExt cx="0" cy="0"/>
        </a:xfrm>
      </p:grpSpPr>
      <p:sp>
        <p:nvSpPr>
          <p:cNvPr id="107" name="Google Shape;107;p26"/>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26"/>
          <p:cNvSpPr txBox="1"/>
          <p:nvPr>
            <p:ph idx="1" type="body"/>
          </p:nvPr>
        </p:nvSpPr>
        <p:spPr>
          <a:xfrm>
            <a:off x="609480" y="160452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9" name="Google Shape;109;p26"/>
          <p:cNvSpPr txBox="1"/>
          <p:nvPr>
            <p:ph idx="2" type="body"/>
          </p:nvPr>
        </p:nvSpPr>
        <p:spPr>
          <a:xfrm>
            <a:off x="6232680" y="160452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 name="Google Shape;110;p26"/>
          <p:cNvSpPr txBox="1"/>
          <p:nvPr>
            <p:ph idx="3" type="body"/>
          </p:nvPr>
        </p:nvSpPr>
        <p:spPr>
          <a:xfrm>
            <a:off x="609480" y="368208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1" name="Google Shape;111;p26"/>
          <p:cNvSpPr txBox="1"/>
          <p:nvPr>
            <p:ph idx="4" type="body"/>
          </p:nvPr>
        </p:nvSpPr>
        <p:spPr>
          <a:xfrm>
            <a:off x="6232680" y="368208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112" name="Shape 112"/>
        <p:cNvGrpSpPr/>
        <p:nvPr/>
      </p:nvGrpSpPr>
      <p:grpSpPr>
        <a:xfrm>
          <a:off x="0" y="0"/>
          <a:ext cx="0" cy="0"/>
          <a:chOff x="0" y="0"/>
          <a:chExt cx="0" cy="0"/>
        </a:xfrm>
      </p:grpSpPr>
      <p:sp>
        <p:nvSpPr>
          <p:cNvPr id="113" name="Google Shape;113;p27"/>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27"/>
          <p:cNvSpPr txBox="1"/>
          <p:nvPr>
            <p:ph idx="1" type="body"/>
          </p:nvPr>
        </p:nvSpPr>
        <p:spPr>
          <a:xfrm>
            <a:off x="609480" y="1604520"/>
            <a:ext cx="35334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5" name="Google Shape;115;p27"/>
          <p:cNvSpPr txBox="1"/>
          <p:nvPr>
            <p:ph idx="2" type="body"/>
          </p:nvPr>
        </p:nvSpPr>
        <p:spPr>
          <a:xfrm>
            <a:off x="4320000" y="1604520"/>
            <a:ext cx="35334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6" name="Google Shape;116;p27"/>
          <p:cNvSpPr txBox="1"/>
          <p:nvPr>
            <p:ph idx="3" type="body"/>
          </p:nvPr>
        </p:nvSpPr>
        <p:spPr>
          <a:xfrm>
            <a:off x="8030520" y="1604520"/>
            <a:ext cx="35334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7" name="Google Shape;117;p27"/>
          <p:cNvSpPr txBox="1"/>
          <p:nvPr>
            <p:ph idx="4" type="body"/>
          </p:nvPr>
        </p:nvSpPr>
        <p:spPr>
          <a:xfrm>
            <a:off x="609480" y="3682080"/>
            <a:ext cx="35334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8" name="Google Shape;118;p27"/>
          <p:cNvSpPr txBox="1"/>
          <p:nvPr>
            <p:ph idx="5" type="body"/>
          </p:nvPr>
        </p:nvSpPr>
        <p:spPr>
          <a:xfrm>
            <a:off x="4320000" y="3682080"/>
            <a:ext cx="35334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9" name="Google Shape;119;p27"/>
          <p:cNvSpPr txBox="1"/>
          <p:nvPr>
            <p:ph idx="6" type="body"/>
          </p:nvPr>
        </p:nvSpPr>
        <p:spPr>
          <a:xfrm>
            <a:off x="8030520" y="3682080"/>
            <a:ext cx="35334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187" name="Shape 187"/>
        <p:cNvGrpSpPr/>
        <p:nvPr/>
      </p:nvGrpSpPr>
      <p:grpSpPr>
        <a:xfrm>
          <a:off x="0" y="0"/>
          <a:ext cx="0" cy="0"/>
          <a:chOff x="0" y="0"/>
          <a:chExt cx="0" cy="0"/>
        </a:xfrm>
      </p:grpSpPr>
      <p:sp>
        <p:nvSpPr>
          <p:cNvPr id="188" name="Google Shape;188;p11"/>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11"/>
          <p:cNvSpPr txBox="1"/>
          <p:nvPr>
            <p:ph idx="1" type="body"/>
          </p:nvPr>
        </p:nvSpPr>
        <p:spPr>
          <a:xfrm>
            <a:off x="609480" y="1604520"/>
            <a:ext cx="1097352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0" name="Google Shape;190;p11"/>
          <p:cNvSpPr txBox="1"/>
          <p:nvPr>
            <p:ph idx="2" type="body"/>
          </p:nvPr>
        </p:nvSpPr>
        <p:spPr>
          <a:xfrm>
            <a:off x="609480" y="3682080"/>
            <a:ext cx="1097352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191" name="Shape 191"/>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192" name="Shape 192"/>
        <p:cNvGrpSpPr/>
        <p:nvPr/>
      </p:nvGrpSpPr>
      <p:grpSpPr>
        <a:xfrm>
          <a:off x="0" y="0"/>
          <a:ext cx="0" cy="0"/>
          <a:chOff x="0" y="0"/>
          <a:chExt cx="0" cy="0"/>
        </a:xfrm>
      </p:grpSpPr>
      <p:sp>
        <p:nvSpPr>
          <p:cNvPr id="193" name="Google Shape;193;p40"/>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40"/>
          <p:cNvSpPr txBox="1"/>
          <p:nvPr>
            <p:ph idx="1" type="subTitle"/>
          </p:nvPr>
        </p:nvSpPr>
        <p:spPr>
          <a:xfrm>
            <a:off x="609480" y="1604520"/>
            <a:ext cx="10973520" cy="3977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95" name="Shape 195"/>
        <p:cNvGrpSpPr/>
        <p:nvPr/>
      </p:nvGrpSpPr>
      <p:grpSpPr>
        <a:xfrm>
          <a:off x="0" y="0"/>
          <a:ext cx="0" cy="0"/>
          <a:chOff x="0" y="0"/>
          <a:chExt cx="0" cy="0"/>
        </a:xfrm>
      </p:grpSpPr>
      <p:sp>
        <p:nvSpPr>
          <p:cNvPr id="196" name="Google Shape;196;p41"/>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41"/>
          <p:cNvSpPr txBox="1"/>
          <p:nvPr>
            <p:ph idx="1" type="body"/>
          </p:nvPr>
        </p:nvSpPr>
        <p:spPr>
          <a:xfrm>
            <a:off x="609480" y="1604520"/>
            <a:ext cx="1097352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98" name="Shape 198"/>
        <p:cNvGrpSpPr/>
        <p:nvPr/>
      </p:nvGrpSpPr>
      <p:grpSpPr>
        <a:xfrm>
          <a:off x="0" y="0"/>
          <a:ext cx="0" cy="0"/>
          <a:chOff x="0" y="0"/>
          <a:chExt cx="0" cy="0"/>
        </a:xfrm>
      </p:grpSpPr>
      <p:sp>
        <p:nvSpPr>
          <p:cNvPr id="199" name="Google Shape;199;p42"/>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 name="Google Shape;200;p42"/>
          <p:cNvSpPr txBox="1"/>
          <p:nvPr>
            <p:ph idx="1" type="body"/>
          </p:nvPr>
        </p:nvSpPr>
        <p:spPr>
          <a:xfrm>
            <a:off x="609480" y="1604520"/>
            <a:ext cx="53550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1" name="Google Shape;201;p42"/>
          <p:cNvSpPr txBox="1"/>
          <p:nvPr>
            <p:ph idx="2" type="body"/>
          </p:nvPr>
        </p:nvSpPr>
        <p:spPr>
          <a:xfrm>
            <a:off x="6232680" y="1604520"/>
            <a:ext cx="53550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02" name="Shape 202"/>
        <p:cNvGrpSpPr/>
        <p:nvPr/>
      </p:nvGrpSpPr>
      <p:grpSpPr>
        <a:xfrm>
          <a:off x="0" y="0"/>
          <a:ext cx="0" cy="0"/>
          <a:chOff x="0" y="0"/>
          <a:chExt cx="0" cy="0"/>
        </a:xfrm>
      </p:grpSpPr>
      <p:sp>
        <p:nvSpPr>
          <p:cNvPr id="203" name="Google Shape;203;p43"/>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204" name="Shape 204"/>
        <p:cNvGrpSpPr/>
        <p:nvPr/>
      </p:nvGrpSpPr>
      <p:grpSpPr>
        <a:xfrm>
          <a:off x="0" y="0"/>
          <a:ext cx="0" cy="0"/>
          <a:chOff x="0" y="0"/>
          <a:chExt cx="0" cy="0"/>
        </a:xfrm>
      </p:grpSpPr>
      <p:sp>
        <p:nvSpPr>
          <p:cNvPr id="205" name="Google Shape;205;p44"/>
          <p:cNvSpPr txBox="1"/>
          <p:nvPr>
            <p:ph idx="1" type="subTitle"/>
          </p:nvPr>
        </p:nvSpPr>
        <p:spPr>
          <a:xfrm>
            <a:off x="609480" y="273600"/>
            <a:ext cx="1097352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73" name="Shape 73"/>
        <p:cNvGrpSpPr/>
        <p:nvPr/>
      </p:nvGrpSpPr>
      <p:grpSpPr>
        <a:xfrm>
          <a:off x="0" y="0"/>
          <a:ext cx="0" cy="0"/>
          <a:chOff x="0" y="0"/>
          <a:chExt cx="0" cy="0"/>
        </a:xfrm>
      </p:grpSpPr>
      <p:sp>
        <p:nvSpPr>
          <p:cNvPr id="74" name="Google Shape;74;p9"/>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9"/>
          <p:cNvSpPr txBox="1"/>
          <p:nvPr>
            <p:ph idx="1" type="body"/>
          </p:nvPr>
        </p:nvSpPr>
        <p:spPr>
          <a:xfrm>
            <a:off x="609480" y="1604520"/>
            <a:ext cx="1097352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6" name="Google Shape;76;p9"/>
          <p:cNvSpPr txBox="1"/>
          <p:nvPr>
            <p:ph idx="2" type="body"/>
          </p:nvPr>
        </p:nvSpPr>
        <p:spPr>
          <a:xfrm>
            <a:off x="609480" y="3682080"/>
            <a:ext cx="1097352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206" name="Shape 206"/>
        <p:cNvGrpSpPr/>
        <p:nvPr/>
      </p:nvGrpSpPr>
      <p:grpSpPr>
        <a:xfrm>
          <a:off x="0" y="0"/>
          <a:ext cx="0" cy="0"/>
          <a:chOff x="0" y="0"/>
          <a:chExt cx="0" cy="0"/>
        </a:xfrm>
      </p:grpSpPr>
      <p:sp>
        <p:nvSpPr>
          <p:cNvPr id="207" name="Google Shape;207;p45"/>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45"/>
          <p:cNvSpPr txBox="1"/>
          <p:nvPr>
            <p:ph idx="1" type="body"/>
          </p:nvPr>
        </p:nvSpPr>
        <p:spPr>
          <a:xfrm>
            <a:off x="609480" y="160452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9" name="Google Shape;209;p45"/>
          <p:cNvSpPr txBox="1"/>
          <p:nvPr>
            <p:ph idx="2" type="body"/>
          </p:nvPr>
        </p:nvSpPr>
        <p:spPr>
          <a:xfrm>
            <a:off x="6232680" y="1604520"/>
            <a:ext cx="53550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0" name="Google Shape;210;p45"/>
          <p:cNvSpPr txBox="1"/>
          <p:nvPr>
            <p:ph idx="3" type="body"/>
          </p:nvPr>
        </p:nvSpPr>
        <p:spPr>
          <a:xfrm>
            <a:off x="609480" y="368208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211" name="Shape 211"/>
        <p:cNvGrpSpPr/>
        <p:nvPr/>
      </p:nvGrpSpPr>
      <p:grpSpPr>
        <a:xfrm>
          <a:off x="0" y="0"/>
          <a:ext cx="0" cy="0"/>
          <a:chOff x="0" y="0"/>
          <a:chExt cx="0" cy="0"/>
        </a:xfrm>
      </p:grpSpPr>
      <p:sp>
        <p:nvSpPr>
          <p:cNvPr id="212" name="Google Shape;212;p46"/>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46"/>
          <p:cNvSpPr txBox="1"/>
          <p:nvPr>
            <p:ph idx="1" type="body"/>
          </p:nvPr>
        </p:nvSpPr>
        <p:spPr>
          <a:xfrm>
            <a:off x="609480" y="1604520"/>
            <a:ext cx="53550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4" name="Google Shape;214;p46"/>
          <p:cNvSpPr txBox="1"/>
          <p:nvPr>
            <p:ph idx="2" type="body"/>
          </p:nvPr>
        </p:nvSpPr>
        <p:spPr>
          <a:xfrm>
            <a:off x="6232680" y="160452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5" name="Google Shape;215;p46"/>
          <p:cNvSpPr txBox="1"/>
          <p:nvPr>
            <p:ph idx="3" type="body"/>
          </p:nvPr>
        </p:nvSpPr>
        <p:spPr>
          <a:xfrm>
            <a:off x="6232680" y="368208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216" name="Shape 216"/>
        <p:cNvGrpSpPr/>
        <p:nvPr/>
      </p:nvGrpSpPr>
      <p:grpSpPr>
        <a:xfrm>
          <a:off x="0" y="0"/>
          <a:ext cx="0" cy="0"/>
          <a:chOff x="0" y="0"/>
          <a:chExt cx="0" cy="0"/>
        </a:xfrm>
      </p:grpSpPr>
      <p:sp>
        <p:nvSpPr>
          <p:cNvPr id="217" name="Google Shape;217;p47"/>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 name="Google Shape;218;p47"/>
          <p:cNvSpPr txBox="1"/>
          <p:nvPr>
            <p:ph idx="1" type="body"/>
          </p:nvPr>
        </p:nvSpPr>
        <p:spPr>
          <a:xfrm>
            <a:off x="609480" y="160452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9" name="Google Shape;219;p47"/>
          <p:cNvSpPr txBox="1"/>
          <p:nvPr>
            <p:ph idx="2" type="body"/>
          </p:nvPr>
        </p:nvSpPr>
        <p:spPr>
          <a:xfrm>
            <a:off x="6232680" y="160452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0" name="Google Shape;220;p47"/>
          <p:cNvSpPr txBox="1"/>
          <p:nvPr>
            <p:ph idx="3" type="body"/>
          </p:nvPr>
        </p:nvSpPr>
        <p:spPr>
          <a:xfrm>
            <a:off x="609480" y="3682080"/>
            <a:ext cx="1097352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221" name="Shape 221"/>
        <p:cNvGrpSpPr/>
        <p:nvPr/>
      </p:nvGrpSpPr>
      <p:grpSpPr>
        <a:xfrm>
          <a:off x="0" y="0"/>
          <a:ext cx="0" cy="0"/>
          <a:chOff x="0" y="0"/>
          <a:chExt cx="0" cy="0"/>
        </a:xfrm>
      </p:grpSpPr>
      <p:sp>
        <p:nvSpPr>
          <p:cNvPr id="222" name="Google Shape;222;p48"/>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48"/>
          <p:cNvSpPr txBox="1"/>
          <p:nvPr>
            <p:ph idx="1" type="body"/>
          </p:nvPr>
        </p:nvSpPr>
        <p:spPr>
          <a:xfrm>
            <a:off x="609480" y="160452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4" name="Google Shape;224;p48"/>
          <p:cNvSpPr txBox="1"/>
          <p:nvPr>
            <p:ph idx="2" type="body"/>
          </p:nvPr>
        </p:nvSpPr>
        <p:spPr>
          <a:xfrm>
            <a:off x="6232680" y="160452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5" name="Google Shape;225;p48"/>
          <p:cNvSpPr txBox="1"/>
          <p:nvPr>
            <p:ph idx="3" type="body"/>
          </p:nvPr>
        </p:nvSpPr>
        <p:spPr>
          <a:xfrm>
            <a:off x="609480" y="368208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6" name="Google Shape;226;p48"/>
          <p:cNvSpPr txBox="1"/>
          <p:nvPr>
            <p:ph idx="4" type="body"/>
          </p:nvPr>
        </p:nvSpPr>
        <p:spPr>
          <a:xfrm>
            <a:off x="6232680" y="368208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227" name="Shape 227"/>
        <p:cNvGrpSpPr/>
        <p:nvPr/>
      </p:nvGrpSpPr>
      <p:grpSpPr>
        <a:xfrm>
          <a:off x="0" y="0"/>
          <a:ext cx="0" cy="0"/>
          <a:chOff x="0" y="0"/>
          <a:chExt cx="0" cy="0"/>
        </a:xfrm>
      </p:grpSpPr>
      <p:sp>
        <p:nvSpPr>
          <p:cNvPr id="228" name="Google Shape;228;p49"/>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49"/>
          <p:cNvSpPr txBox="1"/>
          <p:nvPr>
            <p:ph idx="1" type="body"/>
          </p:nvPr>
        </p:nvSpPr>
        <p:spPr>
          <a:xfrm>
            <a:off x="609480" y="1604520"/>
            <a:ext cx="35334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0" name="Google Shape;230;p49"/>
          <p:cNvSpPr txBox="1"/>
          <p:nvPr>
            <p:ph idx="2" type="body"/>
          </p:nvPr>
        </p:nvSpPr>
        <p:spPr>
          <a:xfrm>
            <a:off x="4320000" y="1604520"/>
            <a:ext cx="35334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1" name="Google Shape;231;p49"/>
          <p:cNvSpPr txBox="1"/>
          <p:nvPr>
            <p:ph idx="3" type="body"/>
          </p:nvPr>
        </p:nvSpPr>
        <p:spPr>
          <a:xfrm>
            <a:off x="8030520" y="1604520"/>
            <a:ext cx="35334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2" name="Google Shape;232;p49"/>
          <p:cNvSpPr txBox="1"/>
          <p:nvPr>
            <p:ph idx="4" type="body"/>
          </p:nvPr>
        </p:nvSpPr>
        <p:spPr>
          <a:xfrm>
            <a:off x="609480" y="3682080"/>
            <a:ext cx="35334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3" name="Google Shape;233;p49"/>
          <p:cNvSpPr txBox="1"/>
          <p:nvPr>
            <p:ph idx="5" type="body"/>
          </p:nvPr>
        </p:nvSpPr>
        <p:spPr>
          <a:xfrm>
            <a:off x="4320000" y="3682080"/>
            <a:ext cx="35334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4" name="Google Shape;234;p49"/>
          <p:cNvSpPr txBox="1"/>
          <p:nvPr>
            <p:ph idx="6" type="body"/>
          </p:nvPr>
        </p:nvSpPr>
        <p:spPr>
          <a:xfrm>
            <a:off x="8030520" y="3682080"/>
            <a:ext cx="35334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302" name="Shape 302"/>
        <p:cNvGrpSpPr/>
        <p:nvPr/>
      </p:nvGrpSpPr>
      <p:grpSpPr>
        <a:xfrm>
          <a:off x="0" y="0"/>
          <a:ext cx="0" cy="0"/>
          <a:chOff x="0" y="0"/>
          <a:chExt cx="0" cy="0"/>
        </a:xfrm>
      </p:grpSpPr>
      <p:sp>
        <p:nvSpPr>
          <p:cNvPr id="303" name="Google Shape;303;p13"/>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p13"/>
          <p:cNvSpPr txBox="1"/>
          <p:nvPr>
            <p:ph idx="1" type="body"/>
          </p:nvPr>
        </p:nvSpPr>
        <p:spPr>
          <a:xfrm>
            <a:off x="609480" y="1604520"/>
            <a:ext cx="1097352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5" name="Google Shape;305;p13"/>
          <p:cNvSpPr txBox="1"/>
          <p:nvPr>
            <p:ph idx="2" type="body"/>
          </p:nvPr>
        </p:nvSpPr>
        <p:spPr>
          <a:xfrm>
            <a:off x="609480" y="3682080"/>
            <a:ext cx="1097352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306" name="Shape 306"/>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307" name="Shape 307"/>
        <p:cNvGrpSpPr/>
        <p:nvPr/>
      </p:nvGrpSpPr>
      <p:grpSpPr>
        <a:xfrm>
          <a:off x="0" y="0"/>
          <a:ext cx="0" cy="0"/>
          <a:chOff x="0" y="0"/>
          <a:chExt cx="0" cy="0"/>
        </a:xfrm>
      </p:grpSpPr>
      <p:sp>
        <p:nvSpPr>
          <p:cNvPr id="308" name="Google Shape;308;p51"/>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 name="Google Shape;309;p51"/>
          <p:cNvSpPr txBox="1"/>
          <p:nvPr>
            <p:ph idx="1" type="subTitle"/>
          </p:nvPr>
        </p:nvSpPr>
        <p:spPr>
          <a:xfrm>
            <a:off x="609480" y="1604520"/>
            <a:ext cx="10973520" cy="3977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310" name="Shape 310"/>
        <p:cNvGrpSpPr/>
        <p:nvPr/>
      </p:nvGrpSpPr>
      <p:grpSpPr>
        <a:xfrm>
          <a:off x="0" y="0"/>
          <a:ext cx="0" cy="0"/>
          <a:chOff x="0" y="0"/>
          <a:chExt cx="0" cy="0"/>
        </a:xfrm>
      </p:grpSpPr>
      <p:sp>
        <p:nvSpPr>
          <p:cNvPr id="311" name="Google Shape;311;p52"/>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2" name="Google Shape;312;p52"/>
          <p:cNvSpPr txBox="1"/>
          <p:nvPr>
            <p:ph idx="1" type="body"/>
          </p:nvPr>
        </p:nvSpPr>
        <p:spPr>
          <a:xfrm>
            <a:off x="609480" y="1604520"/>
            <a:ext cx="1097352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313" name="Shape 313"/>
        <p:cNvGrpSpPr/>
        <p:nvPr/>
      </p:nvGrpSpPr>
      <p:grpSpPr>
        <a:xfrm>
          <a:off x="0" y="0"/>
          <a:ext cx="0" cy="0"/>
          <a:chOff x="0" y="0"/>
          <a:chExt cx="0" cy="0"/>
        </a:xfrm>
      </p:grpSpPr>
      <p:sp>
        <p:nvSpPr>
          <p:cNvPr id="314" name="Google Shape;314;p53"/>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5" name="Google Shape;315;p53"/>
          <p:cNvSpPr txBox="1"/>
          <p:nvPr>
            <p:ph idx="1" type="body"/>
          </p:nvPr>
        </p:nvSpPr>
        <p:spPr>
          <a:xfrm>
            <a:off x="609480" y="1604520"/>
            <a:ext cx="53550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6" name="Google Shape;316;p53"/>
          <p:cNvSpPr txBox="1"/>
          <p:nvPr>
            <p:ph idx="2" type="body"/>
          </p:nvPr>
        </p:nvSpPr>
        <p:spPr>
          <a:xfrm>
            <a:off x="6232680" y="1604520"/>
            <a:ext cx="53550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77" name="Shape 77"/>
        <p:cNvGrpSpPr/>
        <p:nvPr/>
      </p:nvGrpSpPr>
      <p:grpSpPr>
        <a:xfrm>
          <a:off x="0" y="0"/>
          <a:ext cx="0" cy="0"/>
          <a:chOff x="0" y="0"/>
          <a:chExt cx="0" cy="0"/>
        </a:xfrm>
      </p:grpSpPr>
      <p:sp>
        <p:nvSpPr>
          <p:cNvPr id="78" name="Google Shape;78;p18"/>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8"/>
          <p:cNvSpPr txBox="1"/>
          <p:nvPr>
            <p:ph idx="1" type="subTitle"/>
          </p:nvPr>
        </p:nvSpPr>
        <p:spPr>
          <a:xfrm>
            <a:off x="609480" y="1604520"/>
            <a:ext cx="10973520" cy="3977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7" name="Shape 317"/>
        <p:cNvGrpSpPr/>
        <p:nvPr/>
      </p:nvGrpSpPr>
      <p:grpSpPr>
        <a:xfrm>
          <a:off x="0" y="0"/>
          <a:ext cx="0" cy="0"/>
          <a:chOff x="0" y="0"/>
          <a:chExt cx="0" cy="0"/>
        </a:xfrm>
      </p:grpSpPr>
      <p:sp>
        <p:nvSpPr>
          <p:cNvPr id="318" name="Google Shape;318;p54"/>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319" name="Shape 319"/>
        <p:cNvGrpSpPr/>
        <p:nvPr/>
      </p:nvGrpSpPr>
      <p:grpSpPr>
        <a:xfrm>
          <a:off x="0" y="0"/>
          <a:ext cx="0" cy="0"/>
          <a:chOff x="0" y="0"/>
          <a:chExt cx="0" cy="0"/>
        </a:xfrm>
      </p:grpSpPr>
      <p:sp>
        <p:nvSpPr>
          <p:cNvPr id="320" name="Google Shape;320;p55"/>
          <p:cNvSpPr txBox="1"/>
          <p:nvPr>
            <p:ph idx="1" type="subTitle"/>
          </p:nvPr>
        </p:nvSpPr>
        <p:spPr>
          <a:xfrm>
            <a:off x="609480" y="273600"/>
            <a:ext cx="1097352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321" name="Shape 321"/>
        <p:cNvGrpSpPr/>
        <p:nvPr/>
      </p:nvGrpSpPr>
      <p:grpSpPr>
        <a:xfrm>
          <a:off x="0" y="0"/>
          <a:ext cx="0" cy="0"/>
          <a:chOff x="0" y="0"/>
          <a:chExt cx="0" cy="0"/>
        </a:xfrm>
      </p:grpSpPr>
      <p:sp>
        <p:nvSpPr>
          <p:cNvPr id="322" name="Google Shape;322;p56"/>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3" name="Google Shape;323;p56"/>
          <p:cNvSpPr txBox="1"/>
          <p:nvPr>
            <p:ph idx="1" type="body"/>
          </p:nvPr>
        </p:nvSpPr>
        <p:spPr>
          <a:xfrm>
            <a:off x="609480" y="160452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4" name="Google Shape;324;p56"/>
          <p:cNvSpPr txBox="1"/>
          <p:nvPr>
            <p:ph idx="2" type="body"/>
          </p:nvPr>
        </p:nvSpPr>
        <p:spPr>
          <a:xfrm>
            <a:off x="6232680" y="1604520"/>
            <a:ext cx="53550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5" name="Google Shape;325;p56"/>
          <p:cNvSpPr txBox="1"/>
          <p:nvPr>
            <p:ph idx="3" type="body"/>
          </p:nvPr>
        </p:nvSpPr>
        <p:spPr>
          <a:xfrm>
            <a:off x="609480" y="368208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326" name="Shape 326"/>
        <p:cNvGrpSpPr/>
        <p:nvPr/>
      </p:nvGrpSpPr>
      <p:grpSpPr>
        <a:xfrm>
          <a:off x="0" y="0"/>
          <a:ext cx="0" cy="0"/>
          <a:chOff x="0" y="0"/>
          <a:chExt cx="0" cy="0"/>
        </a:xfrm>
      </p:grpSpPr>
      <p:sp>
        <p:nvSpPr>
          <p:cNvPr id="327" name="Google Shape;327;p57"/>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 name="Google Shape;328;p57"/>
          <p:cNvSpPr txBox="1"/>
          <p:nvPr>
            <p:ph idx="1" type="body"/>
          </p:nvPr>
        </p:nvSpPr>
        <p:spPr>
          <a:xfrm>
            <a:off x="609480" y="1604520"/>
            <a:ext cx="53550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9" name="Google Shape;329;p57"/>
          <p:cNvSpPr txBox="1"/>
          <p:nvPr>
            <p:ph idx="2" type="body"/>
          </p:nvPr>
        </p:nvSpPr>
        <p:spPr>
          <a:xfrm>
            <a:off x="6232680" y="160452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0" name="Google Shape;330;p57"/>
          <p:cNvSpPr txBox="1"/>
          <p:nvPr>
            <p:ph idx="3" type="body"/>
          </p:nvPr>
        </p:nvSpPr>
        <p:spPr>
          <a:xfrm>
            <a:off x="6232680" y="368208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331" name="Shape 331"/>
        <p:cNvGrpSpPr/>
        <p:nvPr/>
      </p:nvGrpSpPr>
      <p:grpSpPr>
        <a:xfrm>
          <a:off x="0" y="0"/>
          <a:ext cx="0" cy="0"/>
          <a:chOff x="0" y="0"/>
          <a:chExt cx="0" cy="0"/>
        </a:xfrm>
      </p:grpSpPr>
      <p:sp>
        <p:nvSpPr>
          <p:cNvPr id="332" name="Google Shape;332;p58"/>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58"/>
          <p:cNvSpPr txBox="1"/>
          <p:nvPr>
            <p:ph idx="1" type="body"/>
          </p:nvPr>
        </p:nvSpPr>
        <p:spPr>
          <a:xfrm>
            <a:off x="609480" y="160452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4" name="Google Shape;334;p58"/>
          <p:cNvSpPr txBox="1"/>
          <p:nvPr>
            <p:ph idx="2" type="body"/>
          </p:nvPr>
        </p:nvSpPr>
        <p:spPr>
          <a:xfrm>
            <a:off x="6232680" y="160452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5" name="Google Shape;335;p58"/>
          <p:cNvSpPr txBox="1"/>
          <p:nvPr>
            <p:ph idx="3" type="body"/>
          </p:nvPr>
        </p:nvSpPr>
        <p:spPr>
          <a:xfrm>
            <a:off x="609480" y="3682080"/>
            <a:ext cx="1097352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336" name="Shape 336"/>
        <p:cNvGrpSpPr/>
        <p:nvPr/>
      </p:nvGrpSpPr>
      <p:grpSpPr>
        <a:xfrm>
          <a:off x="0" y="0"/>
          <a:ext cx="0" cy="0"/>
          <a:chOff x="0" y="0"/>
          <a:chExt cx="0" cy="0"/>
        </a:xfrm>
      </p:grpSpPr>
      <p:sp>
        <p:nvSpPr>
          <p:cNvPr id="337" name="Google Shape;337;p59"/>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8" name="Google Shape;338;p59"/>
          <p:cNvSpPr txBox="1"/>
          <p:nvPr>
            <p:ph idx="1" type="body"/>
          </p:nvPr>
        </p:nvSpPr>
        <p:spPr>
          <a:xfrm>
            <a:off x="609480" y="160452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9" name="Google Shape;339;p59"/>
          <p:cNvSpPr txBox="1"/>
          <p:nvPr>
            <p:ph idx="2" type="body"/>
          </p:nvPr>
        </p:nvSpPr>
        <p:spPr>
          <a:xfrm>
            <a:off x="6232680" y="160452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0" name="Google Shape;340;p59"/>
          <p:cNvSpPr txBox="1"/>
          <p:nvPr>
            <p:ph idx="3" type="body"/>
          </p:nvPr>
        </p:nvSpPr>
        <p:spPr>
          <a:xfrm>
            <a:off x="609480" y="368208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1" name="Google Shape;341;p59"/>
          <p:cNvSpPr txBox="1"/>
          <p:nvPr>
            <p:ph idx="4" type="body"/>
          </p:nvPr>
        </p:nvSpPr>
        <p:spPr>
          <a:xfrm>
            <a:off x="6232680" y="368208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342" name="Shape 342"/>
        <p:cNvGrpSpPr/>
        <p:nvPr/>
      </p:nvGrpSpPr>
      <p:grpSpPr>
        <a:xfrm>
          <a:off x="0" y="0"/>
          <a:ext cx="0" cy="0"/>
          <a:chOff x="0" y="0"/>
          <a:chExt cx="0" cy="0"/>
        </a:xfrm>
      </p:grpSpPr>
      <p:sp>
        <p:nvSpPr>
          <p:cNvPr id="343" name="Google Shape;343;p60"/>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4" name="Google Shape;344;p60"/>
          <p:cNvSpPr txBox="1"/>
          <p:nvPr>
            <p:ph idx="1" type="body"/>
          </p:nvPr>
        </p:nvSpPr>
        <p:spPr>
          <a:xfrm>
            <a:off x="609480" y="1604520"/>
            <a:ext cx="35334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5" name="Google Shape;345;p60"/>
          <p:cNvSpPr txBox="1"/>
          <p:nvPr>
            <p:ph idx="2" type="body"/>
          </p:nvPr>
        </p:nvSpPr>
        <p:spPr>
          <a:xfrm>
            <a:off x="4320000" y="1604520"/>
            <a:ext cx="35334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6" name="Google Shape;346;p60"/>
          <p:cNvSpPr txBox="1"/>
          <p:nvPr>
            <p:ph idx="3" type="body"/>
          </p:nvPr>
        </p:nvSpPr>
        <p:spPr>
          <a:xfrm>
            <a:off x="8030520" y="1604520"/>
            <a:ext cx="35334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7" name="Google Shape;347;p60"/>
          <p:cNvSpPr txBox="1"/>
          <p:nvPr>
            <p:ph idx="4" type="body"/>
          </p:nvPr>
        </p:nvSpPr>
        <p:spPr>
          <a:xfrm>
            <a:off x="609480" y="3682080"/>
            <a:ext cx="35334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8" name="Google Shape;348;p60"/>
          <p:cNvSpPr txBox="1"/>
          <p:nvPr>
            <p:ph idx="5" type="body"/>
          </p:nvPr>
        </p:nvSpPr>
        <p:spPr>
          <a:xfrm>
            <a:off x="4320000" y="3682080"/>
            <a:ext cx="35334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9" name="Google Shape;349;p60"/>
          <p:cNvSpPr txBox="1"/>
          <p:nvPr>
            <p:ph idx="6" type="body"/>
          </p:nvPr>
        </p:nvSpPr>
        <p:spPr>
          <a:xfrm>
            <a:off x="8030520" y="3682080"/>
            <a:ext cx="35334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417" name="Shape 417"/>
        <p:cNvGrpSpPr/>
        <p:nvPr/>
      </p:nvGrpSpPr>
      <p:grpSpPr>
        <a:xfrm>
          <a:off x="0" y="0"/>
          <a:ext cx="0" cy="0"/>
          <a:chOff x="0" y="0"/>
          <a:chExt cx="0" cy="0"/>
        </a:xfrm>
      </p:grpSpPr>
      <p:sp>
        <p:nvSpPr>
          <p:cNvPr id="418" name="Google Shape;418;p15"/>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 name="Google Shape;419;p15"/>
          <p:cNvSpPr txBox="1"/>
          <p:nvPr>
            <p:ph idx="1" type="body"/>
          </p:nvPr>
        </p:nvSpPr>
        <p:spPr>
          <a:xfrm>
            <a:off x="609480" y="1604520"/>
            <a:ext cx="1097352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0" name="Google Shape;420;p15"/>
          <p:cNvSpPr txBox="1"/>
          <p:nvPr>
            <p:ph idx="2" type="body"/>
          </p:nvPr>
        </p:nvSpPr>
        <p:spPr>
          <a:xfrm>
            <a:off x="609480" y="3682080"/>
            <a:ext cx="1097352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421" name="Shape 421"/>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422" name="Shape 422"/>
        <p:cNvGrpSpPr/>
        <p:nvPr/>
      </p:nvGrpSpPr>
      <p:grpSpPr>
        <a:xfrm>
          <a:off x="0" y="0"/>
          <a:ext cx="0" cy="0"/>
          <a:chOff x="0" y="0"/>
          <a:chExt cx="0" cy="0"/>
        </a:xfrm>
      </p:grpSpPr>
      <p:sp>
        <p:nvSpPr>
          <p:cNvPr id="423" name="Google Shape;423;p62"/>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4" name="Google Shape;424;p62"/>
          <p:cNvSpPr txBox="1"/>
          <p:nvPr>
            <p:ph idx="1" type="subTitle"/>
          </p:nvPr>
        </p:nvSpPr>
        <p:spPr>
          <a:xfrm>
            <a:off x="609480" y="1604520"/>
            <a:ext cx="10973520" cy="3977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80" name="Shape 80"/>
        <p:cNvGrpSpPr/>
        <p:nvPr/>
      </p:nvGrpSpPr>
      <p:grpSpPr>
        <a:xfrm>
          <a:off x="0" y="0"/>
          <a:ext cx="0" cy="0"/>
          <a:chOff x="0" y="0"/>
          <a:chExt cx="0" cy="0"/>
        </a:xfrm>
      </p:grpSpPr>
      <p:sp>
        <p:nvSpPr>
          <p:cNvPr id="81" name="Google Shape;81;p19"/>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9"/>
          <p:cNvSpPr txBox="1"/>
          <p:nvPr>
            <p:ph idx="1" type="body"/>
          </p:nvPr>
        </p:nvSpPr>
        <p:spPr>
          <a:xfrm>
            <a:off x="609480" y="1604520"/>
            <a:ext cx="1097352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425" name="Shape 425"/>
        <p:cNvGrpSpPr/>
        <p:nvPr/>
      </p:nvGrpSpPr>
      <p:grpSpPr>
        <a:xfrm>
          <a:off x="0" y="0"/>
          <a:ext cx="0" cy="0"/>
          <a:chOff x="0" y="0"/>
          <a:chExt cx="0" cy="0"/>
        </a:xfrm>
      </p:grpSpPr>
      <p:sp>
        <p:nvSpPr>
          <p:cNvPr id="426" name="Google Shape;426;p63"/>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7" name="Google Shape;427;p63"/>
          <p:cNvSpPr txBox="1"/>
          <p:nvPr>
            <p:ph idx="1" type="body"/>
          </p:nvPr>
        </p:nvSpPr>
        <p:spPr>
          <a:xfrm>
            <a:off x="609480" y="1604520"/>
            <a:ext cx="1097352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428" name="Shape 428"/>
        <p:cNvGrpSpPr/>
        <p:nvPr/>
      </p:nvGrpSpPr>
      <p:grpSpPr>
        <a:xfrm>
          <a:off x="0" y="0"/>
          <a:ext cx="0" cy="0"/>
          <a:chOff x="0" y="0"/>
          <a:chExt cx="0" cy="0"/>
        </a:xfrm>
      </p:grpSpPr>
      <p:sp>
        <p:nvSpPr>
          <p:cNvPr id="429" name="Google Shape;429;p64"/>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0" name="Google Shape;430;p64"/>
          <p:cNvSpPr txBox="1"/>
          <p:nvPr>
            <p:ph idx="1" type="body"/>
          </p:nvPr>
        </p:nvSpPr>
        <p:spPr>
          <a:xfrm>
            <a:off x="609480" y="1604520"/>
            <a:ext cx="53550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1" name="Google Shape;431;p64"/>
          <p:cNvSpPr txBox="1"/>
          <p:nvPr>
            <p:ph idx="2" type="body"/>
          </p:nvPr>
        </p:nvSpPr>
        <p:spPr>
          <a:xfrm>
            <a:off x="6232680" y="1604520"/>
            <a:ext cx="53550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2" name="Shape 432"/>
        <p:cNvGrpSpPr/>
        <p:nvPr/>
      </p:nvGrpSpPr>
      <p:grpSpPr>
        <a:xfrm>
          <a:off x="0" y="0"/>
          <a:ext cx="0" cy="0"/>
          <a:chOff x="0" y="0"/>
          <a:chExt cx="0" cy="0"/>
        </a:xfrm>
      </p:grpSpPr>
      <p:sp>
        <p:nvSpPr>
          <p:cNvPr id="433" name="Google Shape;433;p65"/>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434" name="Shape 434"/>
        <p:cNvGrpSpPr/>
        <p:nvPr/>
      </p:nvGrpSpPr>
      <p:grpSpPr>
        <a:xfrm>
          <a:off x="0" y="0"/>
          <a:ext cx="0" cy="0"/>
          <a:chOff x="0" y="0"/>
          <a:chExt cx="0" cy="0"/>
        </a:xfrm>
      </p:grpSpPr>
      <p:sp>
        <p:nvSpPr>
          <p:cNvPr id="435" name="Google Shape;435;p66"/>
          <p:cNvSpPr txBox="1"/>
          <p:nvPr>
            <p:ph idx="1" type="subTitle"/>
          </p:nvPr>
        </p:nvSpPr>
        <p:spPr>
          <a:xfrm>
            <a:off x="609480" y="273600"/>
            <a:ext cx="1097352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436" name="Shape 436"/>
        <p:cNvGrpSpPr/>
        <p:nvPr/>
      </p:nvGrpSpPr>
      <p:grpSpPr>
        <a:xfrm>
          <a:off x="0" y="0"/>
          <a:ext cx="0" cy="0"/>
          <a:chOff x="0" y="0"/>
          <a:chExt cx="0" cy="0"/>
        </a:xfrm>
      </p:grpSpPr>
      <p:sp>
        <p:nvSpPr>
          <p:cNvPr id="437" name="Google Shape;437;p67"/>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8" name="Google Shape;438;p67"/>
          <p:cNvSpPr txBox="1"/>
          <p:nvPr>
            <p:ph idx="1" type="body"/>
          </p:nvPr>
        </p:nvSpPr>
        <p:spPr>
          <a:xfrm>
            <a:off x="609480" y="160452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9" name="Google Shape;439;p67"/>
          <p:cNvSpPr txBox="1"/>
          <p:nvPr>
            <p:ph idx="2" type="body"/>
          </p:nvPr>
        </p:nvSpPr>
        <p:spPr>
          <a:xfrm>
            <a:off x="6232680" y="1604520"/>
            <a:ext cx="53550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0" name="Google Shape;440;p67"/>
          <p:cNvSpPr txBox="1"/>
          <p:nvPr>
            <p:ph idx="3" type="body"/>
          </p:nvPr>
        </p:nvSpPr>
        <p:spPr>
          <a:xfrm>
            <a:off x="609480" y="368208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441" name="Shape 441"/>
        <p:cNvGrpSpPr/>
        <p:nvPr/>
      </p:nvGrpSpPr>
      <p:grpSpPr>
        <a:xfrm>
          <a:off x="0" y="0"/>
          <a:ext cx="0" cy="0"/>
          <a:chOff x="0" y="0"/>
          <a:chExt cx="0" cy="0"/>
        </a:xfrm>
      </p:grpSpPr>
      <p:sp>
        <p:nvSpPr>
          <p:cNvPr id="442" name="Google Shape;442;p68"/>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3" name="Google Shape;443;p68"/>
          <p:cNvSpPr txBox="1"/>
          <p:nvPr>
            <p:ph idx="1" type="body"/>
          </p:nvPr>
        </p:nvSpPr>
        <p:spPr>
          <a:xfrm>
            <a:off x="609480" y="1604520"/>
            <a:ext cx="53550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4" name="Google Shape;444;p68"/>
          <p:cNvSpPr txBox="1"/>
          <p:nvPr>
            <p:ph idx="2" type="body"/>
          </p:nvPr>
        </p:nvSpPr>
        <p:spPr>
          <a:xfrm>
            <a:off x="6232680" y="160452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5" name="Google Shape;445;p68"/>
          <p:cNvSpPr txBox="1"/>
          <p:nvPr>
            <p:ph idx="3" type="body"/>
          </p:nvPr>
        </p:nvSpPr>
        <p:spPr>
          <a:xfrm>
            <a:off x="6232680" y="368208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446" name="Shape 446"/>
        <p:cNvGrpSpPr/>
        <p:nvPr/>
      </p:nvGrpSpPr>
      <p:grpSpPr>
        <a:xfrm>
          <a:off x="0" y="0"/>
          <a:ext cx="0" cy="0"/>
          <a:chOff x="0" y="0"/>
          <a:chExt cx="0" cy="0"/>
        </a:xfrm>
      </p:grpSpPr>
      <p:sp>
        <p:nvSpPr>
          <p:cNvPr id="447" name="Google Shape;447;p69"/>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8" name="Google Shape;448;p69"/>
          <p:cNvSpPr txBox="1"/>
          <p:nvPr>
            <p:ph idx="1" type="body"/>
          </p:nvPr>
        </p:nvSpPr>
        <p:spPr>
          <a:xfrm>
            <a:off x="609480" y="160452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9" name="Google Shape;449;p69"/>
          <p:cNvSpPr txBox="1"/>
          <p:nvPr>
            <p:ph idx="2" type="body"/>
          </p:nvPr>
        </p:nvSpPr>
        <p:spPr>
          <a:xfrm>
            <a:off x="6232680" y="160452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0" name="Google Shape;450;p69"/>
          <p:cNvSpPr txBox="1"/>
          <p:nvPr>
            <p:ph idx="3" type="body"/>
          </p:nvPr>
        </p:nvSpPr>
        <p:spPr>
          <a:xfrm>
            <a:off x="609480" y="3682080"/>
            <a:ext cx="1097352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451" name="Shape 451"/>
        <p:cNvGrpSpPr/>
        <p:nvPr/>
      </p:nvGrpSpPr>
      <p:grpSpPr>
        <a:xfrm>
          <a:off x="0" y="0"/>
          <a:ext cx="0" cy="0"/>
          <a:chOff x="0" y="0"/>
          <a:chExt cx="0" cy="0"/>
        </a:xfrm>
      </p:grpSpPr>
      <p:sp>
        <p:nvSpPr>
          <p:cNvPr id="452" name="Google Shape;452;p70"/>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3" name="Google Shape;453;p70"/>
          <p:cNvSpPr txBox="1"/>
          <p:nvPr>
            <p:ph idx="1" type="body"/>
          </p:nvPr>
        </p:nvSpPr>
        <p:spPr>
          <a:xfrm>
            <a:off x="609480" y="160452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4" name="Google Shape;454;p70"/>
          <p:cNvSpPr txBox="1"/>
          <p:nvPr>
            <p:ph idx="2" type="body"/>
          </p:nvPr>
        </p:nvSpPr>
        <p:spPr>
          <a:xfrm>
            <a:off x="6232680" y="160452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5" name="Google Shape;455;p70"/>
          <p:cNvSpPr txBox="1"/>
          <p:nvPr>
            <p:ph idx="3" type="body"/>
          </p:nvPr>
        </p:nvSpPr>
        <p:spPr>
          <a:xfrm>
            <a:off x="609480" y="368208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6" name="Google Shape;456;p70"/>
          <p:cNvSpPr txBox="1"/>
          <p:nvPr>
            <p:ph idx="4" type="body"/>
          </p:nvPr>
        </p:nvSpPr>
        <p:spPr>
          <a:xfrm>
            <a:off x="6232680" y="368208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457" name="Shape 457"/>
        <p:cNvGrpSpPr/>
        <p:nvPr/>
      </p:nvGrpSpPr>
      <p:grpSpPr>
        <a:xfrm>
          <a:off x="0" y="0"/>
          <a:ext cx="0" cy="0"/>
          <a:chOff x="0" y="0"/>
          <a:chExt cx="0" cy="0"/>
        </a:xfrm>
      </p:grpSpPr>
      <p:sp>
        <p:nvSpPr>
          <p:cNvPr id="458" name="Google Shape;458;p71"/>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9" name="Google Shape;459;p71"/>
          <p:cNvSpPr txBox="1"/>
          <p:nvPr>
            <p:ph idx="1" type="body"/>
          </p:nvPr>
        </p:nvSpPr>
        <p:spPr>
          <a:xfrm>
            <a:off x="609480" y="1604520"/>
            <a:ext cx="35334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0" name="Google Shape;460;p71"/>
          <p:cNvSpPr txBox="1"/>
          <p:nvPr>
            <p:ph idx="2" type="body"/>
          </p:nvPr>
        </p:nvSpPr>
        <p:spPr>
          <a:xfrm>
            <a:off x="4320000" y="1604520"/>
            <a:ext cx="35334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1" name="Google Shape;461;p71"/>
          <p:cNvSpPr txBox="1"/>
          <p:nvPr>
            <p:ph idx="3" type="body"/>
          </p:nvPr>
        </p:nvSpPr>
        <p:spPr>
          <a:xfrm>
            <a:off x="8030520" y="1604520"/>
            <a:ext cx="35334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2" name="Google Shape;462;p71"/>
          <p:cNvSpPr txBox="1"/>
          <p:nvPr>
            <p:ph idx="4" type="body"/>
          </p:nvPr>
        </p:nvSpPr>
        <p:spPr>
          <a:xfrm>
            <a:off x="609480" y="3682080"/>
            <a:ext cx="35334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3" name="Google Shape;463;p71"/>
          <p:cNvSpPr txBox="1"/>
          <p:nvPr>
            <p:ph idx="5" type="body"/>
          </p:nvPr>
        </p:nvSpPr>
        <p:spPr>
          <a:xfrm>
            <a:off x="4320000" y="3682080"/>
            <a:ext cx="35334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4" name="Google Shape;464;p71"/>
          <p:cNvSpPr txBox="1"/>
          <p:nvPr>
            <p:ph idx="6" type="body"/>
          </p:nvPr>
        </p:nvSpPr>
        <p:spPr>
          <a:xfrm>
            <a:off x="8030520" y="3682080"/>
            <a:ext cx="35334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535" name="Shape 53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83" name="Shape 83"/>
        <p:cNvGrpSpPr/>
        <p:nvPr/>
      </p:nvGrpSpPr>
      <p:grpSpPr>
        <a:xfrm>
          <a:off x="0" y="0"/>
          <a:ext cx="0" cy="0"/>
          <a:chOff x="0" y="0"/>
          <a:chExt cx="0" cy="0"/>
        </a:xfrm>
      </p:grpSpPr>
      <p:sp>
        <p:nvSpPr>
          <p:cNvPr id="84" name="Google Shape;84;p20"/>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0"/>
          <p:cNvSpPr txBox="1"/>
          <p:nvPr>
            <p:ph idx="1" type="body"/>
          </p:nvPr>
        </p:nvSpPr>
        <p:spPr>
          <a:xfrm>
            <a:off x="609480" y="1604520"/>
            <a:ext cx="53550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6" name="Google Shape;86;p20"/>
          <p:cNvSpPr txBox="1"/>
          <p:nvPr>
            <p:ph idx="2" type="body"/>
          </p:nvPr>
        </p:nvSpPr>
        <p:spPr>
          <a:xfrm>
            <a:off x="6232680" y="1604520"/>
            <a:ext cx="53550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536" name="Shape 536"/>
        <p:cNvGrpSpPr/>
        <p:nvPr/>
      </p:nvGrpSpPr>
      <p:grpSpPr>
        <a:xfrm>
          <a:off x="0" y="0"/>
          <a:ext cx="0" cy="0"/>
          <a:chOff x="0" y="0"/>
          <a:chExt cx="0" cy="0"/>
        </a:xfrm>
      </p:grpSpPr>
      <p:sp>
        <p:nvSpPr>
          <p:cNvPr id="537" name="Google Shape;537;p28"/>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8" name="Google Shape;538;p28"/>
          <p:cNvSpPr txBox="1"/>
          <p:nvPr>
            <p:ph idx="1" type="subTitle"/>
          </p:nvPr>
        </p:nvSpPr>
        <p:spPr>
          <a:xfrm>
            <a:off x="609480" y="1604520"/>
            <a:ext cx="10973520" cy="3977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539" name="Shape 539"/>
        <p:cNvGrpSpPr/>
        <p:nvPr/>
      </p:nvGrpSpPr>
      <p:grpSpPr>
        <a:xfrm>
          <a:off x="0" y="0"/>
          <a:ext cx="0" cy="0"/>
          <a:chOff x="0" y="0"/>
          <a:chExt cx="0" cy="0"/>
        </a:xfrm>
      </p:grpSpPr>
      <p:sp>
        <p:nvSpPr>
          <p:cNvPr id="540" name="Google Shape;540;p29"/>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1" name="Google Shape;541;p29"/>
          <p:cNvSpPr txBox="1"/>
          <p:nvPr>
            <p:ph idx="1" type="body"/>
          </p:nvPr>
        </p:nvSpPr>
        <p:spPr>
          <a:xfrm>
            <a:off x="609480" y="1604520"/>
            <a:ext cx="1097352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542" name="Shape 542"/>
        <p:cNvGrpSpPr/>
        <p:nvPr/>
      </p:nvGrpSpPr>
      <p:grpSpPr>
        <a:xfrm>
          <a:off x="0" y="0"/>
          <a:ext cx="0" cy="0"/>
          <a:chOff x="0" y="0"/>
          <a:chExt cx="0" cy="0"/>
        </a:xfrm>
      </p:grpSpPr>
      <p:sp>
        <p:nvSpPr>
          <p:cNvPr id="543" name="Google Shape;543;p30"/>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4" name="Google Shape;544;p30"/>
          <p:cNvSpPr txBox="1"/>
          <p:nvPr>
            <p:ph idx="1" type="body"/>
          </p:nvPr>
        </p:nvSpPr>
        <p:spPr>
          <a:xfrm>
            <a:off x="609480" y="1604520"/>
            <a:ext cx="53550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5" name="Google Shape;545;p30"/>
          <p:cNvSpPr txBox="1"/>
          <p:nvPr>
            <p:ph idx="2" type="body"/>
          </p:nvPr>
        </p:nvSpPr>
        <p:spPr>
          <a:xfrm>
            <a:off x="6232680" y="1604520"/>
            <a:ext cx="53550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46" name="Shape 546"/>
        <p:cNvGrpSpPr/>
        <p:nvPr/>
      </p:nvGrpSpPr>
      <p:grpSpPr>
        <a:xfrm>
          <a:off x="0" y="0"/>
          <a:ext cx="0" cy="0"/>
          <a:chOff x="0" y="0"/>
          <a:chExt cx="0" cy="0"/>
        </a:xfrm>
      </p:grpSpPr>
      <p:sp>
        <p:nvSpPr>
          <p:cNvPr id="547" name="Google Shape;547;p31"/>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548" name="Shape 548"/>
        <p:cNvGrpSpPr/>
        <p:nvPr/>
      </p:nvGrpSpPr>
      <p:grpSpPr>
        <a:xfrm>
          <a:off x="0" y="0"/>
          <a:ext cx="0" cy="0"/>
          <a:chOff x="0" y="0"/>
          <a:chExt cx="0" cy="0"/>
        </a:xfrm>
      </p:grpSpPr>
      <p:sp>
        <p:nvSpPr>
          <p:cNvPr id="549" name="Google Shape;549;p32"/>
          <p:cNvSpPr txBox="1"/>
          <p:nvPr>
            <p:ph idx="1" type="subTitle"/>
          </p:nvPr>
        </p:nvSpPr>
        <p:spPr>
          <a:xfrm>
            <a:off x="609480" y="273600"/>
            <a:ext cx="1097352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550" name="Shape 550"/>
        <p:cNvGrpSpPr/>
        <p:nvPr/>
      </p:nvGrpSpPr>
      <p:grpSpPr>
        <a:xfrm>
          <a:off x="0" y="0"/>
          <a:ext cx="0" cy="0"/>
          <a:chOff x="0" y="0"/>
          <a:chExt cx="0" cy="0"/>
        </a:xfrm>
      </p:grpSpPr>
      <p:sp>
        <p:nvSpPr>
          <p:cNvPr id="551" name="Google Shape;551;p33"/>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2" name="Google Shape;552;p33"/>
          <p:cNvSpPr txBox="1"/>
          <p:nvPr>
            <p:ph idx="1" type="body"/>
          </p:nvPr>
        </p:nvSpPr>
        <p:spPr>
          <a:xfrm>
            <a:off x="609480" y="160452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3" name="Google Shape;553;p33"/>
          <p:cNvSpPr txBox="1"/>
          <p:nvPr>
            <p:ph idx="2" type="body"/>
          </p:nvPr>
        </p:nvSpPr>
        <p:spPr>
          <a:xfrm>
            <a:off x="6232680" y="1604520"/>
            <a:ext cx="53550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4" name="Google Shape;554;p33"/>
          <p:cNvSpPr txBox="1"/>
          <p:nvPr>
            <p:ph idx="3" type="body"/>
          </p:nvPr>
        </p:nvSpPr>
        <p:spPr>
          <a:xfrm>
            <a:off x="609480" y="368208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555" name="Shape 555"/>
        <p:cNvGrpSpPr/>
        <p:nvPr/>
      </p:nvGrpSpPr>
      <p:grpSpPr>
        <a:xfrm>
          <a:off x="0" y="0"/>
          <a:ext cx="0" cy="0"/>
          <a:chOff x="0" y="0"/>
          <a:chExt cx="0" cy="0"/>
        </a:xfrm>
      </p:grpSpPr>
      <p:sp>
        <p:nvSpPr>
          <p:cNvPr id="556" name="Google Shape;556;p34"/>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7" name="Google Shape;557;p34"/>
          <p:cNvSpPr txBox="1"/>
          <p:nvPr>
            <p:ph idx="1" type="body"/>
          </p:nvPr>
        </p:nvSpPr>
        <p:spPr>
          <a:xfrm>
            <a:off x="609480" y="1604520"/>
            <a:ext cx="53550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8" name="Google Shape;558;p34"/>
          <p:cNvSpPr txBox="1"/>
          <p:nvPr>
            <p:ph idx="2" type="body"/>
          </p:nvPr>
        </p:nvSpPr>
        <p:spPr>
          <a:xfrm>
            <a:off x="6232680" y="160452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9" name="Google Shape;559;p34"/>
          <p:cNvSpPr txBox="1"/>
          <p:nvPr>
            <p:ph idx="3" type="body"/>
          </p:nvPr>
        </p:nvSpPr>
        <p:spPr>
          <a:xfrm>
            <a:off x="6232680" y="368208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560" name="Shape 560"/>
        <p:cNvGrpSpPr/>
        <p:nvPr/>
      </p:nvGrpSpPr>
      <p:grpSpPr>
        <a:xfrm>
          <a:off x="0" y="0"/>
          <a:ext cx="0" cy="0"/>
          <a:chOff x="0" y="0"/>
          <a:chExt cx="0" cy="0"/>
        </a:xfrm>
      </p:grpSpPr>
      <p:sp>
        <p:nvSpPr>
          <p:cNvPr id="561" name="Google Shape;561;p35"/>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35"/>
          <p:cNvSpPr txBox="1"/>
          <p:nvPr>
            <p:ph idx="1" type="body"/>
          </p:nvPr>
        </p:nvSpPr>
        <p:spPr>
          <a:xfrm>
            <a:off x="609480" y="160452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3" name="Google Shape;563;p35"/>
          <p:cNvSpPr txBox="1"/>
          <p:nvPr>
            <p:ph idx="2" type="body"/>
          </p:nvPr>
        </p:nvSpPr>
        <p:spPr>
          <a:xfrm>
            <a:off x="6232680" y="160452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4" name="Google Shape;564;p35"/>
          <p:cNvSpPr txBox="1"/>
          <p:nvPr>
            <p:ph idx="3" type="body"/>
          </p:nvPr>
        </p:nvSpPr>
        <p:spPr>
          <a:xfrm>
            <a:off x="609480" y="3682080"/>
            <a:ext cx="1097352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565" name="Shape 565"/>
        <p:cNvGrpSpPr/>
        <p:nvPr/>
      </p:nvGrpSpPr>
      <p:grpSpPr>
        <a:xfrm>
          <a:off x="0" y="0"/>
          <a:ext cx="0" cy="0"/>
          <a:chOff x="0" y="0"/>
          <a:chExt cx="0" cy="0"/>
        </a:xfrm>
      </p:grpSpPr>
      <p:sp>
        <p:nvSpPr>
          <p:cNvPr id="566" name="Google Shape;566;p36"/>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7" name="Google Shape;567;p36"/>
          <p:cNvSpPr txBox="1"/>
          <p:nvPr>
            <p:ph idx="1" type="body"/>
          </p:nvPr>
        </p:nvSpPr>
        <p:spPr>
          <a:xfrm>
            <a:off x="609480" y="1604520"/>
            <a:ext cx="1097352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8" name="Google Shape;568;p36"/>
          <p:cNvSpPr txBox="1"/>
          <p:nvPr>
            <p:ph idx="2" type="body"/>
          </p:nvPr>
        </p:nvSpPr>
        <p:spPr>
          <a:xfrm>
            <a:off x="609480" y="3682080"/>
            <a:ext cx="1097352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569" name="Shape 569"/>
        <p:cNvGrpSpPr/>
        <p:nvPr/>
      </p:nvGrpSpPr>
      <p:grpSpPr>
        <a:xfrm>
          <a:off x="0" y="0"/>
          <a:ext cx="0" cy="0"/>
          <a:chOff x="0" y="0"/>
          <a:chExt cx="0" cy="0"/>
        </a:xfrm>
      </p:grpSpPr>
      <p:sp>
        <p:nvSpPr>
          <p:cNvPr id="570" name="Google Shape;570;p37"/>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1" name="Google Shape;571;p37"/>
          <p:cNvSpPr txBox="1"/>
          <p:nvPr>
            <p:ph idx="1" type="body"/>
          </p:nvPr>
        </p:nvSpPr>
        <p:spPr>
          <a:xfrm>
            <a:off x="609480" y="160452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2" name="Google Shape;572;p37"/>
          <p:cNvSpPr txBox="1"/>
          <p:nvPr>
            <p:ph idx="2" type="body"/>
          </p:nvPr>
        </p:nvSpPr>
        <p:spPr>
          <a:xfrm>
            <a:off x="6232680" y="160452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3" name="Google Shape;573;p37"/>
          <p:cNvSpPr txBox="1"/>
          <p:nvPr>
            <p:ph idx="3" type="body"/>
          </p:nvPr>
        </p:nvSpPr>
        <p:spPr>
          <a:xfrm>
            <a:off x="609480" y="368208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4" name="Google Shape;574;p37"/>
          <p:cNvSpPr txBox="1"/>
          <p:nvPr>
            <p:ph idx="4" type="body"/>
          </p:nvPr>
        </p:nvSpPr>
        <p:spPr>
          <a:xfrm>
            <a:off x="6232680" y="368208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7" name="Shape 87"/>
        <p:cNvGrpSpPr/>
        <p:nvPr/>
      </p:nvGrpSpPr>
      <p:grpSpPr>
        <a:xfrm>
          <a:off x="0" y="0"/>
          <a:ext cx="0" cy="0"/>
          <a:chOff x="0" y="0"/>
          <a:chExt cx="0" cy="0"/>
        </a:xfrm>
      </p:grpSpPr>
      <p:sp>
        <p:nvSpPr>
          <p:cNvPr id="88" name="Google Shape;88;p21"/>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575" name="Shape 575"/>
        <p:cNvGrpSpPr/>
        <p:nvPr/>
      </p:nvGrpSpPr>
      <p:grpSpPr>
        <a:xfrm>
          <a:off x="0" y="0"/>
          <a:ext cx="0" cy="0"/>
          <a:chOff x="0" y="0"/>
          <a:chExt cx="0" cy="0"/>
        </a:xfrm>
      </p:grpSpPr>
      <p:sp>
        <p:nvSpPr>
          <p:cNvPr id="576" name="Google Shape;576;p38"/>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7" name="Google Shape;577;p38"/>
          <p:cNvSpPr txBox="1"/>
          <p:nvPr>
            <p:ph idx="1" type="body"/>
          </p:nvPr>
        </p:nvSpPr>
        <p:spPr>
          <a:xfrm>
            <a:off x="609480" y="1604520"/>
            <a:ext cx="35334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8" name="Google Shape;578;p38"/>
          <p:cNvSpPr txBox="1"/>
          <p:nvPr>
            <p:ph idx="2" type="body"/>
          </p:nvPr>
        </p:nvSpPr>
        <p:spPr>
          <a:xfrm>
            <a:off x="4320000" y="1604520"/>
            <a:ext cx="35334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9" name="Google Shape;579;p38"/>
          <p:cNvSpPr txBox="1"/>
          <p:nvPr>
            <p:ph idx="3" type="body"/>
          </p:nvPr>
        </p:nvSpPr>
        <p:spPr>
          <a:xfrm>
            <a:off x="8030520" y="1604520"/>
            <a:ext cx="35334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0" name="Google Shape;580;p38"/>
          <p:cNvSpPr txBox="1"/>
          <p:nvPr>
            <p:ph idx="4" type="body"/>
          </p:nvPr>
        </p:nvSpPr>
        <p:spPr>
          <a:xfrm>
            <a:off x="609480" y="3682080"/>
            <a:ext cx="35334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1" name="Google Shape;581;p38"/>
          <p:cNvSpPr txBox="1"/>
          <p:nvPr>
            <p:ph idx="5" type="body"/>
          </p:nvPr>
        </p:nvSpPr>
        <p:spPr>
          <a:xfrm>
            <a:off x="4320000" y="3682080"/>
            <a:ext cx="35334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2" name="Google Shape;582;p38"/>
          <p:cNvSpPr txBox="1"/>
          <p:nvPr>
            <p:ph idx="6" type="body"/>
          </p:nvPr>
        </p:nvSpPr>
        <p:spPr>
          <a:xfrm>
            <a:off x="8030520" y="3682080"/>
            <a:ext cx="35334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89" name="Shape 89"/>
        <p:cNvGrpSpPr/>
        <p:nvPr/>
      </p:nvGrpSpPr>
      <p:grpSpPr>
        <a:xfrm>
          <a:off x="0" y="0"/>
          <a:ext cx="0" cy="0"/>
          <a:chOff x="0" y="0"/>
          <a:chExt cx="0" cy="0"/>
        </a:xfrm>
      </p:grpSpPr>
      <p:sp>
        <p:nvSpPr>
          <p:cNvPr id="90" name="Google Shape;90;p22"/>
          <p:cNvSpPr txBox="1"/>
          <p:nvPr>
            <p:ph idx="1" type="subTitle"/>
          </p:nvPr>
        </p:nvSpPr>
        <p:spPr>
          <a:xfrm>
            <a:off x="609480" y="273600"/>
            <a:ext cx="1097352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91" name="Shape 91"/>
        <p:cNvGrpSpPr/>
        <p:nvPr/>
      </p:nvGrpSpPr>
      <p:grpSpPr>
        <a:xfrm>
          <a:off x="0" y="0"/>
          <a:ext cx="0" cy="0"/>
          <a:chOff x="0" y="0"/>
          <a:chExt cx="0" cy="0"/>
        </a:xfrm>
      </p:grpSpPr>
      <p:sp>
        <p:nvSpPr>
          <p:cNvPr id="92" name="Google Shape;92;p23"/>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3"/>
          <p:cNvSpPr txBox="1"/>
          <p:nvPr>
            <p:ph idx="1" type="body"/>
          </p:nvPr>
        </p:nvSpPr>
        <p:spPr>
          <a:xfrm>
            <a:off x="609480" y="160452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4" name="Google Shape;94;p23"/>
          <p:cNvSpPr txBox="1"/>
          <p:nvPr>
            <p:ph idx="2" type="body"/>
          </p:nvPr>
        </p:nvSpPr>
        <p:spPr>
          <a:xfrm>
            <a:off x="6232680" y="1604520"/>
            <a:ext cx="53550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5" name="Google Shape;95;p23"/>
          <p:cNvSpPr txBox="1"/>
          <p:nvPr>
            <p:ph idx="3" type="body"/>
          </p:nvPr>
        </p:nvSpPr>
        <p:spPr>
          <a:xfrm>
            <a:off x="609480" y="368208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96" name="Shape 96"/>
        <p:cNvGrpSpPr/>
        <p:nvPr/>
      </p:nvGrpSpPr>
      <p:grpSpPr>
        <a:xfrm>
          <a:off x="0" y="0"/>
          <a:ext cx="0" cy="0"/>
          <a:chOff x="0" y="0"/>
          <a:chExt cx="0" cy="0"/>
        </a:xfrm>
      </p:grpSpPr>
      <p:sp>
        <p:nvSpPr>
          <p:cNvPr id="97" name="Google Shape;97;p24"/>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4"/>
          <p:cNvSpPr txBox="1"/>
          <p:nvPr>
            <p:ph idx="1" type="body"/>
          </p:nvPr>
        </p:nvSpPr>
        <p:spPr>
          <a:xfrm>
            <a:off x="609480" y="1604520"/>
            <a:ext cx="5355000" cy="39772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9" name="Google Shape;99;p24"/>
          <p:cNvSpPr txBox="1"/>
          <p:nvPr>
            <p:ph idx="2" type="body"/>
          </p:nvPr>
        </p:nvSpPr>
        <p:spPr>
          <a:xfrm>
            <a:off x="6232680" y="160452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0" name="Google Shape;100;p24"/>
          <p:cNvSpPr txBox="1"/>
          <p:nvPr>
            <p:ph idx="3" type="body"/>
          </p:nvPr>
        </p:nvSpPr>
        <p:spPr>
          <a:xfrm>
            <a:off x="6232680" y="3682080"/>
            <a:ext cx="5355000" cy="18968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3.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theme" Target="../theme/theme6.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theme" Target="../theme/theme5.xml"/><Relationship Id="rId12" Type="http://schemas.openxmlformats.org/officeDocument/2006/relationships/slideLayout" Target="../slideLayouts/slideLayout48.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theme" Target="../theme/theme1.xml"/><Relationship Id="rId12" Type="http://schemas.openxmlformats.org/officeDocument/2006/relationships/slideLayout" Target="../slideLayouts/slideLayout60.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5" name="Shape 5"/>
        <p:cNvGrpSpPr/>
        <p:nvPr/>
      </p:nvGrpSpPr>
      <p:grpSpPr>
        <a:xfrm>
          <a:off x="0" y="0"/>
          <a:ext cx="0" cy="0"/>
          <a:chOff x="0" y="0"/>
          <a:chExt cx="0" cy="0"/>
        </a:xfrm>
      </p:grpSpPr>
      <p:sp>
        <p:nvSpPr>
          <p:cNvPr id="6" name="Google Shape;6;p7"/>
          <p:cNvSpPr/>
          <p:nvPr/>
        </p:nvSpPr>
        <p:spPr>
          <a:xfrm>
            <a:off x="-1327320" y="-57240"/>
            <a:ext cx="10036080" cy="5892840"/>
          </a:xfrm>
          <a:custGeom>
            <a:rect b="b" l="l" r="r" t="t"/>
            <a:pathLst>
              <a:path extrusionOk="0" h="5893281" w="10035679">
                <a:moveTo>
                  <a:pt x="2849140" y="5761662"/>
                </a:moveTo>
                <a:lnTo>
                  <a:pt x="2877517" y="5777964"/>
                </a:lnTo>
                <a:lnTo>
                  <a:pt x="2905894" y="5805133"/>
                </a:lnTo>
                <a:lnTo>
                  <a:pt x="2934272" y="5829284"/>
                </a:lnTo>
                <a:lnTo>
                  <a:pt x="2966876" y="5848002"/>
                </a:lnTo>
                <a:lnTo>
                  <a:pt x="2966876" y="5864303"/>
                </a:lnTo>
                <a:lnTo>
                  <a:pt x="2948158" y="5864303"/>
                </a:lnTo>
                <a:lnTo>
                  <a:pt x="2930046" y="5868529"/>
                </a:lnTo>
                <a:lnTo>
                  <a:pt x="2901668" y="5868529"/>
                </a:lnTo>
                <a:lnTo>
                  <a:pt x="2877517" y="5862491"/>
                </a:lnTo>
                <a:lnTo>
                  <a:pt x="2863631" y="5858264"/>
                </a:lnTo>
                <a:lnTo>
                  <a:pt x="2856989" y="5829284"/>
                </a:lnTo>
                <a:lnTo>
                  <a:pt x="2849140" y="5792455"/>
                </a:lnTo>
                <a:close/>
                <a:moveTo>
                  <a:pt x="3076153" y="5700079"/>
                </a:moveTo>
                <a:lnTo>
                  <a:pt x="3104531" y="5706116"/>
                </a:lnTo>
                <a:lnTo>
                  <a:pt x="3137135" y="5718192"/>
                </a:lnTo>
                <a:lnTo>
                  <a:pt x="3161285" y="5728457"/>
                </a:lnTo>
                <a:lnTo>
                  <a:pt x="3152833" y="5728457"/>
                </a:lnTo>
                <a:lnTo>
                  <a:pt x="3128682" y="5742948"/>
                </a:lnTo>
                <a:lnTo>
                  <a:pt x="3104531" y="5753212"/>
                </a:lnTo>
                <a:lnTo>
                  <a:pt x="3076153" y="5761666"/>
                </a:lnTo>
                <a:lnTo>
                  <a:pt x="3076153" y="5747175"/>
                </a:lnTo>
                <a:lnTo>
                  <a:pt x="3080382" y="5742948"/>
                </a:lnTo>
                <a:lnTo>
                  <a:pt x="3086419" y="5739325"/>
                </a:lnTo>
                <a:lnTo>
                  <a:pt x="3090042" y="5735099"/>
                </a:lnTo>
                <a:lnTo>
                  <a:pt x="3090042" y="5732683"/>
                </a:lnTo>
                <a:lnTo>
                  <a:pt x="3094268" y="5728457"/>
                </a:lnTo>
                <a:lnTo>
                  <a:pt x="3096078" y="5720608"/>
                </a:lnTo>
                <a:lnTo>
                  <a:pt x="3090042" y="5720608"/>
                </a:lnTo>
                <a:lnTo>
                  <a:pt x="3071928" y="5739325"/>
                </a:lnTo>
                <a:lnTo>
                  <a:pt x="3055626" y="5749590"/>
                </a:lnTo>
                <a:lnTo>
                  <a:pt x="3037513" y="5753212"/>
                </a:lnTo>
                <a:lnTo>
                  <a:pt x="3013362" y="5761666"/>
                </a:lnTo>
                <a:lnTo>
                  <a:pt x="3013362" y="5728457"/>
                </a:lnTo>
                <a:lnTo>
                  <a:pt x="3033287" y="5720608"/>
                </a:lnTo>
                <a:lnTo>
                  <a:pt x="3055626" y="5710344"/>
                </a:lnTo>
                <a:close/>
                <a:moveTo>
                  <a:pt x="3019400" y="5294352"/>
                </a:moveTo>
                <a:lnTo>
                  <a:pt x="3027250" y="5300389"/>
                </a:lnTo>
                <a:lnTo>
                  <a:pt x="3033287" y="5304616"/>
                </a:lnTo>
                <a:lnTo>
                  <a:pt x="3037516" y="5308844"/>
                </a:lnTo>
                <a:lnTo>
                  <a:pt x="3041742" y="5314881"/>
                </a:lnTo>
                <a:lnTo>
                  <a:pt x="3041742" y="5323333"/>
                </a:lnTo>
                <a:lnTo>
                  <a:pt x="3043552" y="5333599"/>
                </a:lnTo>
                <a:lnTo>
                  <a:pt x="3027250" y="5333599"/>
                </a:lnTo>
                <a:lnTo>
                  <a:pt x="3023627" y="5325146"/>
                </a:lnTo>
                <a:lnTo>
                  <a:pt x="3019400" y="5319107"/>
                </a:lnTo>
                <a:lnTo>
                  <a:pt x="3019400" y="5314881"/>
                </a:lnTo>
                <a:lnTo>
                  <a:pt x="3015173" y="5310655"/>
                </a:lnTo>
                <a:lnTo>
                  <a:pt x="3019400" y="5304616"/>
                </a:lnTo>
                <a:close/>
                <a:moveTo>
                  <a:pt x="8924762" y="5247259"/>
                </a:moveTo>
                <a:lnTo>
                  <a:pt x="8935026" y="5276241"/>
                </a:lnTo>
                <a:lnTo>
                  <a:pt x="8939253" y="5308844"/>
                </a:lnTo>
                <a:lnTo>
                  <a:pt x="8930800" y="5339634"/>
                </a:lnTo>
                <a:lnTo>
                  <a:pt x="8915102" y="5358351"/>
                </a:lnTo>
                <a:lnTo>
                  <a:pt x="8896384" y="5368616"/>
                </a:lnTo>
                <a:lnTo>
                  <a:pt x="8872235" y="5380691"/>
                </a:lnTo>
                <a:lnTo>
                  <a:pt x="8861970" y="5337823"/>
                </a:lnTo>
                <a:lnTo>
                  <a:pt x="8848084" y="5294353"/>
                </a:lnTo>
                <a:lnTo>
                  <a:pt x="8833593" y="5255109"/>
                </a:lnTo>
                <a:lnTo>
                  <a:pt x="8861970" y="5255109"/>
                </a:lnTo>
                <a:lnTo>
                  <a:pt x="8886724" y="5269599"/>
                </a:lnTo>
                <a:lnTo>
                  <a:pt x="8906649" y="5265371"/>
                </a:lnTo>
                <a:close/>
                <a:moveTo>
                  <a:pt x="9508596" y="5241222"/>
                </a:moveTo>
                <a:lnTo>
                  <a:pt x="9514635" y="5243033"/>
                </a:lnTo>
                <a:lnTo>
                  <a:pt x="9522482" y="5247259"/>
                </a:lnTo>
                <a:lnTo>
                  <a:pt x="9526710" y="5251487"/>
                </a:lnTo>
                <a:lnTo>
                  <a:pt x="9528521" y="5255108"/>
                </a:lnTo>
                <a:lnTo>
                  <a:pt x="9532747" y="5257524"/>
                </a:lnTo>
                <a:lnTo>
                  <a:pt x="9540596" y="5265373"/>
                </a:lnTo>
                <a:lnTo>
                  <a:pt x="9540596" y="5261750"/>
                </a:lnTo>
                <a:lnTo>
                  <a:pt x="9543011" y="5257524"/>
                </a:lnTo>
                <a:lnTo>
                  <a:pt x="9547237" y="5251487"/>
                </a:lnTo>
                <a:lnTo>
                  <a:pt x="9547237" y="5247259"/>
                </a:lnTo>
                <a:lnTo>
                  <a:pt x="9550861" y="5247259"/>
                </a:lnTo>
                <a:lnTo>
                  <a:pt x="9555087" y="5247259"/>
                </a:lnTo>
                <a:lnTo>
                  <a:pt x="9555087" y="5255108"/>
                </a:lnTo>
                <a:lnTo>
                  <a:pt x="9556897" y="5261750"/>
                </a:lnTo>
                <a:lnTo>
                  <a:pt x="9561123" y="5272015"/>
                </a:lnTo>
                <a:lnTo>
                  <a:pt x="9561123" y="5284090"/>
                </a:lnTo>
                <a:lnTo>
                  <a:pt x="9561123" y="5294353"/>
                </a:lnTo>
                <a:lnTo>
                  <a:pt x="9536973" y="5323334"/>
                </a:lnTo>
                <a:lnTo>
                  <a:pt x="9514635" y="5358353"/>
                </a:lnTo>
                <a:lnTo>
                  <a:pt x="9522482" y="5380691"/>
                </a:lnTo>
                <a:lnTo>
                  <a:pt x="9518861" y="5387332"/>
                </a:lnTo>
                <a:lnTo>
                  <a:pt x="9508596" y="5395182"/>
                </a:lnTo>
                <a:lnTo>
                  <a:pt x="9498333" y="5397597"/>
                </a:lnTo>
                <a:lnTo>
                  <a:pt x="9488068" y="5401218"/>
                </a:lnTo>
                <a:lnTo>
                  <a:pt x="9475993" y="5409670"/>
                </a:lnTo>
                <a:lnTo>
                  <a:pt x="9469956" y="5412086"/>
                </a:lnTo>
                <a:lnTo>
                  <a:pt x="9462107" y="5424161"/>
                </a:lnTo>
                <a:lnTo>
                  <a:pt x="9462107" y="5434426"/>
                </a:lnTo>
                <a:lnTo>
                  <a:pt x="9459692" y="5444689"/>
                </a:lnTo>
                <a:lnTo>
                  <a:pt x="9459692" y="5454954"/>
                </a:lnTo>
                <a:lnTo>
                  <a:pt x="9456068" y="5469444"/>
                </a:lnTo>
                <a:lnTo>
                  <a:pt x="9447616" y="5477897"/>
                </a:lnTo>
                <a:lnTo>
                  <a:pt x="9437353" y="5483933"/>
                </a:lnTo>
                <a:lnTo>
                  <a:pt x="9427694" y="5491783"/>
                </a:lnTo>
                <a:lnTo>
                  <a:pt x="9417429" y="5498424"/>
                </a:lnTo>
                <a:lnTo>
                  <a:pt x="9405353" y="5508689"/>
                </a:lnTo>
                <a:lnTo>
                  <a:pt x="9390863" y="5508689"/>
                </a:lnTo>
                <a:lnTo>
                  <a:pt x="9374561" y="5496009"/>
                </a:lnTo>
                <a:lnTo>
                  <a:pt x="9356449" y="5483933"/>
                </a:lnTo>
                <a:lnTo>
                  <a:pt x="9342563" y="5473670"/>
                </a:lnTo>
                <a:lnTo>
                  <a:pt x="9328072" y="5453143"/>
                </a:lnTo>
                <a:lnTo>
                  <a:pt x="9338335" y="5444689"/>
                </a:lnTo>
                <a:lnTo>
                  <a:pt x="9342563" y="5434426"/>
                </a:lnTo>
                <a:lnTo>
                  <a:pt x="9346184" y="5425974"/>
                </a:lnTo>
                <a:lnTo>
                  <a:pt x="9348600" y="5415709"/>
                </a:lnTo>
                <a:lnTo>
                  <a:pt x="9352223" y="5405444"/>
                </a:lnTo>
                <a:lnTo>
                  <a:pt x="9360675" y="5397597"/>
                </a:lnTo>
                <a:lnTo>
                  <a:pt x="9380600" y="5390956"/>
                </a:lnTo>
                <a:lnTo>
                  <a:pt x="9402938" y="5387332"/>
                </a:lnTo>
                <a:lnTo>
                  <a:pt x="9423467" y="5380691"/>
                </a:lnTo>
                <a:lnTo>
                  <a:pt x="9433730" y="5368615"/>
                </a:lnTo>
                <a:lnTo>
                  <a:pt x="9451842" y="5343862"/>
                </a:lnTo>
                <a:lnTo>
                  <a:pt x="9465730" y="5314880"/>
                </a:lnTo>
                <a:lnTo>
                  <a:pt x="9484447" y="5286503"/>
                </a:lnTo>
                <a:lnTo>
                  <a:pt x="9498333" y="5257524"/>
                </a:lnTo>
                <a:close/>
                <a:moveTo>
                  <a:pt x="9494106" y="4977379"/>
                </a:moveTo>
                <a:lnTo>
                  <a:pt x="9508597" y="4977379"/>
                </a:lnTo>
                <a:lnTo>
                  <a:pt x="9540596" y="5010587"/>
                </a:lnTo>
                <a:lnTo>
                  <a:pt x="9568973" y="5039567"/>
                </a:lnTo>
                <a:lnTo>
                  <a:pt x="9597350" y="5072170"/>
                </a:lnTo>
                <a:lnTo>
                  <a:pt x="9617877" y="5113226"/>
                </a:lnTo>
                <a:lnTo>
                  <a:pt x="9628142" y="5113226"/>
                </a:lnTo>
                <a:lnTo>
                  <a:pt x="9640218" y="5113226"/>
                </a:lnTo>
                <a:lnTo>
                  <a:pt x="9646254" y="5113226"/>
                </a:lnTo>
                <a:lnTo>
                  <a:pt x="9650482" y="5113226"/>
                </a:lnTo>
                <a:lnTo>
                  <a:pt x="9656519" y="5113226"/>
                </a:lnTo>
                <a:lnTo>
                  <a:pt x="9664368" y="5107189"/>
                </a:lnTo>
                <a:lnTo>
                  <a:pt x="9668595" y="5101150"/>
                </a:lnTo>
                <a:lnTo>
                  <a:pt x="9670405" y="5088472"/>
                </a:lnTo>
                <a:lnTo>
                  <a:pt x="9678857" y="5088472"/>
                </a:lnTo>
                <a:lnTo>
                  <a:pt x="9678857" y="5136169"/>
                </a:lnTo>
                <a:lnTo>
                  <a:pt x="9674631" y="5146433"/>
                </a:lnTo>
                <a:lnTo>
                  <a:pt x="9670405" y="5156696"/>
                </a:lnTo>
                <a:lnTo>
                  <a:pt x="9668595" y="5168772"/>
                </a:lnTo>
                <a:lnTo>
                  <a:pt x="9664368" y="5175413"/>
                </a:lnTo>
                <a:lnTo>
                  <a:pt x="9640218" y="5175413"/>
                </a:lnTo>
                <a:lnTo>
                  <a:pt x="9640218" y="5199564"/>
                </a:lnTo>
                <a:lnTo>
                  <a:pt x="9617877" y="5222507"/>
                </a:lnTo>
                <a:lnTo>
                  <a:pt x="9599765" y="5243035"/>
                </a:lnTo>
                <a:lnTo>
                  <a:pt x="9579237" y="5265375"/>
                </a:lnTo>
                <a:lnTo>
                  <a:pt x="9579237" y="5255110"/>
                </a:lnTo>
                <a:lnTo>
                  <a:pt x="9575614" y="5247261"/>
                </a:lnTo>
                <a:lnTo>
                  <a:pt x="9575614" y="5241224"/>
                </a:lnTo>
                <a:lnTo>
                  <a:pt x="9575614" y="5228544"/>
                </a:lnTo>
                <a:lnTo>
                  <a:pt x="9579237" y="5222507"/>
                </a:lnTo>
                <a:lnTo>
                  <a:pt x="9579237" y="5214055"/>
                </a:lnTo>
                <a:lnTo>
                  <a:pt x="9579237" y="5208016"/>
                </a:lnTo>
                <a:lnTo>
                  <a:pt x="9575614" y="5203790"/>
                </a:lnTo>
                <a:lnTo>
                  <a:pt x="9568973" y="5199564"/>
                </a:lnTo>
                <a:lnTo>
                  <a:pt x="9561123" y="5197754"/>
                </a:lnTo>
                <a:lnTo>
                  <a:pt x="9555086" y="5193527"/>
                </a:lnTo>
                <a:lnTo>
                  <a:pt x="9547237" y="5189299"/>
                </a:lnTo>
                <a:lnTo>
                  <a:pt x="9540596" y="5185678"/>
                </a:lnTo>
                <a:lnTo>
                  <a:pt x="9536974" y="5183263"/>
                </a:lnTo>
                <a:lnTo>
                  <a:pt x="9536974" y="5179037"/>
                </a:lnTo>
                <a:lnTo>
                  <a:pt x="9540596" y="5175413"/>
                </a:lnTo>
                <a:lnTo>
                  <a:pt x="9547237" y="5164546"/>
                </a:lnTo>
                <a:lnTo>
                  <a:pt x="9556897" y="5156696"/>
                </a:lnTo>
                <a:lnTo>
                  <a:pt x="9568973" y="5146433"/>
                </a:lnTo>
                <a:lnTo>
                  <a:pt x="9579237" y="5136169"/>
                </a:lnTo>
                <a:lnTo>
                  <a:pt x="9565351" y="5121678"/>
                </a:lnTo>
                <a:lnTo>
                  <a:pt x="9550860" y="5096924"/>
                </a:lnTo>
                <a:lnTo>
                  <a:pt x="9528520" y="5060095"/>
                </a:lnTo>
                <a:lnTo>
                  <a:pt x="9512218" y="5028699"/>
                </a:lnTo>
                <a:lnTo>
                  <a:pt x="9502558" y="5000322"/>
                </a:lnTo>
                <a:close/>
                <a:moveTo>
                  <a:pt x="9366713" y="4600634"/>
                </a:moveTo>
                <a:lnTo>
                  <a:pt x="9384825" y="4600634"/>
                </a:lnTo>
                <a:lnTo>
                  <a:pt x="9417430" y="4625388"/>
                </a:lnTo>
                <a:lnTo>
                  <a:pt x="9456069" y="4648330"/>
                </a:lnTo>
                <a:lnTo>
                  <a:pt x="9456069" y="4668858"/>
                </a:lnTo>
                <a:lnTo>
                  <a:pt x="9431316" y="4668858"/>
                </a:lnTo>
                <a:lnTo>
                  <a:pt x="9413202" y="4654369"/>
                </a:lnTo>
                <a:lnTo>
                  <a:pt x="9395090" y="4639878"/>
                </a:lnTo>
                <a:lnTo>
                  <a:pt x="9380599" y="4621766"/>
                </a:lnTo>
                <a:close/>
                <a:moveTo>
                  <a:pt x="9741646" y="4475656"/>
                </a:moveTo>
                <a:lnTo>
                  <a:pt x="9749496" y="4475656"/>
                </a:lnTo>
                <a:lnTo>
                  <a:pt x="9755533" y="4479279"/>
                </a:lnTo>
                <a:lnTo>
                  <a:pt x="9759759" y="4481693"/>
                </a:lnTo>
                <a:lnTo>
                  <a:pt x="9759759" y="4485921"/>
                </a:lnTo>
                <a:lnTo>
                  <a:pt x="9763985" y="4489542"/>
                </a:lnTo>
                <a:lnTo>
                  <a:pt x="9765798" y="4496184"/>
                </a:lnTo>
                <a:lnTo>
                  <a:pt x="9773648" y="4508259"/>
                </a:lnTo>
                <a:lnTo>
                  <a:pt x="9777874" y="4520937"/>
                </a:lnTo>
                <a:lnTo>
                  <a:pt x="9779685" y="4534825"/>
                </a:lnTo>
                <a:lnTo>
                  <a:pt x="9765798" y="4534825"/>
                </a:lnTo>
                <a:lnTo>
                  <a:pt x="9765798" y="4520937"/>
                </a:lnTo>
                <a:lnTo>
                  <a:pt x="9755533" y="4514298"/>
                </a:lnTo>
                <a:lnTo>
                  <a:pt x="9751306" y="4504033"/>
                </a:lnTo>
                <a:lnTo>
                  <a:pt x="9749496" y="4496184"/>
                </a:lnTo>
                <a:lnTo>
                  <a:pt x="9745269" y="4485921"/>
                </a:lnTo>
                <a:close/>
                <a:moveTo>
                  <a:pt x="9417428" y="4432186"/>
                </a:moveTo>
                <a:lnTo>
                  <a:pt x="9423465" y="4432186"/>
                </a:lnTo>
                <a:lnTo>
                  <a:pt x="9427692" y="4436412"/>
                </a:lnTo>
                <a:lnTo>
                  <a:pt x="9427692" y="4438223"/>
                </a:lnTo>
                <a:lnTo>
                  <a:pt x="9431315" y="4438223"/>
                </a:lnTo>
                <a:lnTo>
                  <a:pt x="9433731" y="4438223"/>
                </a:lnTo>
                <a:lnTo>
                  <a:pt x="9437352" y="4442451"/>
                </a:lnTo>
                <a:lnTo>
                  <a:pt x="9441580" y="4452715"/>
                </a:lnTo>
                <a:lnTo>
                  <a:pt x="9441580" y="4464790"/>
                </a:lnTo>
                <a:lnTo>
                  <a:pt x="9445807" y="4471432"/>
                </a:lnTo>
                <a:lnTo>
                  <a:pt x="9447617" y="4479282"/>
                </a:lnTo>
                <a:lnTo>
                  <a:pt x="9451844" y="4485923"/>
                </a:lnTo>
                <a:lnTo>
                  <a:pt x="9456070" y="4496187"/>
                </a:lnTo>
                <a:lnTo>
                  <a:pt x="9431315" y="4496187"/>
                </a:lnTo>
                <a:lnTo>
                  <a:pt x="9427692" y="4479282"/>
                </a:lnTo>
                <a:lnTo>
                  <a:pt x="9419239" y="4467206"/>
                </a:lnTo>
                <a:lnTo>
                  <a:pt x="9417428" y="4452715"/>
                </a:lnTo>
                <a:close/>
                <a:moveTo>
                  <a:pt x="6125133" y="4417695"/>
                </a:moveTo>
                <a:lnTo>
                  <a:pt x="6125133" y="4432186"/>
                </a:lnTo>
                <a:lnTo>
                  <a:pt x="6141434" y="4471431"/>
                </a:lnTo>
                <a:lnTo>
                  <a:pt x="6141434" y="4514296"/>
                </a:lnTo>
                <a:lnTo>
                  <a:pt x="6131172" y="4553541"/>
                </a:lnTo>
                <a:lnTo>
                  <a:pt x="6113057" y="4592786"/>
                </a:lnTo>
                <a:lnTo>
                  <a:pt x="6092530" y="4629615"/>
                </a:lnTo>
                <a:lnTo>
                  <a:pt x="6074417" y="4664633"/>
                </a:lnTo>
                <a:lnTo>
                  <a:pt x="6060531" y="4693615"/>
                </a:lnTo>
                <a:lnTo>
                  <a:pt x="6054492" y="4730444"/>
                </a:lnTo>
                <a:lnTo>
                  <a:pt x="6050266" y="4761236"/>
                </a:lnTo>
                <a:lnTo>
                  <a:pt x="6046040" y="4788405"/>
                </a:lnTo>
                <a:lnTo>
                  <a:pt x="6032154" y="4808933"/>
                </a:lnTo>
                <a:lnTo>
                  <a:pt x="6007398" y="4827045"/>
                </a:lnTo>
                <a:lnTo>
                  <a:pt x="6007398" y="4819196"/>
                </a:lnTo>
                <a:lnTo>
                  <a:pt x="5993512" y="4816782"/>
                </a:lnTo>
                <a:lnTo>
                  <a:pt x="5983249" y="4813159"/>
                </a:lnTo>
                <a:lnTo>
                  <a:pt x="5972984" y="4804707"/>
                </a:lnTo>
                <a:lnTo>
                  <a:pt x="5965135" y="4794442"/>
                </a:lnTo>
                <a:lnTo>
                  <a:pt x="5960909" y="4779951"/>
                </a:lnTo>
                <a:lnTo>
                  <a:pt x="5947023" y="4750972"/>
                </a:lnTo>
                <a:lnTo>
                  <a:pt x="5944607" y="4722595"/>
                </a:lnTo>
                <a:lnTo>
                  <a:pt x="5954872" y="4697841"/>
                </a:lnTo>
                <a:lnTo>
                  <a:pt x="5965135" y="4668859"/>
                </a:lnTo>
                <a:lnTo>
                  <a:pt x="5975400" y="4639879"/>
                </a:lnTo>
                <a:lnTo>
                  <a:pt x="5975400" y="4621767"/>
                </a:lnTo>
                <a:lnTo>
                  <a:pt x="5972984" y="4592786"/>
                </a:lnTo>
                <a:lnTo>
                  <a:pt x="5969361" y="4563806"/>
                </a:lnTo>
                <a:lnTo>
                  <a:pt x="5969361" y="4534824"/>
                </a:lnTo>
                <a:lnTo>
                  <a:pt x="6007398" y="4534824"/>
                </a:lnTo>
                <a:lnTo>
                  <a:pt x="6017663" y="4518523"/>
                </a:lnTo>
                <a:lnTo>
                  <a:pt x="6040003" y="4496184"/>
                </a:lnTo>
                <a:lnTo>
                  <a:pt x="6060531" y="4471431"/>
                </a:lnTo>
                <a:lnTo>
                  <a:pt x="6084680" y="4446675"/>
                </a:lnTo>
                <a:lnTo>
                  <a:pt x="6107021" y="4427960"/>
                </a:lnTo>
                <a:close/>
                <a:moveTo>
                  <a:pt x="9261055" y="4306603"/>
                </a:moveTo>
                <a:lnTo>
                  <a:pt x="9289435" y="4316869"/>
                </a:lnTo>
                <a:lnTo>
                  <a:pt x="9289435" y="4331359"/>
                </a:lnTo>
                <a:lnTo>
                  <a:pt x="9267093" y="4331359"/>
                </a:lnTo>
                <a:lnTo>
                  <a:pt x="9267093" y="4322906"/>
                </a:lnTo>
                <a:lnTo>
                  <a:pt x="9265282" y="4321095"/>
                </a:lnTo>
                <a:lnTo>
                  <a:pt x="9265282" y="4316869"/>
                </a:lnTo>
                <a:lnTo>
                  <a:pt x="9261055" y="4316869"/>
                </a:lnTo>
                <a:lnTo>
                  <a:pt x="9261055" y="4312641"/>
                </a:lnTo>
                <a:close/>
                <a:moveTo>
                  <a:pt x="8755105" y="4298151"/>
                </a:moveTo>
                <a:lnTo>
                  <a:pt x="8762954" y="4298151"/>
                </a:lnTo>
                <a:lnTo>
                  <a:pt x="8764765" y="4316868"/>
                </a:lnTo>
                <a:lnTo>
                  <a:pt x="8768991" y="4341622"/>
                </a:lnTo>
                <a:lnTo>
                  <a:pt x="8779255" y="4370601"/>
                </a:lnTo>
                <a:lnTo>
                  <a:pt x="8787103" y="4395357"/>
                </a:lnTo>
                <a:lnTo>
                  <a:pt x="8793141" y="4409243"/>
                </a:lnTo>
                <a:lnTo>
                  <a:pt x="8797367" y="4413469"/>
                </a:lnTo>
                <a:lnTo>
                  <a:pt x="8807632" y="4417695"/>
                </a:lnTo>
                <a:lnTo>
                  <a:pt x="8815479" y="4417695"/>
                </a:lnTo>
                <a:lnTo>
                  <a:pt x="8825744" y="4421921"/>
                </a:lnTo>
                <a:lnTo>
                  <a:pt x="8833593" y="4421921"/>
                </a:lnTo>
                <a:lnTo>
                  <a:pt x="8839630" y="4423734"/>
                </a:lnTo>
                <a:lnTo>
                  <a:pt x="8839630" y="4436412"/>
                </a:lnTo>
                <a:lnTo>
                  <a:pt x="8848082" y="4461165"/>
                </a:lnTo>
                <a:lnTo>
                  <a:pt x="8854121" y="4489542"/>
                </a:lnTo>
                <a:lnTo>
                  <a:pt x="8864384" y="4524561"/>
                </a:lnTo>
                <a:lnTo>
                  <a:pt x="8872233" y="4549314"/>
                </a:lnTo>
                <a:lnTo>
                  <a:pt x="8878272" y="4568031"/>
                </a:lnTo>
                <a:lnTo>
                  <a:pt x="8896384" y="4568031"/>
                </a:lnTo>
                <a:lnTo>
                  <a:pt x="8906646" y="4572257"/>
                </a:lnTo>
                <a:lnTo>
                  <a:pt x="8918722" y="4576483"/>
                </a:lnTo>
                <a:lnTo>
                  <a:pt x="8924760" y="4582522"/>
                </a:lnTo>
                <a:lnTo>
                  <a:pt x="8930797" y="4592787"/>
                </a:lnTo>
                <a:lnTo>
                  <a:pt x="8949514" y="4619351"/>
                </a:lnTo>
                <a:lnTo>
                  <a:pt x="8957363" y="4654369"/>
                </a:lnTo>
                <a:lnTo>
                  <a:pt x="8996005" y="4654369"/>
                </a:lnTo>
                <a:lnTo>
                  <a:pt x="9009891" y="4691198"/>
                </a:lnTo>
                <a:lnTo>
                  <a:pt x="9030418" y="4715952"/>
                </a:lnTo>
                <a:lnTo>
                  <a:pt x="9048530" y="4740707"/>
                </a:lnTo>
                <a:lnTo>
                  <a:pt x="9066644" y="4773913"/>
                </a:lnTo>
                <a:lnTo>
                  <a:pt x="9072681" y="4827043"/>
                </a:lnTo>
                <a:lnTo>
                  <a:pt x="9070870" y="4870516"/>
                </a:lnTo>
                <a:lnTo>
                  <a:pt x="9058795" y="4913986"/>
                </a:lnTo>
                <a:lnTo>
                  <a:pt x="9042494" y="4952626"/>
                </a:lnTo>
                <a:lnTo>
                  <a:pt x="9024380" y="4996096"/>
                </a:lnTo>
                <a:lnTo>
                  <a:pt x="9002041" y="5043190"/>
                </a:lnTo>
                <a:lnTo>
                  <a:pt x="8996005" y="5072169"/>
                </a:lnTo>
                <a:lnTo>
                  <a:pt x="8985740" y="5101151"/>
                </a:lnTo>
                <a:lnTo>
                  <a:pt x="8977891" y="5131943"/>
                </a:lnTo>
                <a:lnTo>
                  <a:pt x="8967628" y="5156697"/>
                </a:lnTo>
                <a:lnTo>
                  <a:pt x="8949514" y="5175414"/>
                </a:lnTo>
                <a:lnTo>
                  <a:pt x="8928987" y="5185677"/>
                </a:lnTo>
                <a:lnTo>
                  <a:pt x="8904836" y="5197752"/>
                </a:lnTo>
                <a:lnTo>
                  <a:pt x="8878272" y="5208017"/>
                </a:lnTo>
                <a:lnTo>
                  <a:pt x="8861970" y="5214053"/>
                </a:lnTo>
                <a:lnTo>
                  <a:pt x="8839630" y="5197752"/>
                </a:lnTo>
                <a:lnTo>
                  <a:pt x="8815479" y="5175414"/>
                </a:lnTo>
                <a:lnTo>
                  <a:pt x="8797367" y="5189300"/>
                </a:lnTo>
                <a:lnTo>
                  <a:pt x="8776840" y="5197752"/>
                </a:lnTo>
                <a:lnTo>
                  <a:pt x="8750879" y="5193526"/>
                </a:lnTo>
                <a:lnTo>
                  <a:pt x="8724312" y="5189300"/>
                </a:lnTo>
                <a:lnTo>
                  <a:pt x="8691710" y="5185677"/>
                </a:lnTo>
                <a:lnTo>
                  <a:pt x="8677824" y="5113226"/>
                </a:lnTo>
                <a:lnTo>
                  <a:pt x="8667559" y="5111414"/>
                </a:lnTo>
                <a:lnTo>
                  <a:pt x="8655484" y="5107188"/>
                </a:lnTo>
                <a:lnTo>
                  <a:pt x="8645221" y="5102962"/>
                </a:lnTo>
                <a:lnTo>
                  <a:pt x="8639182" y="5096925"/>
                </a:lnTo>
                <a:lnTo>
                  <a:pt x="8631333" y="5092699"/>
                </a:lnTo>
                <a:lnTo>
                  <a:pt x="8627107" y="5088471"/>
                </a:lnTo>
                <a:lnTo>
                  <a:pt x="8627107" y="5086660"/>
                </a:lnTo>
                <a:lnTo>
                  <a:pt x="8631333" y="5082434"/>
                </a:lnTo>
                <a:lnTo>
                  <a:pt x="8631333" y="5078208"/>
                </a:lnTo>
                <a:lnTo>
                  <a:pt x="8631333" y="5073982"/>
                </a:lnTo>
                <a:lnTo>
                  <a:pt x="8627107" y="5072169"/>
                </a:lnTo>
                <a:lnTo>
                  <a:pt x="8625296" y="5067943"/>
                </a:lnTo>
                <a:lnTo>
                  <a:pt x="8613221" y="5063717"/>
                </a:lnTo>
                <a:lnTo>
                  <a:pt x="8610805" y="5067943"/>
                </a:lnTo>
                <a:lnTo>
                  <a:pt x="8610805" y="5072169"/>
                </a:lnTo>
                <a:lnTo>
                  <a:pt x="8607182" y="5073982"/>
                </a:lnTo>
                <a:lnTo>
                  <a:pt x="8602956" y="5073982"/>
                </a:lnTo>
                <a:lnTo>
                  <a:pt x="8598730" y="5073982"/>
                </a:lnTo>
                <a:lnTo>
                  <a:pt x="8598730" y="5063717"/>
                </a:lnTo>
                <a:lnTo>
                  <a:pt x="8588467" y="5063717"/>
                </a:lnTo>
                <a:lnTo>
                  <a:pt x="8588467" y="5057681"/>
                </a:lnTo>
                <a:lnTo>
                  <a:pt x="8602956" y="5049831"/>
                </a:lnTo>
                <a:lnTo>
                  <a:pt x="8613221" y="5039567"/>
                </a:lnTo>
                <a:lnTo>
                  <a:pt x="8621070" y="5028699"/>
                </a:lnTo>
                <a:lnTo>
                  <a:pt x="8613221" y="5028699"/>
                </a:lnTo>
                <a:lnTo>
                  <a:pt x="8613221" y="5016626"/>
                </a:lnTo>
                <a:lnTo>
                  <a:pt x="8596919" y="5035341"/>
                </a:lnTo>
                <a:lnTo>
                  <a:pt x="8578807" y="5045605"/>
                </a:lnTo>
                <a:lnTo>
                  <a:pt x="8550429" y="5057681"/>
                </a:lnTo>
                <a:lnTo>
                  <a:pt x="8540166" y="5035341"/>
                </a:lnTo>
                <a:lnTo>
                  <a:pt x="8525675" y="5014813"/>
                </a:lnTo>
                <a:lnTo>
                  <a:pt x="8507563" y="4996096"/>
                </a:lnTo>
                <a:lnTo>
                  <a:pt x="8483412" y="4981607"/>
                </a:lnTo>
                <a:lnTo>
                  <a:pt x="8450810" y="4977381"/>
                </a:lnTo>
                <a:lnTo>
                  <a:pt x="8430885" y="4971343"/>
                </a:lnTo>
                <a:lnTo>
                  <a:pt x="8402508" y="4967116"/>
                </a:lnTo>
                <a:lnTo>
                  <a:pt x="8362058" y="4971343"/>
                </a:lnTo>
                <a:lnTo>
                  <a:pt x="8323417" y="4973153"/>
                </a:lnTo>
                <a:lnTo>
                  <a:pt x="8284775" y="4981607"/>
                </a:lnTo>
                <a:lnTo>
                  <a:pt x="8250362" y="4987644"/>
                </a:lnTo>
                <a:lnTo>
                  <a:pt x="8223795" y="4996096"/>
                </a:lnTo>
                <a:lnTo>
                  <a:pt x="8209910" y="5043190"/>
                </a:lnTo>
                <a:lnTo>
                  <a:pt x="8175496" y="5043190"/>
                </a:lnTo>
                <a:lnTo>
                  <a:pt x="8142893" y="5039567"/>
                </a:lnTo>
                <a:lnTo>
                  <a:pt x="8108478" y="5043190"/>
                </a:lnTo>
                <a:lnTo>
                  <a:pt x="8084329" y="5049831"/>
                </a:lnTo>
                <a:lnTo>
                  <a:pt x="8057763" y="5060094"/>
                </a:lnTo>
                <a:lnTo>
                  <a:pt x="8037838" y="5072169"/>
                </a:lnTo>
                <a:lnTo>
                  <a:pt x="8013085" y="5073982"/>
                </a:lnTo>
                <a:lnTo>
                  <a:pt x="7984708" y="5073982"/>
                </a:lnTo>
                <a:lnTo>
                  <a:pt x="7976859" y="5060094"/>
                </a:lnTo>
                <a:lnTo>
                  <a:pt x="7970822" y="5049831"/>
                </a:lnTo>
                <a:lnTo>
                  <a:pt x="7958747" y="5039567"/>
                </a:lnTo>
                <a:lnTo>
                  <a:pt x="7952708" y="5028699"/>
                </a:lnTo>
                <a:lnTo>
                  <a:pt x="7970822" y="5002135"/>
                </a:lnTo>
                <a:lnTo>
                  <a:pt x="7972633" y="4971343"/>
                </a:lnTo>
                <a:lnTo>
                  <a:pt x="7970822" y="4934514"/>
                </a:lnTo>
                <a:lnTo>
                  <a:pt x="7956331" y="4899495"/>
                </a:lnTo>
                <a:lnTo>
                  <a:pt x="7942445" y="4860251"/>
                </a:lnTo>
                <a:lnTo>
                  <a:pt x="7924331" y="4823422"/>
                </a:lnTo>
                <a:lnTo>
                  <a:pt x="7914069" y="4790214"/>
                </a:lnTo>
                <a:lnTo>
                  <a:pt x="7906219" y="4765461"/>
                </a:lnTo>
                <a:lnTo>
                  <a:pt x="7914069" y="4765461"/>
                </a:lnTo>
                <a:lnTo>
                  <a:pt x="7920105" y="4769687"/>
                </a:lnTo>
                <a:lnTo>
                  <a:pt x="7924331" y="4769687"/>
                </a:lnTo>
                <a:lnTo>
                  <a:pt x="7927954" y="4773913"/>
                </a:lnTo>
                <a:lnTo>
                  <a:pt x="7932181" y="4769687"/>
                </a:lnTo>
                <a:lnTo>
                  <a:pt x="7934596" y="4765461"/>
                </a:lnTo>
                <a:lnTo>
                  <a:pt x="7938219" y="4759422"/>
                </a:lnTo>
                <a:lnTo>
                  <a:pt x="7920105" y="4740707"/>
                </a:lnTo>
                <a:lnTo>
                  <a:pt x="7914069" y="4718367"/>
                </a:lnTo>
                <a:lnTo>
                  <a:pt x="7906219" y="4693613"/>
                </a:lnTo>
                <a:lnTo>
                  <a:pt x="7924331" y="4673086"/>
                </a:lnTo>
                <a:lnTo>
                  <a:pt x="7938219" y="4650143"/>
                </a:lnTo>
                <a:lnTo>
                  <a:pt x="7952708" y="4629616"/>
                </a:lnTo>
                <a:lnTo>
                  <a:pt x="7972633" y="4611502"/>
                </a:lnTo>
                <a:lnTo>
                  <a:pt x="7999199" y="4600634"/>
                </a:lnTo>
                <a:lnTo>
                  <a:pt x="8015500" y="4600634"/>
                </a:lnTo>
                <a:lnTo>
                  <a:pt x="8043877" y="4597013"/>
                </a:lnTo>
                <a:lnTo>
                  <a:pt x="8080103" y="4590371"/>
                </a:lnTo>
                <a:lnTo>
                  <a:pt x="8112704" y="4582522"/>
                </a:lnTo>
                <a:lnTo>
                  <a:pt x="8141081" y="4576483"/>
                </a:lnTo>
                <a:lnTo>
                  <a:pt x="8151345" y="4549314"/>
                </a:lnTo>
                <a:lnTo>
                  <a:pt x="8167042" y="4520937"/>
                </a:lnTo>
                <a:lnTo>
                  <a:pt x="8189382" y="4499807"/>
                </a:lnTo>
                <a:lnTo>
                  <a:pt x="8217759" y="4489542"/>
                </a:lnTo>
                <a:lnTo>
                  <a:pt x="8217759" y="4464789"/>
                </a:lnTo>
                <a:lnTo>
                  <a:pt x="8232250" y="4456939"/>
                </a:lnTo>
                <a:lnTo>
                  <a:pt x="8250362" y="4438223"/>
                </a:lnTo>
                <a:lnTo>
                  <a:pt x="8270889" y="4421921"/>
                </a:lnTo>
                <a:lnTo>
                  <a:pt x="8292624" y="4407432"/>
                </a:lnTo>
                <a:lnTo>
                  <a:pt x="8313154" y="4395357"/>
                </a:lnTo>
                <a:lnTo>
                  <a:pt x="8327040" y="4403204"/>
                </a:lnTo>
                <a:lnTo>
                  <a:pt x="8331266" y="4407432"/>
                </a:lnTo>
                <a:lnTo>
                  <a:pt x="8331266" y="4413469"/>
                </a:lnTo>
                <a:lnTo>
                  <a:pt x="8331266" y="4421921"/>
                </a:lnTo>
                <a:lnTo>
                  <a:pt x="8335492" y="4432186"/>
                </a:lnTo>
                <a:lnTo>
                  <a:pt x="8345757" y="4436412"/>
                </a:lnTo>
                <a:lnTo>
                  <a:pt x="8355417" y="4436412"/>
                </a:lnTo>
                <a:lnTo>
                  <a:pt x="8362058" y="4438223"/>
                </a:lnTo>
                <a:lnTo>
                  <a:pt x="8374131" y="4442449"/>
                </a:lnTo>
                <a:lnTo>
                  <a:pt x="8380170" y="4409243"/>
                </a:lnTo>
                <a:lnTo>
                  <a:pt x="8390433" y="4392941"/>
                </a:lnTo>
                <a:lnTo>
                  <a:pt x="8404321" y="4380866"/>
                </a:lnTo>
                <a:lnTo>
                  <a:pt x="8422433" y="4370601"/>
                </a:lnTo>
                <a:lnTo>
                  <a:pt x="8440547" y="4363960"/>
                </a:lnTo>
                <a:lnTo>
                  <a:pt x="8459262" y="4345848"/>
                </a:lnTo>
                <a:lnTo>
                  <a:pt x="8450810" y="4341622"/>
                </a:lnTo>
                <a:lnTo>
                  <a:pt x="8450810" y="4337396"/>
                </a:lnTo>
                <a:lnTo>
                  <a:pt x="8446583" y="4335583"/>
                </a:lnTo>
                <a:lnTo>
                  <a:pt x="8444771" y="4331359"/>
                </a:lnTo>
                <a:lnTo>
                  <a:pt x="8473150" y="4331359"/>
                </a:lnTo>
                <a:lnTo>
                  <a:pt x="8501524" y="4345848"/>
                </a:lnTo>
                <a:lnTo>
                  <a:pt x="8531714" y="4350074"/>
                </a:lnTo>
                <a:lnTo>
                  <a:pt x="8564317" y="4350074"/>
                </a:lnTo>
                <a:lnTo>
                  <a:pt x="8598730" y="4345848"/>
                </a:lnTo>
                <a:lnTo>
                  <a:pt x="8598730" y="4363960"/>
                </a:lnTo>
                <a:lnTo>
                  <a:pt x="8574579" y="4395357"/>
                </a:lnTo>
                <a:lnTo>
                  <a:pt x="8560091" y="4442449"/>
                </a:lnTo>
                <a:lnTo>
                  <a:pt x="8584844" y="4456939"/>
                </a:lnTo>
                <a:lnTo>
                  <a:pt x="8616844" y="4475656"/>
                </a:lnTo>
                <a:lnTo>
                  <a:pt x="8649447" y="4493768"/>
                </a:lnTo>
                <a:lnTo>
                  <a:pt x="8682050" y="4504033"/>
                </a:lnTo>
                <a:lnTo>
                  <a:pt x="8706200" y="4504033"/>
                </a:lnTo>
                <a:lnTo>
                  <a:pt x="8724312" y="4475656"/>
                </a:lnTo>
                <a:lnTo>
                  <a:pt x="8734575" y="4427960"/>
                </a:lnTo>
                <a:lnTo>
                  <a:pt x="8736388" y="4380866"/>
                </a:lnTo>
                <a:lnTo>
                  <a:pt x="8744840" y="4335583"/>
                </a:lnTo>
                <a:close/>
                <a:moveTo>
                  <a:pt x="9229055" y="4273396"/>
                </a:moveTo>
                <a:lnTo>
                  <a:pt x="9236905" y="4281848"/>
                </a:lnTo>
                <a:lnTo>
                  <a:pt x="9242944" y="4287887"/>
                </a:lnTo>
                <a:lnTo>
                  <a:pt x="9251396" y="4292113"/>
                </a:lnTo>
                <a:lnTo>
                  <a:pt x="9251396" y="4306604"/>
                </a:lnTo>
                <a:lnTo>
                  <a:pt x="9236905" y="4306604"/>
                </a:lnTo>
                <a:lnTo>
                  <a:pt x="9232679" y="4306604"/>
                </a:lnTo>
                <a:lnTo>
                  <a:pt x="9229055" y="4302376"/>
                </a:lnTo>
                <a:lnTo>
                  <a:pt x="9224829" y="4302376"/>
                </a:lnTo>
                <a:lnTo>
                  <a:pt x="9223018" y="4302376"/>
                </a:lnTo>
                <a:lnTo>
                  <a:pt x="9210942" y="4298150"/>
                </a:lnTo>
                <a:lnTo>
                  <a:pt x="9214566" y="4292113"/>
                </a:lnTo>
                <a:lnTo>
                  <a:pt x="9214566" y="4284264"/>
                </a:lnTo>
                <a:lnTo>
                  <a:pt x="9214566" y="4281848"/>
                </a:lnTo>
                <a:lnTo>
                  <a:pt x="9218792" y="4281848"/>
                </a:lnTo>
                <a:lnTo>
                  <a:pt x="9223018" y="4281848"/>
                </a:lnTo>
                <a:close/>
                <a:moveTo>
                  <a:pt x="8069838" y="4273396"/>
                </a:moveTo>
                <a:lnTo>
                  <a:pt x="8084330" y="4277622"/>
                </a:lnTo>
                <a:lnTo>
                  <a:pt x="8094593" y="4277622"/>
                </a:lnTo>
                <a:lnTo>
                  <a:pt x="8104255" y="4277622"/>
                </a:lnTo>
                <a:lnTo>
                  <a:pt x="8112707" y="4281848"/>
                </a:lnTo>
                <a:lnTo>
                  <a:pt x="8122970" y="4284264"/>
                </a:lnTo>
                <a:lnTo>
                  <a:pt x="8122970" y="4298150"/>
                </a:lnTo>
                <a:lnTo>
                  <a:pt x="8114518" y="4298150"/>
                </a:lnTo>
                <a:lnTo>
                  <a:pt x="8114518" y="4306604"/>
                </a:lnTo>
                <a:lnTo>
                  <a:pt x="8104255" y="4302376"/>
                </a:lnTo>
                <a:lnTo>
                  <a:pt x="8094593" y="4298150"/>
                </a:lnTo>
                <a:lnTo>
                  <a:pt x="8084330" y="4292113"/>
                </a:lnTo>
                <a:lnTo>
                  <a:pt x="8075875" y="4284264"/>
                </a:lnTo>
                <a:close/>
                <a:moveTo>
                  <a:pt x="9236905" y="4252868"/>
                </a:moveTo>
                <a:lnTo>
                  <a:pt x="9261057" y="4252868"/>
                </a:lnTo>
                <a:lnTo>
                  <a:pt x="9275549" y="4298150"/>
                </a:lnTo>
                <a:lnTo>
                  <a:pt x="9261057" y="4298150"/>
                </a:lnTo>
                <a:lnTo>
                  <a:pt x="9261057" y="4292113"/>
                </a:lnTo>
                <a:lnTo>
                  <a:pt x="9251397" y="4284264"/>
                </a:lnTo>
                <a:lnTo>
                  <a:pt x="9247169" y="4277622"/>
                </a:lnTo>
                <a:lnTo>
                  <a:pt x="9242942" y="4269773"/>
                </a:lnTo>
                <a:lnTo>
                  <a:pt x="9238716" y="4263131"/>
                </a:lnTo>
                <a:close/>
                <a:moveTo>
                  <a:pt x="8264248" y="4245019"/>
                </a:moveTo>
                <a:lnTo>
                  <a:pt x="8302889" y="4245019"/>
                </a:lnTo>
                <a:lnTo>
                  <a:pt x="8302889" y="4252869"/>
                </a:lnTo>
                <a:lnTo>
                  <a:pt x="8295040" y="4252869"/>
                </a:lnTo>
                <a:lnTo>
                  <a:pt x="8270889" y="4269774"/>
                </a:lnTo>
                <a:lnTo>
                  <a:pt x="8242512" y="4287888"/>
                </a:lnTo>
                <a:lnTo>
                  <a:pt x="8217759" y="4306606"/>
                </a:lnTo>
                <a:lnTo>
                  <a:pt x="8209910" y="4306606"/>
                </a:lnTo>
                <a:lnTo>
                  <a:pt x="8208099" y="4302378"/>
                </a:lnTo>
                <a:lnTo>
                  <a:pt x="8203873" y="4302378"/>
                </a:lnTo>
                <a:lnTo>
                  <a:pt x="8199645" y="4298152"/>
                </a:lnTo>
                <a:lnTo>
                  <a:pt x="8193608" y="4298152"/>
                </a:lnTo>
                <a:lnTo>
                  <a:pt x="8193608" y="4292115"/>
                </a:lnTo>
                <a:lnTo>
                  <a:pt x="8228024" y="4269774"/>
                </a:lnTo>
                <a:close/>
                <a:moveTo>
                  <a:pt x="8171272" y="4234756"/>
                </a:moveTo>
                <a:lnTo>
                  <a:pt x="8179724" y="4240793"/>
                </a:lnTo>
                <a:lnTo>
                  <a:pt x="8181535" y="4240793"/>
                </a:lnTo>
                <a:lnTo>
                  <a:pt x="8181535" y="4245019"/>
                </a:lnTo>
                <a:lnTo>
                  <a:pt x="8181535" y="4252868"/>
                </a:lnTo>
                <a:lnTo>
                  <a:pt x="8185763" y="4259510"/>
                </a:lnTo>
                <a:lnTo>
                  <a:pt x="8171272" y="4259510"/>
                </a:lnTo>
                <a:lnTo>
                  <a:pt x="8147121" y="4267359"/>
                </a:lnTo>
                <a:lnTo>
                  <a:pt x="8118743" y="4267359"/>
                </a:lnTo>
                <a:lnTo>
                  <a:pt x="8094592" y="4259510"/>
                </a:lnTo>
                <a:lnTo>
                  <a:pt x="8094592" y="4255283"/>
                </a:lnTo>
                <a:lnTo>
                  <a:pt x="8098216" y="4255283"/>
                </a:lnTo>
                <a:lnTo>
                  <a:pt x="8100629" y="4252868"/>
                </a:lnTo>
                <a:lnTo>
                  <a:pt x="8118743" y="4245019"/>
                </a:lnTo>
                <a:lnTo>
                  <a:pt x="8136856" y="4245019"/>
                </a:lnTo>
                <a:lnTo>
                  <a:pt x="8153158" y="4245019"/>
                </a:lnTo>
                <a:close/>
                <a:moveTo>
                  <a:pt x="8037838" y="4234756"/>
                </a:moveTo>
                <a:lnTo>
                  <a:pt x="8051724" y="4238982"/>
                </a:lnTo>
                <a:lnTo>
                  <a:pt x="8057762" y="4240793"/>
                </a:lnTo>
                <a:lnTo>
                  <a:pt x="8066214" y="4245019"/>
                </a:lnTo>
                <a:lnTo>
                  <a:pt x="8072251" y="4252868"/>
                </a:lnTo>
                <a:lnTo>
                  <a:pt x="8075874" y="4259510"/>
                </a:lnTo>
                <a:lnTo>
                  <a:pt x="8069838" y="4259510"/>
                </a:lnTo>
                <a:lnTo>
                  <a:pt x="8051724" y="4267359"/>
                </a:lnTo>
                <a:lnTo>
                  <a:pt x="8029386" y="4267359"/>
                </a:lnTo>
                <a:lnTo>
                  <a:pt x="8005235" y="4267359"/>
                </a:lnTo>
                <a:lnTo>
                  <a:pt x="8005235" y="4252868"/>
                </a:lnTo>
                <a:lnTo>
                  <a:pt x="8015498" y="4249247"/>
                </a:lnTo>
                <a:lnTo>
                  <a:pt x="8027573" y="4245019"/>
                </a:lnTo>
                <a:lnTo>
                  <a:pt x="8029386" y="4240793"/>
                </a:lnTo>
                <a:close/>
                <a:moveTo>
                  <a:pt x="9172302" y="4220265"/>
                </a:moveTo>
                <a:lnTo>
                  <a:pt x="9186189" y="4226302"/>
                </a:lnTo>
                <a:lnTo>
                  <a:pt x="9194643" y="4230530"/>
                </a:lnTo>
                <a:lnTo>
                  <a:pt x="9204303" y="4238982"/>
                </a:lnTo>
                <a:lnTo>
                  <a:pt x="9210945" y="4245019"/>
                </a:lnTo>
                <a:lnTo>
                  <a:pt x="9214566" y="4255284"/>
                </a:lnTo>
                <a:lnTo>
                  <a:pt x="9223021" y="4267359"/>
                </a:lnTo>
                <a:lnTo>
                  <a:pt x="9210945" y="4267359"/>
                </a:lnTo>
                <a:lnTo>
                  <a:pt x="9204303" y="4259510"/>
                </a:lnTo>
                <a:lnTo>
                  <a:pt x="9194643" y="4252868"/>
                </a:lnTo>
                <a:lnTo>
                  <a:pt x="9186189" y="4245019"/>
                </a:lnTo>
                <a:lnTo>
                  <a:pt x="9180152" y="4234756"/>
                </a:lnTo>
                <a:close/>
                <a:moveTo>
                  <a:pt x="9119775" y="4205774"/>
                </a:moveTo>
                <a:lnTo>
                  <a:pt x="9125812" y="4205774"/>
                </a:lnTo>
                <a:lnTo>
                  <a:pt x="9129435" y="4210000"/>
                </a:lnTo>
                <a:lnTo>
                  <a:pt x="9133661" y="4210000"/>
                </a:lnTo>
                <a:lnTo>
                  <a:pt x="9137887" y="4211811"/>
                </a:lnTo>
                <a:lnTo>
                  <a:pt x="9137887" y="4216039"/>
                </a:lnTo>
                <a:lnTo>
                  <a:pt x="9143926" y="4220265"/>
                </a:lnTo>
                <a:lnTo>
                  <a:pt x="9151775" y="4220265"/>
                </a:lnTo>
                <a:lnTo>
                  <a:pt x="9151775" y="4226302"/>
                </a:lnTo>
                <a:lnTo>
                  <a:pt x="9139700" y="4224491"/>
                </a:lnTo>
                <a:lnTo>
                  <a:pt x="9133661" y="4220265"/>
                </a:lnTo>
                <a:lnTo>
                  <a:pt x="9129435" y="4216039"/>
                </a:lnTo>
                <a:lnTo>
                  <a:pt x="9125812" y="4211811"/>
                </a:lnTo>
                <a:close/>
                <a:moveTo>
                  <a:pt x="8503337" y="4166530"/>
                </a:moveTo>
                <a:lnTo>
                  <a:pt x="8529906" y="4172567"/>
                </a:lnTo>
                <a:lnTo>
                  <a:pt x="8529906" y="4187059"/>
                </a:lnTo>
                <a:lnTo>
                  <a:pt x="8511790" y="4197324"/>
                </a:lnTo>
                <a:lnTo>
                  <a:pt x="8507564" y="4201550"/>
                </a:lnTo>
                <a:lnTo>
                  <a:pt x="8503337" y="4205777"/>
                </a:lnTo>
                <a:close/>
                <a:moveTo>
                  <a:pt x="9072681" y="4125475"/>
                </a:moveTo>
                <a:lnTo>
                  <a:pt x="9095021" y="4139966"/>
                </a:lnTo>
                <a:lnTo>
                  <a:pt x="9109510" y="4162304"/>
                </a:lnTo>
                <a:lnTo>
                  <a:pt x="9119775" y="4187059"/>
                </a:lnTo>
                <a:lnTo>
                  <a:pt x="9113134" y="4187059"/>
                </a:lnTo>
                <a:lnTo>
                  <a:pt x="9113134" y="4197322"/>
                </a:lnTo>
                <a:lnTo>
                  <a:pt x="9087172" y="4187059"/>
                </a:lnTo>
                <a:lnTo>
                  <a:pt x="9081133" y="4168945"/>
                </a:lnTo>
                <a:lnTo>
                  <a:pt x="9076907" y="4152041"/>
                </a:lnTo>
                <a:close/>
                <a:moveTo>
                  <a:pt x="8270891" y="4094683"/>
                </a:moveTo>
                <a:lnTo>
                  <a:pt x="8302891" y="4094683"/>
                </a:lnTo>
                <a:lnTo>
                  <a:pt x="8307119" y="4098909"/>
                </a:lnTo>
                <a:lnTo>
                  <a:pt x="8308930" y="4100720"/>
                </a:lnTo>
                <a:lnTo>
                  <a:pt x="8308930" y="4115211"/>
                </a:lnTo>
                <a:lnTo>
                  <a:pt x="8270891" y="4115211"/>
                </a:lnTo>
                <a:close/>
                <a:moveTo>
                  <a:pt x="8327040" y="4086231"/>
                </a:moveTo>
                <a:lnTo>
                  <a:pt x="8404321" y="4094684"/>
                </a:lnTo>
                <a:lnTo>
                  <a:pt x="8404321" y="4100723"/>
                </a:lnTo>
                <a:lnTo>
                  <a:pt x="8408547" y="4109175"/>
                </a:lnTo>
                <a:lnTo>
                  <a:pt x="8408547" y="4115212"/>
                </a:lnTo>
                <a:lnTo>
                  <a:pt x="8412170" y="4125478"/>
                </a:lnTo>
                <a:lnTo>
                  <a:pt x="8404321" y="4125478"/>
                </a:lnTo>
                <a:lnTo>
                  <a:pt x="8383793" y="4113402"/>
                </a:lnTo>
                <a:lnTo>
                  <a:pt x="8359643" y="4109175"/>
                </a:lnTo>
                <a:lnTo>
                  <a:pt x="8327040" y="4109175"/>
                </a:lnTo>
                <a:close/>
                <a:moveTo>
                  <a:pt x="8971854" y="4069929"/>
                </a:moveTo>
                <a:lnTo>
                  <a:pt x="9009891" y="4069929"/>
                </a:lnTo>
                <a:lnTo>
                  <a:pt x="9028608" y="4090456"/>
                </a:lnTo>
                <a:lnTo>
                  <a:pt x="9042494" y="4113399"/>
                </a:lnTo>
                <a:lnTo>
                  <a:pt x="9048530" y="4139965"/>
                </a:lnTo>
                <a:lnTo>
                  <a:pt x="9042494" y="4139965"/>
                </a:lnTo>
                <a:lnTo>
                  <a:pt x="9028610" y="4127287"/>
                </a:lnTo>
                <a:lnTo>
                  <a:pt x="9028610" y="4166532"/>
                </a:lnTo>
                <a:lnTo>
                  <a:pt x="8957364" y="4187062"/>
                </a:lnTo>
                <a:lnTo>
                  <a:pt x="8945288" y="4182834"/>
                </a:lnTo>
                <a:lnTo>
                  <a:pt x="8935025" y="4181023"/>
                </a:lnTo>
                <a:lnTo>
                  <a:pt x="8921137" y="4176797"/>
                </a:lnTo>
                <a:lnTo>
                  <a:pt x="8910874" y="4172571"/>
                </a:lnTo>
                <a:lnTo>
                  <a:pt x="8910874" y="4158684"/>
                </a:lnTo>
                <a:lnTo>
                  <a:pt x="8953138" y="4154456"/>
                </a:lnTo>
                <a:lnTo>
                  <a:pt x="8985741" y="4144193"/>
                </a:lnTo>
                <a:lnTo>
                  <a:pt x="9009892" y="4125475"/>
                </a:lnTo>
                <a:lnTo>
                  <a:pt x="9026797" y="4125475"/>
                </a:lnTo>
                <a:lnTo>
                  <a:pt x="9028608" y="4127284"/>
                </a:lnTo>
                <a:lnTo>
                  <a:pt x="9028608" y="4125475"/>
                </a:lnTo>
                <a:lnTo>
                  <a:pt x="9026795" y="4125475"/>
                </a:lnTo>
                <a:lnTo>
                  <a:pt x="9024382" y="4123664"/>
                </a:lnTo>
                <a:lnTo>
                  <a:pt x="9006268" y="4104947"/>
                </a:lnTo>
                <a:lnTo>
                  <a:pt x="8985740" y="4090456"/>
                </a:lnTo>
                <a:close/>
                <a:moveTo>
                  <a:pt x="8432698" y="4026459"/>
                </a:moveTo>
                <a:lnTo>
                  <a:pt x="8455038" y="4026459"/>
                </a:lnTo>
                <a:lnTo>
                  <a:pt x="8474961" y="4026459"/>
                </a:lnTo>
                <a:lnTo>
                  <a:pt x="8503337" y="4028875"/>
                </a:lnTo>
                <a:lnTo>
                  <a:pt x="8511790" y="4055439"/>
                </a:lnTo>
                <a:lnTo>
                  <a:pt x="8522054" y="4075966"/>
                </a:lnTo>
                <a:lnTo>
                  <a:pt x="8535940" y="4094683"/>
                </a:lnTo>
                <a:lnTo>
                  <a:pt x="8535940" y="4100722"/>
                </a:lnTo>
                <a:lnTo>
                  <a:pt x="8541979" y="4100722"/>
                </a:lnTo>
                <a:lnTo>
                  <a:pt x="8541979" y="4094683"/>
                </a:lnTo>
                <a:lnTo>
                  <a:pt x="8560091" y="4075966"/>
                </a:lnTo>
                <a:lnTo>
                  <a:pt x="8578808" y="4065703"/>
                </a:lnTo>
                <a:lnTo>
                  <a:pt x="8602958" y="4057854"/>
                </a:lnTo>
                <a:lnTo>
                  <a:pt x="8639183" y="4055439"/>
                </a:lnTo>
                <a:lnTo>
                  <a:pt x="8667559" y="4071740"/>
                </a:lnTo>
                <a:lnTo>
                  <a:pt x="8701975" y="4086231"/>
                </a:lnTo>
                <a:lnTo>
                  <a:pt x="8744840" y="4100722"/>
                </a:lnTo>
                <a:lnTo>
                  <a:pt x="8779256" y="4123665"/>
                </a:lnTo>
                <a:lnTo>
                  <a:pt x="8807632" y="4144192"/>
                </a:lnTo>
                <a:lnTo>
                  <a:pt x="8821518" y="4172569"/>
                </a:lnTo>
                <a:lnTo>
                  <a:pt x="8848084" y="4176795"/>
                </a:lnTo>
                <a:lnTo>
                  <a:pt x="8864386" y="4182832"/>
                </a:lnTo>
                <a:lnTo>
                  <a:pt x="8886724" y="4187060"/>
                </a:lnTo>
                <a:lnTo>
                  <a:pt x="8886724" y="4205775"/>
                </a:lnTo>
                <a:lnTo>
                  <a:pt x="8882498" y="4205775"/>
                </a:lnTo>
                <a:lnTo>
                  <a:pt x="8876459" y="4210001"/>
                </a:lnTo>
                <a:lnTo>
                  <a:pt x="8868009" y="4210001"/>
                </a:lnTo>
                <a:lnTo>
                  <a:pt x="8864386" y="4211813"/>
                </a:lnTo>
                <a:lnTo>
                  <a:pt x="8861970" y="4216039"/>
                </a:lnTo>
                <a:lnTo>
                  <a:pt x="8864386" y="4216039"/>
                </a:lnTo>
                <a:lnTo>
                  <a:pt x="8872233" y="4220266"/>
                </a:lnTo>
                <a:lnTo>
                  <a:pt x="8896384" y="4255284"/>
                </a:lnTo>
                <a:lnTo>
                  <a:pt x="8930799" y="4284264"/>
                </a:lnTo>
                <a:lnTo>
                  <a:pt x="8971854" y="4306604"/>
                </a:lnTo>
                <a:lnTo>
                  <a:pt x="8971854" y="4322905"/>
                </a:lnTo>
                <a:lnTo>
                  <a:pt x="8924761" y="4322905"/>
                </a:lnTo>
                <a:lnTo>
                  <a:pt x="8918724" y="4316866"/>
                </a:lnTo>
                <a:lnTo>
                  <a:pt x="8910875" y="4312640"/>
                </a:lnTo>
                <a:lnTo>
                  <a:pt x="8904838" y="4312640"/>
                </a:lnTo>
                <a:lnTo>
                  <a:pt x="8896384" y="4312640"/>
                </a:lnTo>
                <a:lnTo>
                  <a:pt x="8890347" y="4310830"/>
                </a:lnTo>
                <a:lnTo>
                  <a:pt x="8878272" y="4306604"/>
                </a:lnTo>
                <a:lnTo>
                  <a:pt x="8868009" y="4298151"/>
                </a:lnTo>
                <a:lnTo>
                  <a:pt x="8861970" y="4292113"/>
                </a:lnTo>
                <a:lnTo>
                  <a:pt x="8854121" y="4277622"/>
                </a:lnTo>
                <a:lnTo>
                  <a:pt x="8848084" y="4267359"/>
                </a:lnTo>
                <a:lnTo>
                  <a:pt x="8839630" y="4259510"/>
                </a:lnTo>
                <a:lnTo>
                  <a:pt x="8811256" y="4245019"/>
                </a:lnTo>
                <a:lnTo>
                  <a:pt x="8791331" y="4245019"/>
                </a:lnTo>
                <a:lnTo>
                  <a:pt x="8764765" y="4252868"/>
                </a:lnTo>
                <a:lnTo>
                  <a:pt x="8740614" y="4267359"/>
                </a:lnTo>
                <a:lnTo>
                  <a:pt x="8716464" y="4273396"/>
                </a:lnTo>
                <a:lnTo>
                  <a:pt x="8691710" y="4259510"/>
                </a:lnTo>
                <a:lnTo>
                  <a:pt x="8667559" y="4252868"/>
                </a:lnTo>
                <a:lnTo>
                  <a:pt x="8641598" y="4249245"/>
                </a:lnTo>
                <a:lnTo>
                  <a:pt x="8607185" y="4252868"/>
                </a:lnTo>
                <a:lnTo>
                  <a:pt x="8610806" y="4238982"/>
                </a:lnTo>
                <a:lnTo>
                  <a:pt x="8613221" y="4226302"/>
                </a:lnTo>
                <a:lnTo>
                  <a:pt x="8616844" y="4220266"/>
                </a:lnTo>
                <a:lnTo>
                  <a:pt x="8621071" y="4211813"/>
                </a:lnTo>
                <a:lnTo>
                  <a:pt x="8625297" y="4205775"/>
                </a:lnTo>
                <a:lnTo>
                  <a:pt x="8621071" y="4197323"/>
                </a:lnTo>
                <a:lnTo>
                  <a:pt x="8602958" y="4166530"/>
                </a:lnTo>
                <a:lnTo>
                  <a:pt x="8578808" y="4148418"/>
                </a:lnTo>
                <a:lnTo>
                  <a:pt x="8550431" y="4139966"/>
                </a:lnTo>
                <a:lnTo>
                  <a:pt x="8517828" y="4129701"/>
                </a:lnTo>
                <a:lnTo>
                  <a:pt x="8487641" y="4123665"/>
                </a:lnTo>
                <a:lnTo>
                  <a:pt x="8461075" y="4109174"/>
                </a:lnTo>
                <a:lnTo>
                  <a:pt x="8444773" y="4086231"/>
                </a:lnTo>
                <a:lnTo>
                  <a:pt x="8450810" y="4084420"/>
                </a:lnTo>
                <a:lnTo>
                  <a:pt x="8455038" y="4084420"/>
                </a:lnTo>
                <a:lnTo>
                  <a:pt x="8459262" y="4080194"/>
                </a:lnTo>
                <a:lnTo>
                  <a:pt x="8461075" y="4075966"/>
                </a:lnTo>
                <a:lnTo>
                  <a:pt x="8465301" y="4069930"/>
                </a:lnTo>
                <a:lnTo>
                  <a:pt x="8444773" y="4065703"/>
                </a:lnTo>
                <a:lnTo>
                  <a:pt x="8422433" y="4055439"/>
                </a:lnTo>
                <a:lnTo>
                  <a:pt x="8404321" y="4047591"/>
                </a:lnTo>
                <a:lnTo>
                  <a:pt x="8404321" y="4028875"/>
                </a:lnTo>
                <a:close/>
                <a:moveTo>
                  <a:pt x="8238289" y="3957027"/>
                </a:moveTo>
                <a:lnTo>
                  <a:pt x="8242515" y="3957027"/>
                </a:lnTo>
                <a:lnTo>
                  <a:pt x="8246138" y="3957027"/>
                </a:lnTo>
                <a:lnTo>
                  <a:pt x="8246138" y="3960650"/>
                </a:lnTo>
                <a:lnTo>
                  <a:pt x="8246138" y="3964876"/>
                </a:lnTo>
                <a:lnTo>
                  <a:pt x="8250364" y="3964876"/>
                </a:lnTo>
                <a:lnTo>
                  <a:pt x="8250364" y="3969102"/>
                </a:lnTo>
                <a:lnTo>
                  <a:pt x="8256401" y="3969102"/>
                </a:lnTo>
                <a:lnTo>
                  <a:pt x="8252175" y="3970913"/>
                </a:lnTo>
                <a:lnTo>
                  <a:pt x="8250364" y="3970913"/>
                </a:lnTo>
                <a:lnTo>
                  <a:pt x="8250364" y="3975139"/>
                </a:lnTo>
                <a:lnTo>
                  <a:pt x="8238289" y="3985404"/>
                </a:lnTo>
                <a:lnTo>
                  <a:pt x="8228026" y="3998082"/>
                </a:lnTo>
                <a:lnTo>
                  <a:pt x="8217761" y="4008347"/>
                </a:lnTo>
                <a:lnTo>
                  <a:pt x="8179724" y="4004121"/>
                </a:lnTo>
                <a:lnTo>
                  <a:pt x="8147121" y="4004121"/>
                </a:lnTo>
                <a:lnTo>
                  <a:pt x="8108479" y="4008347"/>
                </a:lnTo>
                <a:lnTo>
                  <a:pt x="8108479" y="4028874"/>
                </a:lnTo>
                <a:lnTo>
                  <a:pt x="8114517" y="4033101"/>
                </a:lnTo>
                <a:lnTo>
                  <a:pt x="8114517" y="4036724"/>
                </a:lnTo>
                <a:lnTo>
                  <a:pt x="8118743" y="4040950"/>
                </a:lnTo>
                <a:lnTo>
                  <a:pt x="8122970" y="4047591"/>
                </a:lnTo>
                <a:lnTo>
                  <a:pt x="8161007" y="4033101"/>
                </a:lnTo>
                <a:lnTo>
                  <a:pt x="8199647" y="4022836"/>
                </a:lnTo>
                <a:lnTo>
                  <a:pt x="8199647" y="4040950"/>
                </a:lnTo>
                <a:lnTo>
                  <a:pt x="8193610" y="4040950"/>
                </a:lnTo>
                <a:lnTo>
                  <a:pt x="8181534" y="4047591"/>
                </a:lnTo>
                <a:lnTo>
                  <a:pt x="8167044" y="4055441"/>
                </a:lnTo>
                <a:lnTo>
                  <a:pt x="8153157" y="4061477"/>
                </a:lnTo>
                <a:lnTo>
                  <a:pt x="8165233" y="4086231"/>
                </a:lnTo>
                <a:lnTo>
                  <a:pt x="8179724" y="4109174"/>
                </a:lnTo>
                <a:lnTo>
                  <a:pt x="8185761" y="4129702"/>
                </a:lnTo>
                <a:lnTo>
                  <a:pt x="8193610" y="4166533"/>
                </a:lnTo>
                <a:lnTo>
                  <a:pt x="8185761" y="4166533"/>
                </a:lnTo>
                <a:lnTo>
                  <a:pt x="8185761" y="4172569"/>
                </a:lnTo>
                <a:lnTo>
                  <a:pt x="8179724" y="4168946"/>
                </a:lnTo>
                <a:lnTo>
                  <a:pt x="8175498" y="4168946"/>
                </a:lnTo>
                <a:lnTo>
                  <a:pt x="8175498" y="4166533"/>
                </a:lnTo>
                <a:lnTo>
                  <a:pt x="8171272" y="4166533"/>
                </a:lnTo>
                <a:lnTo>
                  <a:pt x="8151347" y="4144192"/>
                </a:lnTo>
                <a:lnTo>
                  <a:pt x="8132630" y="4119439"/>
                </a:lnTo>
                <a:lnTo>
                  <a:pt x="8114517" y="4094685"/>
                </a:lnTo>
                <a:lnTo>
                  <a:pt x="8114517" y="4172569"/>
                </a:lnTo>
                <a:lnTo>
                  <a:pt x="8084328" y="4172569"/>
                </a:lnTo>
                <a:lnTo>
                  <a:pt x="8084328" y="4168946"/>
                </a:lnTo>
                <a:lnTo>
                  <a:pt x="8080102" y="4168946"/>
                </a:lnTo>
                <a:lnTo>
                  <a:pt x="8080102" y="4166533"/>
                </a:lnTo>
                <a:lnTo>
                  <a:pt x="8075875" y="4166533"/>
                </a:lnTo>
                <a:lnTo>
                  <a:pt x="8080102" y="4139966"/>
                </a:lnTo>
                <a:lnTo>
                  <a:pt x="8075875" y="4125475"/>
                </a:lnTo>
                <a:lnTo>
                  <a:pt x="8069839" y="4113400"/>
                </a:lnTo>
                <a:lnTo>
                  <a:pt x="8061989" y="4094685"/>
                </a:lnTo>
                <a:lnTo>
                  <a:pt x="8061989" y="4075968"/>
                </a:lnTo>
                <a:lnTo>
                  <a:pt x="8072252" y="4055441"/>
                </a:lnTo>
                <a:lnTo>
                  <a:pt x="8086140" y="4026459"/>
                </a:lnTo>
                <a:lnTo>
                  <a:pt x="8100629" y="3999895"/>
                </a:lnTo>
                <a:lnTo>
                  <a:pt x="8114517" y="3979365"/>
                </a:lnTo>
                <a:lnTo>
                  <a:pt x="8122970" y="3969102"/>
                </a:lnTo>
                <a:lnTo>
                  <a:pt x="8157384" y="3979365"/>
                </a:lnTo>
                <a:lnTo>
                  <a:pt x="8179724" y="3979365"/>
                </a:lnTo>
                <a:lnTo>
                  <a:pt x="8195421" y="3975139"/>
                </a:lnTo>
                <a:lnTo>
                  <a:pt x="8217761" y="3969102"/>
                </a:lnTo>
                <a:close/>
                <a:moveTo>
                  <a:pt x="8317380" y="3950385"/>
                </a:moveTo>
                <a:lnTo>
                  <a:pt x="8331266" y="3957027"/>
                </a:lnTo>
                <a:lnTo>
                  <a:pt x="8337305" y="3960650"/>
                </a:lnTo>
                <a:lnTo>
                  <a:pt x="8345757" y="3969102"/>
                </a:lnTo>
                <a:lnTo>
                  <a:pt x="8347567" y="3975139"/>
                </a:lnTo>
                <a:lnTo>
                  <a:pt x="8347567" y="3989630"/>
                </a:lnTo>
                <a:lnTo>
                  <a:pt x="8347567" y="4008348"/>
                </a:lnTo>
                <a:lnTo>
                  <a:pt x="8341531" y="4012574"/>
                </a:lnTo>
                <a:lnTo>
                  <a:pt x="8337305" y="4014384"/>
                </a:lnTo>
                <a:lnTo>
                  <a:pt x="8337305" y="4018611"/>
                </a:lnTo>
                <a:lnTo>
                  <a:pt x="8337305" y="4022837"/>
                </a:lnTo>
                <a:lnTo>
                  <a:pt x="8337305" y="4026460"/>
                </a:lnTo>
                <a:lnTo>
                  <a:pt x="8337305" y="4028875"/>
                </a:lnTo>
                <a:lnTo>
                  <a:pt x="8335492" y="4033102"/>
                </a:lnTo>
                <a:lnTo>
                  <a:pt x="8327040" y="4040951"/>
                </a:lnTo>
                <a:lnTo>
                  <a:pt x="8327040" y="4022837"/>
                </a:lnTo>
                <a:lnTo>
                  <a:pt x="8313154" y="3999895"/>
                </a:lnTo>
                <a:lnTo>
                  <a:pt x="8313154" y="3975139"/>
                </a:lnTo>
                <a:close/>
                <a:moveTo>
                  <a:pt x="7999200" y="3810917"/>
                </a:moveTo>
                <a:lnTo>
                  <a:pt x="8019125" y="3816954"/>
                </a:lnTo>
                <a:lnTo>
                  <a:pt x="8043878" y="3831445"/>
                </a:lnTo>
                <a:lnTo>
                  <a:pt x="8066218" y="3853785"/>
                </a:lnTo>
                <a:lnTo>
                  <a:pt x="8075878" y="3872502"/>
                </a:lnTo>
                <a:lnTo>
                  <a:pt x="8066218" y="3878539"/>
                </a:lnTo>
                <a:lnTo>
                  <a:pt x="8055954" y="3888802"/>
                </a:lnTo>
                <a:lnTo>
                  <a:pt x="8043878" y="3897256"/>
                </a:lnTo>
                <a:lnTo>
                  <a:pt x="8029387" y="3903292"/>
                </a:lnTo>
                <a:lnTo>
                  <a:pt x="8041463" y="3935895"/>
                </a:lnTo>
                <a:lnTo>
                  <a:pt x="8055954" y="3960651"/>
                </a:lnTo>
                <a:lnTo>
                  <a:pt x="8069840" y="3989631"/>
                </a:lnTo>
                <a:lnTo>
                  <a:pt x="8057764" y="3993857"/>
                </a:lnTo>
                <a:lnTo>
                  <a:pt x="8051728" y="3993857"/>
                </a:lnTo>
                <a:lnTo>
                  <a:pt x="8047501" y="3993857"/>
                </a:lnTo>
                <a:lnTo>
                  <a:pt x="8043878" y="3998083"/>
                </a:lnTo>
                <a:lnTo>
                  <a:pt x="8041463" y="3999896"/>
                </a:lnTo>
                <a:lnTo>
                  <a:pt x="8037842" y="4008348"/>
                </a:lnTo>
                <a:lnTo>
                  <a:pt x="8019125" y="4040951"/>
                </a:lnTo>
                <a:lnTo>
                  <a:pt x="8009465" y="4080196"/>
                </a:lnTo>
                <a:lnTo>
                  <a:pt x="7990748" y="4115214"/>
                </a:lnTo>
                <a:lnTo>
                  <a:pt x="7981088" y="4123666"/>
                </a:lnTo>
                <a:lnTo>
                  <a:pt x="7970823" y="4123666"/>
                </a:lnTo>
                <a:lnTo>
                  <a:pt x="7958748" y="4125477"/>
                </a:lnTo>
                <a:lnTo>
                  <a:pt x="7946672" y="4125477"/>
                </a:lnTo>
                <a:lnTo>
                  <a:pt x="7924334" y="4113402"/>
                </a:lnTo>
                <a:lnTo>
                  <a:pt x="7903806" y="4109175"/>
                </a:lnTo>
                <a:lnTo>
                  <a:pt x="7877845" y="4109175"/>
                </a:lnTo>
                <a:lnTo>
                  <a:pt x="7853089" y="4104949"/>
                </a:lnTo>
                <a:lnTo>
                  <a:pt x="7828938" y="4094687"/>
                </a:lnTo>
                <a:lnTo>
                  <a:pt x="7804787" y="4061479"/>
                </a:lnTo>
                <a:lnTo>
                  <a:pt x="7786675" y="4018611"/>
                </a:lnTo>
                <a:lnTo>
                  <a:pt x="7782449" y="3969103"/>
                </a:lnTo>
                <a:lnTo>
                  <a:pt x="7800561" y="3960651"/>
                </a:lnTo>
                <a:lnTo>
                  <a:pt x="7815052" y="3960651"/>
                </a:lnTo>
                <a:lnTo>
                  <a:pt x="7828938" y="3964877"/>
                </a:lnTo>
                <a:lnTo>
                  <a:pt x="7843429" y="3957028"/>
                </a:lnTo>
                <a:lnTo>
                  <a:pt x="7861541" y="3928046"/>
                </a:lnTo>
                <a:lnTo>
                  <a:pt x="7906220" y="3922009"/>
                </a:lnTo>
                <a:lnTo>
                  <a:pt x="7914069" y="3915368"/>
                </a:lnTo>
                <a:lnTo>
                  <a:pt x="7920108" y="3907519"/>
                </a:lnTo>
                <a:lnTo>
                  <a:pt x="7920108" y="3903292"/>
                </a:lnTo>
                <a:lnTo>
                  <a:pt x="7924334" y="3900877"/>
                </a:lnTo>
                <a:lnTo>
                  <a:pt x="7924334" y="3897256"/>
                </a:lnTo>
                <a:lnTo>
                  <a:pt x="7924334" y="3893030"/>
                </a:lnTo>
                <a:lnTo>
                  <a:pt x="7927955" y="3888802"/>
                </a:lnTo>
                <a:lnTo>
                  <a:pt x="7934597" y="3888802"/>
                </a:lnTo>
                <a:lnTo>
                  <a:pt x="7946672" y="3888802"/>
                </a:lnTo>
                <a:lnTo>
                  <a:pt x="7958748" y="3888802"/>
                </a:lnTo>
                <a:lnTo>
                  <a:pt x="7966597" y="3864048"/>
                </a:lnTo>
                <a:lnTo>
                  <a:pt x="7976860" y="3845331"/>
                </a:lnTo>
                <a:lnTo>
                  <a:pt x="7987124" y="3829029"/>
                </a:lnTo>
                <a:close/>
                <a:moveTo>
                  <a:pt x="6980054" y="3763221"/>
                </a:moveTo>
                <a:lnTo>
                  <a:pt x="7000582" y="3777712"/>
                </a:lnTo>
                <a:lnTo>
                  <a:pt x="7012658" y="3802465"/>
                </a:lnTo>
                <a:lnTo>
                  <a:pt x="7012658" y="3839294"/>
                </a:lnTo>
                <a:lnTo>
                  <a:pt x="7012658" y="3843520"/>
                </a:lnTo>
                <a:lnTo>
                  <a:pt x="7014470" y="3843520"/>
                </a:lnTo>
                <a:lnTo>
                  <a:pt x="7018696" y="3845333"/>
                </a:lnTo>
                <a:lnTo>
                  <a:pt x="7018696" y="3849559"/>
                </a:lnTo>
                <a:lnTo>
                  <a:pt x="7018696" y="3858011"/>
                </a:lnTo>
                <a:lnTo>
                  <a:pt x="7012658" y="3858011"/>
                </a:lnTo>
                <a:lnTo>
                  <a:pt x="7004205" y="3859822"/>
                </a:lnTo>
                <a:lnTo>
                  <a:pt x="7000582" y="3868276"/>
                </a:lnTo>
                <a:lnTo>
                  <a:pt x="6994545" y="3872502"/>
                </a:lnTo>
                <a:lnTo>
                  <a:pt x="6990319" y="3872502"/>
                </a:lnTo>
                <a:lnTo>
                  <a:pt x="6986091" y="3868276"/>
                </a:lnTo>
                <a:lnTo>
                  <a:pt x="6984280" y="3868276"/>
                </a:lnTo>
                <a:lnTo>
                  <a:pt x="6980054" y="3864048"/>
                </a:lnTo>
                <a:lnTo>
                  <a:pt x="6966167" y="3835068"/>
                </a:lnTo>
                <a:lnTo>
                  <a:pt x="6966167" y="3792201"/>
                </a:lnTo>
                <a:lnTo>
                  <a:pt x="6969791" y="3786164"/>
                </a:lnTo>
                <a:lnTo>
                  <a:pt x="6974017" y="3781938"/>
                </a:lnTo>
                <a:lnTo>
                  <a:pt x="6975827" y="3773486"/>
                </a:lnTo>
                <a:close/>
                <a:moveTo>
                  <a:pt x="8250362" y="3720353"/>
                </a:moveTo>
                <a:lnTo>
                  <a:pt x="8266663" y="3738465"/>
                </a:lnTo>
                <a:lnTo>
                  <a:pt x="8278739" y="3758993"/>
                </a:lnTo>
                <a:lnTo>
                  <a:pt x="8278739" y="3792201"/>
                </a:lnTo>
                <a:lnTo>
                  <a:pt x="8280549" y="3800051"/>
                </a:lnTo>
                <a:lnTo>
                  <a:pt x="8284775" y="3800051"/>
                </a:lnTo>
                <a:lnTo>
                  <a:pt x="8284775" y="3802466"/>
                </a:lnTo>
                <a:lnTo>
                  <a:pt x="8280549" y="3802466"/>
                </a:lnTo>
                <a:lnTo>
                  <a:pt x="8278739" y="3810919"/>
                </a:lnTo>
                <a:lnTo>
                  <a:pt x="8278739" y="3816955"/>
                </a:lnTo>
                <a:lnTo>
                  <a:pt x="8274512" y="3816955"/>
                </a:lnTo>
                <a:lnTo>
                  <a:pt x="8274512" y="3821181"/>
                </a:lnTo>
                <a:lnTo>
                  <a:pt x="8270889" y="3821181"/>
                </a:lnTo>
                <a:lnTo>
                  <a:pt x="8264250" y="3824805"/>
                </a:lnTo>
                <a:lnTo>
                  <a:pt x="8260626" y="3816955"/>
                </a:lnTo>
                <a:lnTo>
                  <a:pt x="8260626" y="3814540"/>
                </a:lnTo>
                <a:lnTo>
                  <a:pt x="8256400" y="3814540"/>
                </a:lnTo>
                <a:lnTo>
                  <a:pt x="8252174" y="3814540"/>
                </a:lnTo>
                <a:lnTo>
                  <a:pt x="8250362" y="3810919"/>
                </a:lnTo>
                <a:lnTo>
                  <a:pt x="8250362" y="3816955"/>
                </a:lnTo>
                <a:lnTo>
                  <a:pt x="8252174" y="3821181"/>
                </a:lnTo>
                <a:lnTo>
                  <a:pt x="8256400" y="3824805"/>
                </a:lnTo>
                <a:lnTo>
                  <a:pt x="8260626" y="3829031"/>
                </a:lnTo>
                <a:lnTo>
                  <a:pt x="8256400" y="3831446"/>
                </a:lnTo>
                <a:lnTo>
                  <a:pt x="8256400" y="3835070"/>
                </a:lnTo>
                <a:lnTo>
                  <a:pt x="8256400" y="3839296"/>
                </a:lnTo>
                <a:lnTo>
                  <a:pt x="8256400" y="3849559"/>
                </a:lnTo>
                <a:lnTo>
                  <a:pt x="8238286" y="3849559"/>
                </a:lnTo>
                <a:lnTo>
                  <a:pt x="8238286" y="3839296"/>
                </a:lnTo>
                <a:lnTo>
                  <a:pt x="8228024" y="3835070"/>
                </a:lnTo>
                <a:lnTo>
                  <a:pt x="8217759" y="3829031"/>
                </a:lnTo>
                <a:lnTo>
                  <a:pt x="8214136" y="3821181"/>
                </a:lnTo>
                <a:lnTo>
                  <a:pt x="8209910" y="3810919"/>
                </a:lnTo>
                <a:lnTo>
                  <a:pt x="8208099" y="3800051"/>
                </a:lnTo>
                <a:lnTo>
                  <a:pt x="8199647" y="3786163"/>
                </a:lnTo>
                <a:lnTo>
                  <a:pt x="8189382" y="3792201"/>
                </a:lnTo>
                <a:lnTo>
                  <a:pt x="8175496" y="3800051"/>
                </a:lnTo>
                <a:lnTo>
                  <a:pt x="8161005" y="3802466"/>
                </a:lnTo>
                <a:lnTo>
                  <a:pt x="8147119" y="3810919"/>
                </a:lnTo>
                <a:lnTo>
                  <a:pt x="8147119" y="3792201"/>
                </a:lnTo>
                <a:lnTo>
                  <a:pt x="8151345" y="3787975"/>
                </a:lnTo>
                <a:lnTo>
                  <a:pt x="8151345" y="3786163"/>
                </a:lnTo>
                <a:lnTo>
                  <a:pt x="8153156" y="3786163"/>
                </a:lnTo>
                <a:lnTo>
                  <a:pt x="8153156" y="3777710"/>
                </a:lnTo>
                <a:lnTo>
                  <a:pt x="8181533" y="3767447"/>
                </a:lnTo>
                <a:lnTo>
                  <a:pt x="8208099" y="3758993"/>
                </a:lnTo>
                <a:lnTo>
                  <a:pt x="8232250" y="3744504"/>
                </a:lnTo>
                <a:close/>
                <a:moveTo>
                  <a:pt x="8075879" y="3681109"/>
                </a:moveTo>
                <a:lnTo>
                  <a:pt x="8084331" y="3688959"/>
                </a:lnTo>
                <a:lnTo>
                  <a:pt x="8086142" y="3688959"/>
                </a:lnTo>
                <a:lnTo>
                  <a:pt x="8090368" y="3688959"/>
                </a:lnTo>
                <a:lnTo>
                  <a:pt x="8090368" y="3691374"/>
                </a:lnTo>
                <a:lnTo>
                  <a:pt x="8090368" y="3699222"/>
                </a:lnTo>
                <a:lnTo>
                  <a:pt x="8094594" y="3705863"/>
                </a:lnTo>
                <a:lnTo>
                  <a:pt x="8072255" y="3723978"/>
                </a:lnTo>
                <a:lnTo>
                  <a:pt x="8057764" y="3742695"/>
                </a:lnTo>
                <a:lnTo>
                  <a:pt x="8041462" y="3757184"/>
                </a:lnTo>
                <a:lnTo>
                  <a:pt x="8015500" y="3771675"/>
                </a:lnTo>
                <a:lnTo>
                  <a:pt x="8015500" y="3763223"/>
                </a:lnTo>
                <a:lnTo>
                  <a:pt x="8037841" y="3738467"/>
                </a:lnTo>
                <a:lnTo>
                  <a:pt x="8061992" y="3713713"/>
                </a:lnTo>
                <a:close/>
                <a:moveTo>
                  <a:pt x="2998871" y="3491528"/>
                </a:moveTo>
                <a:lnTo>
                  <a:pt x="3013361" y="3491528"/>
                </a:lnTo>
                <a:lnTo>
                  <a:pt x="3027247" y="3493944"/>
                </a:lnTo>
                <a:lnTo>
                  <a:pt x="3043549" y="3501794"/>
                </a:lnTo>
                <a:lnTo>
                  <a:pt x="3037512" y="3506020"/>
                </a:lnTo>
                <a:lnTo>
                  <a:pt x="3033286" y="3512058"/>
                </a:lnTo>
                <a:lnTo>
                  <a:pt x="3027247" y="3516284"/>
                </a:lnTo>
                <a:lnTo>
                  <a:pt x="3015172" y="3516284"/>
                </a:lnTo>
                <a:lnTo>
                  <a:pt x="3004910" y="3512058"/>
                </a:lnTo>
                <a:lnTo>
                  <a:pt x="2995250" y="3512058"/>
                </a:lnTo>
                <a:lnTo>
                  <a:pt x="2984985" y="3512058"/>
                </a:lnTo>
                <a:lnTo>
                  <a:pt x="2972910" y="3516284"/>
                </a:lnTo>
                <a:lnTo>
                  <a:pt x="2972910" y="3493944"/>
                </a:lnTo>
                <a:close/>
                <a:moveTo>
                  <a:pt x="8136855" y="3469188"/>
                </a:moveTo>
                <a:lnTo>
                  <a:pt x="8147119" y="3469188"/>
                </a:lnTo>
                <a:lnTo>
                  <a:pt x="8161005" y="3469188"/>
                </a:lnTo>
                <a:lnTo>
                  <a:pt x="8161005" y="3506017"/>
                </a:lnTo>
                <a:lnTo>
                  <a:pt x="8157382" y="3530773"/>
                </a:lnTo>
                <a:lnTo>
                  <a:pt x="8151346" y="3551301"/>
                </a:lnTo>
                <a:lnTo>
                  <a:pt x="8147119" y="3588130"/>
                </a:lnTo>
                <a:lnTo>
                  <a:pt x="8153156" y="3588130"/>
                </a:lnTo>
                <a:lnTo>
                  <a:pt x="8153156" y="3594771"/>
                </a:lnTo>
                <a:lnTo>
                  <a:pt x="8167044" y="3594771"/>
                </a:lnTo>
                <a:lnTo>
                  <a:pt x="8175496" y="3594771"/>
                </a:lnTo>
                <a:lnTo>
                  <a:pt x="8181533" y="3594771"/>
                </a:lnTo>
                <a:lnTo>
                  <a:pt x="8189382" y="3598393"/>
                </a:lnTo>
                <a:lnTo>
                  <a:pt x="8195421" y="3602621"/>
                </a:lnTo>
                <a:lnTo>
                  <a:pt x="8209910" y="3605034"/>
                </a:lnTo>
                <a:lnTo>
                  <a:pt x="8217759" y="3631600"/>
                </a:lnTo>
                <a:lnTo>
                  <a:pt x="8232250" y="3647902"/>
                </a:lnTo>
                <a:lnTo>
                  <a:pt x="8250362" y="3666619"/>
                </a:lnTo>
                <a:lnTo>
                  <a:pt x="8264250" y="3691373"/>
                </a:lnTo>
                <a:lnTo>
                  <a:pt x="8252174" y="3695599"/>
                </a:lnTo>
                <a:lnTo>
                  <a:pt x="8246136" y="3699222"/>
                </a:lnTo>
                <a:lnTo>
                  <a:pt x="8242512" y="3699222"/>
                </a:lnTo>
                <a:lnTo>
                  <a:pt x="8242512" y="3703448"/>
                </a:lnTo>
                <a:lnTo>
                  <a:pt x="8242512" y="3705864"/>
                </a:lnTo>
                <a:lnTo>
                  <a:pt x="8242512" y="3709487"/>
                </a:lnTo>
                <a:lnTo>
                  <a:pt x="8235871" y="3709487"/>
                </a:lnTo>
                <a:lnTo>
                  <a:pt x="8223796" y="3713713"/>
                </a:lnTo>
                <a:lnTo>
                  <a:pt x="8221985" y="3705864"/>
                </a:lnTo>
                <a:lnTo>
                  <a:pt x="8221985" y="3703448"/>
                </a:lnTo>
                <a:lnTo>
                  <a:pt x="8217759" y="3703448"/>
                </a:lnTo>
                <a:lnTo>
                  <a:pt x="8214136" y="3703448"/>
                </a:lnTo>
                <a:lnTo>
                  <a:pt x="8209910" y="3699222"/>
                </a:lnTo>
                <a:lnTo>
                  <a:pt x="8203873" y="3713713"/>
                </a:lnTo>
                <a:lnTo>
                  <a:pt x="8199647" y="3723976"/>
                </a:lnTo>
                <a:lnTo>
                  <a:pt x="8193608" y="3734241"/>
                </a:lnTo>
                <a:lnTo>
                  <a:pt x="8181533" y="3738467"/>
                </a:lnTo>
                <a:lnTo>
                  <a:pt x="8171270" y="3744503"/>
                </a:lnTo>
                <a:lnTo>
                  <a:pt x="8171270" y="3738467"/>
                </a:lnTo>
                <a:lnTo>
                  <a:pt x="8165231" y="3730617"/>
                </a:lnTo>
                <a:lnTo>
                  <a:pt x="8165231" y="3723976"/>
                </a:lnTo>
                <a:lnTo>
                  <a:pt x="8165231" y="3720354"/>
                </a:lnTo>
                <a:lnTo>
                  <a:pt x="8165231" y="3717939"/>
                </a:lnTo>
                <a:lnTo>
                  <a:pt x="8165231" y="3713713"/>
                </a:lnTo>
                <a:lnTo>
                  <a:pt x="8161005" y="3709487"/>
                </a:lnTo>
                <a:lnTo>
                  <a:pt x="8157382" y="3709487"/>
                </a:lnTo>
                <a:lnTo>
                  <a:pt x="8147119" y="3705864"/>
                </a:lnTo>
                <a:lnTo>
                  <a:pt x="8147119" y="3695599"/>
                </a:lnTo>
                <a:lnTo>
                  <a:pt x="8147119" y="3685336"/>
                </a:lnTo>
                <a:lnTo>
                  <a:pt x="8151346" y="3676882"/>
                </a:lnTo>
                <a:lnTo>
                  <a:pt x="8151346" y="3675071"/>
                </a:lnTo>
                <a:lnTo>
                  <a:pt x="8153156" y="3670845"/>
                </a:lnTo>
                <a:lnTo>
                  <a:pt x="8161005" y="3670845"/>
                </a:lnTo>
                <a:lnTo>
                  <a:pt x="8171270" y="3666619"/>
                </a:lnTo>
                <a:lnTo>
                  <a:pt x="8185761" y="3666619"/>
                </a:lnTo>
                <a:lnTo>
                  <a:pt x="8185761" y="3691373"/>
                </a:lnTo>
                <a:lnTo>
                  <a:pt x="8209910" y="3691373"/>
                </a:lnTo>
                <a:lnTo>
                  <a:pt x="8209910" y="3685336"/>
                </a:lnTo>
                <a:lnTo>
                  <a:pt x="8214136" y="3676882"/>
                </a:lnTo>
                <a:lnTo>
                  <a:pt x="8217759" y="3675071"/>
                </a:lnTo>
                <a:lnTo>
                  <a:pt x="8217759" y="3670845"/>
                </a:lnTo>
                <a:lnTo>
                  <a:pt x="8221985" y="3666619"/>
                </a:lnTo>
                <a:lnTo>
                  <a:pt x="8223796" y="3660580"/>
                </a:lnTo>
                <a:lnTo>
                  <a:pt x="8217759" y="3660580"/>
                </a:lnTo>
                <a:lnTo>
                  <a:pt x="8181533" y="3631600"/>
                </a:lnTo>
                <a:lnTo>
                  <a:pt x="8141083" y="3612883"/>
                </a:lnTo>
                <a:lnTo>
                  <a:pt x="8141083" y="3627374"/>
                </a:lnTo>
                <a:lnTo>
                  <a:pt x="8136855" y="3637637"/>
                </a:lnTo>
                <a:lnTo>
                  <a:pt x="8132629" y="3647902"/>
                </a:lnTo>
                <a:lnTo>
                  <a:pt x="8132629" y="3660580"/>
                </a:lnTo>
                <a:lnTo>
                  <a:pt x="8129007" y="3656354"/>
                </a:lnTo>
                <a:lnTo>
                  <a:pt x="8126592" y="3652128"/>
                </a:lnTo>
                <a:lnTo>
                  <a:pt x="8126592" y="3647902"/>
                </a:lnTo>
                <a:lnTo>
                  <a:pt x="8122969" y="3646091"/>
                </a:lnTo>
                <a:lnTo>
                  <a:pt x="8112704" y="3618922"/>
                </a:lnTo>
                <a:lnTo>
                  <a:pt x="8100629" y="3588130"/>
                </a:lnTo>
                <a:lnTo>
                  <a:pt x="8098215" y="3547074"/>
                </a:lnTo>
                <a:lnTo>
                  <a:pt x="8100629" y="3512056"/>
                </a:lnTo>
                <a:lnTo>
                  <a:pt x="8114517" y="3477037"/>
                </a:lnTo>
                <a:lnTo>
                  <a:pt x="8126592" y="3472811"/>
                </a:lnTo>
                <a:close/>
                <a:moveTo>
                  <a:pt x="2881749" y="3469188"/>
                </a:moveTo>
                <a:lnTo>
                  <a:pt x="2895635" y="3469188"/>
                </a:lnTo>
                <a:lnTo>
                  <a:pt x="2910127" y="3472812"/>
                </a:lnTo>
                <a:lnTo>
                  <a:pt x="2924013" y="3472812"/>
                </a:lnTo>
                <a:lnTo>
                  <a:pt x="2934278" y="3477038"/>
                </a:lnTo>
                <a:lnTo>
                  <a:pt x="2934278" y="3493944"/>
                </a:lnTo>
                <a:lnTo>
                  <a:pt x="2881749" y="3493944"/>
                </a:lnTo>
                <a:close/>
                <a:moveTo>
                  <a:pt x="2583486" y="3469188"/>
                </a:moveTo>
                <a:lnTo>
                  <a:pt x="2602203" y="3472812"/>
                </a:lnTo>
                <a:lnTo>
                  <a:pt x="2611863" y="3479453"/>
                </a:lnTo>
                <a:lnTo>
                  <a:pt x="2626353" y="3487301"/>
                </a:lnTo>
                <a:lnTo>
                  <a:pt x="2638428" y="3493943"/>
                </a:lnTo>
                <a:lnTo>
                  <a:pt x="2638428" y="3501793"/>
                </a:lnTo>
                <a:lnTo>
                  <a:pt x="2624543" y="3501793"/>
                </a:lnTo>
                <a:lnTo>
                  <a:pt x="2611863" y="3506019"/>
                </a:lnTo>
                <a:lnTo>
                  <a:pt x="2602203" y="3507832"/>
                </a:lnTo>
                <a:lnTo>
                  <a:pt x="2596166" y="3506019"/>
                </a:lnTo>
                <a:lnTo>
                  <a:pt x="2581675" y="3506019"/>
                </a:lnTo>
                <a:lnTo>
                  <a:pt x="2569600" y="3501793"/>
                </a:lnTo>
                <a:lnTo>
                  <a:pt x="2569600" y="3477038"/>
                </a:lnTo>
                <a:lnTo>
                  <a:pt x="2573826" y="3477038"/>
                </a:lnTo>
                <a:lnTo>
                  <a:pt x="2577449" y="3472812"/>
                </a:lnTo>
                <a:lnTo>
                  <a:pt x="2581675" y="3472812"/>
                </a:lnTo>
                <a:close/>
                <a:moveTo>
                  <a:pt x="2707255" y="3435982"/>
                </a:moveTo>
                <a:lnTo>
                  <a:pt x="2750123" y="3440208"/>
                </a:lnTo>
                <a:lnTo>
                  <a:pt x="2786349" y="3448660"/>
                </a:lnTo>
                <a:lnTo>
                  <a:pt x="2814727" y="3458925"/>
                </a:lnTo>
                <a:lnTo>
                  <a:pt x="2849140" y="3469190"/>
                </a:lnTo>
                <a:lnTo>
                  <a:pt x="2849140" y="3487302"/>
                </a:lnTo>
                <a:lnTo>
                  <a:pt x="2835254" y="3487302"/>
                </a:lnTo>
                <a:lnTo>
                  <a:pt x="2828613" y="3491528"/>
                </a:lnTo>
                <a:lnTo>
                  <a:pt x="2818952" y="3493943"/>
                </a:lnTo>
                <a:lnTo>
                  <a:pt x="2810500" y="3497566"/>
                </a:lnTo>
                <a:lnTo>
                  <a:pt x="2804461" y="3501792"/>
                </a:lnTo>
                <a:lnTo>
                  <a:pt x="2792386" y="3501792"/>
                </a:lnTo>
                <a:lnTo>
                  <a:pt x="2792386" y="3497566"/>
                </a:lnTo>
                <a:lnTo>
                  <a:pt x="2792386" y="3493943"/>
                </a:lnTo>
                <a:lnTo>
                  <a:pt x="2790575" y="3491528"/>
                </a:lnTo>
                <a:lnTo>
                  <a:pt x="2786349" y="3487302"/>
                </a:lnTo>
                <a:lnTo>
                  <a:pt x="2782123" y="3483678"/>
                </a:lnTo>
                <a:lnTo>
                  <a:pt x="2778500" y="3487302"/>
                </a:lnTo>
                <a:lnTo>
                  <a:pt x="2772461" y="3507829"/>
                </a:lnTo>
                <a:lnTo>
                  <a:pt x="2762198" y="3507829"/>
                </a:lnTo>
                <a:lnTo>
                  <a:pt x="2735632" y="3506018"/>
                </a:lnTo>
                <a:lnTo>
                  <a:pt x="2707255" y="3501792"/>
                </a:lnTo>
                <a:lnTo>
                  <a:pt x="2687332" y="3501792"/>
                </a:lnTo>
                <a:lnTo>
                  <a:pt x="2677067" y="3477037"/>
                </a:lnTo>
                <a:lnTo>
                  <a:pt x="2695179" y="3477037"/>
                </a:lnTo>
                <a:lnTo>
                  <a:pt x="2707255" y="3477037"/>
                </a:lnTo>
                <a:lnTo>
                  <a:pt x="2721745" y="3472811"/>
                </a:lnTo>
                <a:lnTo>
                  <a:pt x="2733821" y="3469190"/>
                </a:lnTo>
                <a:lnTo>
                  <a:pt x="2725369" y="3464964"/>
                </a:lnTo>
                <a:lnTo>
                  <a:pt x="2719330" y="3458925"/>
                </a:lnTo>
                <a:lnTo>
                  <a:pt x="2715709" y="3454699"/>
                </a:lnTo>
                <a:lnTo>
                  <a:pt x="2711481" y="3448660"/>
                </a:lnTo>
                <a:close/>
                <a:moveTo>
                  <a:pt x="438334" y="3358099"/>
                </a:moveTo>
                <a:lnTo>
                  <a:pt x="470937" y="3368364"/>
                </a:lnTo>
                <a:lnTo>
                  <a:pt x="495088" y="3382250"/>
                </a:lnTo>
                <a:lnTo>
                  <a:pt x="523465" y="3396739"/>
                </a:lnTo>
                <a:lnTo>
                  <a:pt x="523465" y="3405193"/>
                </a:lnTo>
                <a:lnTo>
                  <a:pt x="515011" y="3405193"/>
                </a:lnTo>
                <a:lnTo>
                  <a:pt x="490862" y="3421494"/>
                </a:lnTo>
                <a:lnTo>
                  <a:pt x="466711" y="3425720"/>
                </a:lnTo>
                <a:lnTo>
                  <a:pt x="444371" y="3429946"/>
                </a:lnTo>
                <a:lnTo>
                  <a:pt x="420221" y="3435983"/>
                </a:lnTo>
                <a:lnTo>
                  <a:pt x="420221" y="3429946"/>
                </a:lnTo>
                <a:lnTo>
                  <a:pt x="414184" y="3429946"/>
                </a:lnTo>
                <a:lnTo>
                  <a:pt x="420221" y="3411229"/>
                </a:lnTo>
                <a:lnTo>
                  <a:pt x="420221" y="3393117"/>
                </a:lnTo>
                <a:lnTo>
                  <a:pt x="420221" y="3368364"/>
                </a:lnTo>
                <a:lnTo>
                  <a:pt x="428070" y="3364136"/>
                </a:lnTo>
                <a:lnTo>
                  <a:pt x="429882" y="3364136"/>
                </a:lnTo>
                <a:lnTo>
                  <a:pt x="429882" y="3361722"/>
                </a:lnTo>
                <a:lnTo>
                  <a:pt x="434108" y="3361722"/>
                </a:lnTo>
                <a:close/>
                <a:moveTo>
                  <a:pt x="2460320" y="3335156"/>
                </a:moveTo>
                <a:lnTo>
                  <a:pt x="2517074" y="3347835"/>
                </a:lnTo>
                <a:lnTo>
                  <a:pt x="2567789" y="3364136"/>
                </a:lnTo>
                <a:lnTo>
                  <a:pt x="2605826" y="3382251"/>
                </a:lnTo>
                <a:lnTo>
                  <a:pt x="2644467" y="3400966"/>
                </a:lnTo>
                <a:lnTo>
                  <a:pt x="2687335" y="3421496"/>
                </a:lnTo>
                <a:lnTo>
                  <a:pt x="2687335" y="3435985"/>
                </a:lnTo>
                <a:lnTo>
                  <a:pt x="2668618" y="3435985"/>
                </a:lnTo>
                <a:lnTo>
                  <a:pt x="2648694" y="3444439"/>
                </a:lnTo>
                <a:lnTo>
                  <a:pt x="2624543" y="3450476"/>
                </a:lnTo>
                <a:lnTo>
                  <a:pt x="2597978" y="3454702"/>
                </a:lnTo>
                <a:lnTo>
                  <a:pt x="2602204" y="3448665"/>
                </a:lnTo>
                <a:lnTo>
                  <a:pt x="2602204" y="3440211"/>
                </a:lnTo>
                <a:lnTo>
                  <a:pt x="2602204" y="3435985"/>
                </a:lnTo>
                <a:lnTo>
                  <a:pt x="2602204" y="3434174"/>
                </a:lnTo>
                <a:lnTo>
                  <a:pt x="2602204" y="3429948"/>
                </a:lnTo>
                <a:lnTo>
                  <a:pt x="2597978" y="3421496"/>
                </a:lnTo>
                <a:lnTo>
                  <a:pt x="2545450" y="3407005"/>
                </a:lnTo>
                <a:lnTo>
                  <a:pt x="2496546" y="3382251"/>
                </a:lnTo>
                <a:lnTo>
                  <a:pt x="2444018" y="3358100"/>
                </a:lnTo>
                <a:lnTo>
                  <a:pt x="2431943" y="3368364"/>
                </a:lnTo>
                <a:lnTo>
                  <a:pt x="2425906" y="3378627"/>
                </a:lnTo>
                <a:lnTo>
                  <a:pt x="2415641" y="3390703"/>
                </a:lnTo>
                <a:lnTo>
                  <a:pt x="2403566" y="3386477"/>
                </a:lnTo>
                <a:lnTo>
                  <a:pt x="2389075" y="3378627"/>
                </a:lnTo>
                <a:lnTo>
                  <a:pt x="2383038" y="3376212"/>
                </a:lnTo>
                <a:lnTo>
                  <a:pt x="2397529" y="3376212"/>
                </a:lnTo>
                <a:lnTo>
                  <a:pt x="2407189" y="3361723"/>
                </a:lnTo>
                <a:lnTo>
                  <a:pt x="2417452" y="3353873"/>
                </a:lnTo>
                <a:lnTo>
                  <a:pt x="2429527" y="3343608"/>
                </a:lnTo>
                <a:lnTo>
                  <a:pt x="2439792" y="3343608"/>
                </a:lnTo>
                <a:lnTo>
                  <a:pt x="2445829" y="3339382"/>
                </a:lnTo>
                <a:lnTo>
                  <a:pt x="2454283" y="3339382"/>
                </a:lnTo>
                <a:close/>
                <a:moveTo>
                  <a:pt x="391847" y="3318854"/>
                </a:moveTo>
                <a:lnTo>
                  <a:pt x="420221" y="3329120"/>
                </a:lnTo>
                <a:lnTo>
                  <a:pt x="420221" y="3335157"/>
                </a:lnTo>
                <a:lnTo>
                  <a:pt x="414185" y="3335157"/>
                </a:lnTo>
                <a:lnTo>
                  <a:pt x="391847" y="3343610"/>
                </a:lnTo>
                <a:lnTo>
                  <a:pt x="371317" y="3343610"/>
                </a:lnTo>
                <a:lnTo>
                  <a:pt x="353205" y="3343610"/>
                </a:lnTo>
                <a:lnTo>
                  <a:pt x="353205" y="3329120"/>
                </a:lnTo>
                <a:lnTo>
                  <a:pt x="363470" y="3324891"/>
                </a:lnTo>
                <a:lnTo>
                  <a:pt x="373733" y="3324891"/>
                </a:lnTo>
                <a:lnTo>
                  <a:pt x="381582" y="3323081"/>
                </a:lnTo>
                <a:close/>
                <a:moveTo>
                  <a:pt x="235475" y="3285646"/>
                </a:moveTo>
                <a:lnTo>
                  <a:pt x="247550" y="3289872"/>
                </a:lnTo>
                <a:lnTo>
                  <a:pt x="262041" y="3289872"/>
                </a:lnTo>
                <a:lnTo>
                  <a:pt x="268078" y="3289872"/>
                </a:lnTo>
                <a:lnTo>
                  <a:pt x="278342" y="3294098"/>
                </a:lnTo>
                <a:lnTo>
                  <a:pt x="290418" y="3295911"/>
                </a:lnTo>
                <a:lnTo>
                  <a:pt x="290418" y="3310399"/>
                </a:lnTo>
                <a:lnTo>
                  <a:pt x="282569" y="3310399"/>
                </a:lnTo>
                <a:lnTo>
                  <a:pt x="272303" y="3314625"/>
                </a:lnTo>
                <a:lnTo>
                  <a:pt x="262041" y="3318853"/>
                </a:lnTo>
                <a:lnTo>
                  <a:pt x="249966" y="3318853"/>
                </a:lnTo>
                <a:lnTo>
                  <a:pt x="235475" y="3318853"/>
                </a:lnTo>
                <a:close/>
                <a:moveTo>
                  <a:pt x="2569600" y="3279610"/>
                </a:moveTo>
                <a:lnTo>
                  <a:pt x="2581676" y="3285647"/>
                </a:lnTo>
                <a:lnTo>
                  <a:pt x="2587714" y="3294101"/>
                </a:lnTo>
                <a:lnTo>
                  <a:pt x="2596168" y="3300138"/>
                </a:lnTo>
                <a:lnTo>
                  <a:pt x="2597979" y="3310403"/>
                </a:lnTo>
                <a:lnTo>
                  <a:pt x="2597979" y="3329121"/>
                </a:lnTo>
                <a:lnTo>
                  <a:pt x="2583487" y="3329121"/>
                </a:lnTo>
                <a:lnTo>
                  <a:pt x="2581676" y="3318856"/>
                </a:lnTo>
                <a:lnTo>
                  <a:pt x="2577450" y="3314630"/>
                </a:lnTo>
                <a:lnTo>
                  <a:pt x="2573826" y="3308591"/>
                </a:lnTo>
                <a:lnTo>
                  <a:pt x="2569600" y="3300138"/>
                </a:lnTo>
                <a:lnTo>
                  <a:pt x="2569600" y="3294101"/>
                </a:lnTo>
                <a:close/>
                <a:moveTo>
                  <a:pt x="8147123" y="3265119"/>
                </a:moveTo>
                <a:lnTo>
                  <a:pt x="8153160" y="3271156"/>
                </a:lnTo>
                <a:lnTo>
                  <a:pt x="8157386" y="3279610"/>
                </a:lnTo>
                <a:lnTo>
                  <a:pt x="8161009" y="3285647"/>
                </a:lnTo>
                <a:lnTo>
                  <a:pt x="8161009" y="3295912"/>
                </a:lnTo>
                <a:lnTo>
                  <a:pt x="8161009" y="3310401"/>
                </a:lnTo>
                <a:lnTo>
                  <a:pt x="8132632" y="3382252"/>
                </a:lnTo>
                <a:lnTo>
                  <a:pt x="8118743" y="3364137"/>
                </a:lnTo>
                <a:lnTo>
                  <a:pt x="8112706" y="3347836"/>
                </a:lnTo>
                <a:lnTo>
                  <a:pt x="8108480" y="3318855"/>
                </a:lnTo>
                <a:close/>
                <a:moveTo>
                  <a:pt x="2553298" y="3232516"/>
                </a:moveTo>
                <a:lnTo>
                  <a:pt x="2597976" y="3232516"/>
                </a:lnTo>
                <a:lnTo>
                  <a:pt x="2602202" y="3238553"/>
                </a:lnTo>
                <a:lnTo>
                  <a:pt x="2610051" y="3242779"/>
                </a:lnTo>
                <a:lnTo>
                  <a:pt x="2610051" y="3247007"/>
                </a:lnTo>
                <a:lnTo>
                  <a:pt x="2611862" y="3250628"/>
                </a:lnTo>
                <a:lnTo>
                  <a:pt x="2611862" y="3253043"/>
                </a:lnTo>
                <a:lnTo>
                  <a:pt x="2610051" y="3257269"/>
                </a:lnTo>
                <a:lnTo>
                  <a:pt x="2610051" y="3265119"/>
                </a:lnTo>
                <a:lnTo>
                  <a:pt x="2597976" y="3257269"/>
                </a:lnTo>
                <a:lnTo>
                  <a:pt x="2587711" y="3253043"/>
                </a:lnTo>
                <a:lnTo>
                  <a:pt x="2577448" y="3253043"/>
                </a:lnTo>
                <a:lnTo>
                  <a:pt x="2569599" y="3250628"/>
                </a:lnTo>
                <a:lnTo>
                  <a:pt x="2563562" y="3250628"/>
                </a:lnTo>
                <a:lnTo>
                  <a:pt x="2555108" y="3247007"/>
                </a:lnTo>
                <a:lnTo>
                  <a:pt x="2553298" y="3238553"/>
                </a:lnTo>
                <a:close/>
                <a:moveTo>
                  <a:pt x="8374133" y="3098482"/>
                </a:moveTo>
                <a:lnTo>
                  <a:pt x="8380170" y="3102708"/>
                </a:lnTo>
                <a:lnTo>
                  <a:pt x="8383793" y="3102708"/>
                </a:lnTo>
                <a:lnTo>
                  <a:pt x="8383793" y="3106935"/>
                </a:lnTo>
                <a:lnTo>
                  <a:pt x="8388019" y="3112973"/>
                </a:lnTo>
                <a:lnTo>
                  <a:pt x="8388019" y="3121426"/>
                </a:lnTo>
                <a:lnTo>
                  <a:pt x="8383793" y="3131691"/>
                </a:lnTo>
                <a:lnTo>
                  <a:pt x="8375943" y="3141954"/>
                </a:lnTo>
                <a:lnTo>
                  <a:pt x="8374133" y="3152219"/>
                </a:lnTo>
                <a:lnTo>
                  <a:pt x="8355416" y="3152219"/>
                </a:lnTo>
                <a:lnTo>
                  <a:pt x="8355416" y="3127463"/>
                </a:lnTo>
                <a:lnTo>
                  <a:pt x="8362058" y="3125049"/>
                </a:lnTo>
                <a:lnTo>
                  <a:pt x="8365679" y="3117200"/>
                </a:lnTo>
                <a:lnTo>
                  <a:pt x="8369907" y="3111161"/>
                </a:lnTo>
                <a:close/>
                <a:moveTo>
                  <a:pt x="8278740" y="3001881"/>
                </a:moveTo>
                <a:lnTo>
                  <a:pt x="8302889" y="3001881"/>
                </a:lnTo>
                <a:lnTo>
                  <a:pt x="8302889" y="3026637"/>
                </a:lnTo>
                <a:lnTo>
                  <a:pt x="8270891" y="3026637"/>
                </a:lnTo>
                <a:lnTo>
                  <a:pt x="8270891" y="3010334"/>
                </a:lnTo>
                <a:lnTo>
                  <a:pt x="8278740" y="3010334"/>
                </a:lnTo>
                <a:close/>
                <a:moveTo>
                  <a:pt x="5703707" y="2933656"/>
                </a:moveTo>
                <a:lnTo>
                  <a:pt x="5721819" y="2933656"/>
                </a:lnTo>
                <a:lnTo>
                  <a:pt x="5713970" y="2943920"/>
                </a:lnTo>
                <a:lnTo>
                  <a:pt x="5707933" y="2952372"/>
                </a:lnTo>
                <a:lnTo>
                  <a:pt x="5699481" y="2958409"/>
                </a:lnTo>
                <a:lnTo>
                  <a:pt x="5693443" y="2966863"/>
                </a:lnTo>
                <a:lnTo>
                  <a:pt x="5681367" y="2972900"/>
                </a:lnTo>
                <a:lnTo>
                  <a:pt x="5675331" y="2972900"/>
                </a:lnTo>
                <a:lnTo>
                  <a:pt x="5675331" y="2977126"/>
                </a:lnTo>
                <a:lnTo>
                  <a:pt x="5671105" y="2977126"/>
                </a:lnTo>
                <a:lnTo>
                  <a:pt x="5665066" y="2977126"/>
                </a:lnTo>
                <a:lnTo>
                  <a:pt x="5657217" y="2981352"/>
                </a:lnTo>
                <a:lnTo>
                  <a:pt x="5651180" y="2954183"/>
                </a:lnTo>
                <a:lnTo>
                  <a:pt x="5665066" y="2952372"/>
                </a:lnTo>
                <a:lnTo>
                  <a:pt x="5679557" y="2943920"/>
                </a:lnTo>
                <a:lnTo>
                  <a:pt x="5693443" y="2940297"/>
                </a:lnTo>
                <a:close/>
                <a:moveTo>
                  <a:pt x="5409677" y="2923393"/>
                </a:moveTo>
                <a:lnTo>
                  <a:pt x="5428394" y="2930034"/>
                </a:lnTo>
                <a:lnTo>
                  <a:pt x="5448318" y="2937883"/>
                </a:lnTo>
                <a:lnTo>
                  <a:pt x="5472467" y="2943920"/>
                </a:lnTo>
                <a:lnTo>
                  <a:pt x="5486958" y="2954184"/>
                </a:lnTo>
                <a:lnTo>
                  <a:pt x="5430204" y="2954184"/>
                </a:lnTo>
                <a:lnTo>
                  <a:pt x="5424168" y="2952371"/>
                </a:lnTo>
                <a:lnTo>
                  <a:pt x="5419942" y="2952371"/>
                </a:lnTo>
                <a:lnTo>
                  <a:pt x="5413903" y="2948145"/>
                </a:lnTo>
                <a:lnTo>
                  <a:pt x="5400017" y="2948145"/>
                </a:lnTo>
                <a:lnTo>
                  <a:pt x="5400017" y="2940297"/>
                </a:lnTo>
                <a:lnTo>
                  <a:pt x="5403640" y="2937883"/>
                </a:lnTo>
                <a:lnTo>
                  <a:pt x="5406054" y="2933657"/>
                </a:lnTo>
                <a:lnTo>
                  <a:pt x="5406054" y="2930034"/>
                </a:lnTo>
                <a:close/>
                <a:moveTo>
                  <a:pt x="4778163" y="2783926"/>
                </a:moveTo>
                <a:lnTo>
                  <a:pt x="4826467" y="2783926"/>
                </a:lnTo>
                <a:lnTo>
                  <a:pt x="4826467" y="2789963"/>
                </a:lnTo>
                <a:lnTo>
                  <a:pt x="4816201" y="2794191"/>
                </a:lnTo>
                <a:lnTo>
                  <a:pt x="4812578" y="2797812"/>
                </a:lnTo>
                <a:lnTo>
                  <a:pt x="4805936" y="2800228"/>
                </a:lnTo>
                <a:lnTo>
                  <a:pt x="4798089" y="2804454"/>
                </a:lnTo>
                <a:lnTo>
                  <a:pt x="4787824" y="2804454"/>
                </a:lnTo>
                <a:close/>
                <a:moveTo>
                  <a:pt x="5528015" y="2742266"/>
                </a:moveTo>
                <a:lnTo>
                  <a:pt x="5523789" y="2746492"/>
                </a:lnTo>
                <a:lnTo>
                  <a:pt x="5519561" y="2750719"/>
                </a:lnTo>
                <a:lnTo>
                  <a:pt x="5515335" y="2750719"/>
                </a:lnTo>
                <a:lnTo>
                  <a:pt x="5515335" y="2754945"/>
                </a:lnTo>
                <a:lnTo>
                  <a:pt x="5513524" y="2756755"/>
                </a:lnTo>
                <a:lnTo>
                  <a:pt x="5510506" y="2765209"/>
                </a:lnTo>
                <a:lnTo>
                  <a:pt x="5516542" y="2765209"/>
                </a:lnTo>
                <a:lnTo>
                  <a:pt x="5528618" y="2760983"/>
                </a:lnTo>
                <a:lnTo>
                  <a:pt x="5534656" y="2756755"/>
                </a:lnTo>
                <a:lnTo>
                  <a:pt x="5542504" y="2754945"/>
                </a:lnTo>
                <a:lnTo>
                  <a:pt x="5548542" y="2750719"/>
                </a:lnTo>
                <a:lnTo>
                  <a:pt x="5556392" y="2742266"/>
                </a:lnTo>
                <a:close/>
                <a:moveTo>
                  <a:pt x="4996725" y="2742266"/>
                </a:moveTo>
                <a:lnTo>
                  <a:pt x="5006990" y="2742266"/>
                </a:lnTo>
                <a:lnTo>
                  <a:pt x="5020872" y="2742266"/>
                </a:lnTo>
                <a:lnTo>
                  <a:pt x="5025097" y="2775475"/>
                </a:lnTo>
                <a:lnTo>
                  <a:pt x="5029326" y="2814718"/>
                </a:lnTo>
                <a:lnTo>
                  <a:pt x="5010613" y="2814718"/>
                </a:lnTo>
                <a:lnTo>
                  <a:pt x="5006990" y="2818341"/>
                </a:lnTo>
                <a:lnTo>
                  <a:pt x="5000952" y="2818341"/>
                </a:lnTo>
                <a:lnTo>
                  <a:pt x="4992498" y="2818341"/>
                </a:lnTo>
                <a:lnTo>
                  <a:pt x="4982234" y="2822567"/>
                </a:lnTo>
                <a:lnTo>
                  <a:pt x="4978611" y="2794190"/>
                </a:lnTo>
                <a:lnTo>
                  <a:pt x="4978611" y="2765210"/>
                </a:lnTo>
                <a:lnTo>
                  <a:pt x="4982234" y="2750719"/>
                </a:lnTo>
                <a:lnTo>
                  <a:pt x="4988271" y="2746493"/>
                </a:lnTo>
                <a:close/>
                <a:moveTo>
                  <a:pt x="5002761" y="2672229"/>
                </a:moveTo>
                <a:lnTo>
                  <a:pt x="5020872" y="2672229"/>
                </a:lnTo>
                <a:lnTo>
                  <a:pt x="5016650" y="2686722"/>
                </a:lnTo>
                <a:lnTo>
                  <a:pt x="5016650" y="2696984"/>
                </a:lnTo>
                <a:lnTo>
                  <a:pt x="5016650" y="2707249"/>
                </a:lnTo>
                <a:lnTo>
                  <a:pt x="5014837" y="2715701"/>
                </a:lnTo>
                <a:lnTo>
                  <a:pt x="5010611" y="2725966"/>
                </a:lnTo>
                <a:lnTo>
                  <a:pt x="4996723" y="2725966"/>
                </a:lnTo>
                <a:lnTo>
                  <a:pt x="4996723" y="2711475"/>
                </a:lnTo>
                <a:lnTo>
                  <a:pt x="5000950" y="2696984"/>
                </a:lnTo>
                <a:lnTo>
                  <a:pt x="5000950" y="2683099"/>
                </a:lnTo>
                <a:close/>
                <a:moveTo>
                  <a:pt x="2690868" y="2573919"/>
                </a:moveTo>
                <a:lnTo>
                  <a:pt x="2687343" y="2577441"/>
                </a:lnTo>
                <a:lnTo>
                  <a:pt x="2683191" y="2581593"/>
                </a:lnTo>
                <a:lnTo>
                  <a:pt x="2687332" y="2578042"/>
                </a:lnTo>
                <a:close/>
                <a:moveTo>
                  <a:pt x="8730353" y="2573817"/>
                </a:moveTo>
                <a:lnTo>
                  <a:pt x="8748465" y="2600382"/>
                </a:lnTo>
                <a:lnTo>
                  <a:pt x="8764766" y="2614870"/>
                </a:lnTo>
                <a:lnTo>
                  <a:pt x="8787106" y="2620909"/>
                </a:lnTo>
                <a:lnTo>
                  <a:pt x="8801597" y="2629361"/>
                </a:lnTo>
                <a:lnTo>
                  <a:pt x="8815483" y="2639626"/>
                </a:lnTo>
                <a:lnTo>
                  <a:pt x="8819709" y="2645663"/>
                </a:lnTo>
                <a:lnTo>
                  <a:pt x="8821520" y="2654115"/>
                </a:lnTo>
                <a:lnTo>
                  <a:pt x="8821520" y="2660153"/>
                </a:lnTo>
                <a:lnTo>
                  <a:pt x="8821520" y="2672229"/>
                </a:lnTo>
                <a:lnTo>
                  <a:pt x="8797369" y="2678871"/>
                </a:lnTo>
                <a:lnTo>
                  <a:pt x="8779257" y="2693359"/>
                </a:lnTo>
                <a:lnTo>
                  <a:pt x="8764766" y="2707247"/>
                </a:lnTo>
                <a:lnTo>
                  <a:pt x="8744844" y="2717510"/>
                </a:lnTo>
                <a:lnTo>
                  <a:pt x="8736389" y="2707247"/>
                </a:lnTo>
                <a:lnTo>
                  <a:pt x="8730353" y="2703624"/>
                </a:lnTo>
                <a:lnTo>
                  <a:pt x="8724316" y="2701208"/>
                </a:lnTo>
                <a:lnTo>
                  <a:pt x="8716467" y="2703624"/>
                </a:lnTo>
                <a:lnTo>
                  <a:pt x="8710428" y="2707247"/>
                </a:lnTo>
                <a:lnTo>
                  <a:pt x="8706202" y="2715699"/>
                </a:lnTo>
                <a:lnTo>
                  <a:pt x="8698353" y="2717510"/>
                </a:lnTo>
                <a:lnTo>
                  <a:pt x="8710428" y="2760980"/>
                </a:lnTo>
                <a:lnTo>
                  <a:pt x="8712241" y="2794188"/>
                </a:lnTo>
                <a:lnTo>
                  <a:pt x="8712241" y="2818338"/>
                </a:lnTo>
                <a:lnTo>
                  <a:pt x="8710428" y="2843092"/>
                </a:lnTo>
                <a:lnTo>
                  <a:pt x="8701976" y="2870261"/>
                </a:lnTo>
                <a:lnTo>
                  <a:pt x="8695939" y="2905279"/>
                </a:lnTo>
                <a:lnTo>
                  <a:pt x="8691711" y="2948144"/>
                </a:lnTo>
                <a:lnTo>
                  <a:pt x="8645222" y="2972899"/>
                </a:lnTo>
                <a:lnTo>
                  <a:pt x="8592694" y="2997653"/>
                </a:lnTo>
                <a:lnTo>
                  <a:pt x="8541979" y="3020596"/>
                </a:lnTo>
                <a:lnTo>
                  <a:pt x="8531714" y="3001879"/>
                </a:lnTo>
                <a:lnTo>
                  <a:pt x="8522054" y="2987388"/>
                </a:lnTo>
                <a:lnTo>
                  <a:pt x="8517828" y="3001879"/>
                </a:lnTo>
                <a:lnTo>
                  <a:pt x="8517828" y="3010331"/>
                </a:lnTo>
                <a:lnTo>
                  <a:pt x="8516018" y="3020596"/>
                </a:lnTo>
                <a:lnTo>
                  <a:pt x="8511792" y="3026633"/>
                </a:lnTo>
                <a:lnTo>
                  <a:pt x="8501527" y="3026633"/>
                </a:lnTo>
                <a:lnTo>
                  <a:pt x="8493678" y="3026633"/>
                </a:lnTo>
                <a:lnTo>
                  <a:pt x="8489451" y="3030861"/>
                </a:lnTo>
                <a:lnTo>
                  <a:pt x="8487641" y="3030861"/>
                </a:lnTo>
                <a:lnTo>
                  <a:pt x="8483415" y="3034482"/>
                </a:lnTo>
                <a:lnTo>
                  <a:pt x="8479189" y="3038708"/>
                </a:lnTo>
                <a:lnTo>
                  <a:pt x="8468924" y="3038708"/>
                </a:lnTo>
                <a:lnTo>
                  <a:pt x="8459264" y="3041124"/>
                </a:lnTo>
                <a:lnTo>
                  <a:pt x="8455038" y="3034482"/>
                </a:lnTo>
                <a:lnTo>
                  <a:pt x="8455038" y="3024219"/>
                </a:lnTo>
                <a:lnTo>
                  <a:pt x="8455038" y="3020596"/>
                </a:lnTo>
                <a:lnTo>
                  <a:pt x="8455038" y="3012144"/>
                </a:lnTo>
                <a:lnTo>
                  <a:pt x="8455038" y="3010331"/>
                </a:lnTo>
                <a:lnTo>
                  <a:pt x="8446584" y="3010331"/>
                </a:lnTo>
                <a:lnTo>
                  <a:pt x="8440547" y="3006105"/>
                </a:lnTo>
                <a:lnTo>
                  <a:pt x="8426661" y="3001879"/>
                </a:lnTo>
                <a:lnTo>
                  <a:pt x="8426661" y="3010331"/>
                </a:lnTo>
                <a:lnTo>
                  <a:pt x="8432698" y="3020596"/>
                </a:lnTo>
                <a:lnTo>
                  <a:pt x="8440547" y="3024219"/>
                </a:lnTo>
                <a:lnTo>
                  <a:pt x="8440547" y="3030861"/>
                </a:lnTo>
                <a:lnTo>
                  <a:pt x="8440547" y="3041124"/>
                </a:lnTo>
                <a:lnTo>
                  <a:pt x="8444773" y="3059238"/>
                </a:lnTo>
                <a:lnTo>
                  <a:pt x="8432698" y="3069500"/>
                </a:lnTo>
                <a:lnTo>
                  <a:pt x="8426661" y="3083991"/>
                </a:lnTo>
                <a:lnTo>
                  <a:pt x="8418209" y="3098480"/>
                </a:lnTo>
                <a:lnTo>
                  <a:pt x="8394058" y="3098480"/>
                </a:lnTo>
                <a:lnTo>
                  <a:pt x="8390435" y="3069500"/>
                </a:lnTo>
                <a:lnTo>
                  <a:pt x="8388019" y="3055009"/>
                </a:lnTo>
                <a:lnTo>
                  <a:pt x="8380170" y="3041124"/>
                </a:lnTo>
                <a:lnTo>
                  <a:pt x="8374133" y="3020596"/>
                </a:lnTo>
                <a:lnTo>
                  <a:pt x="8394058" y="3020596"/>
                </a:lnTo>
                <a:lnTo>
                  <a:pt x="8418209" y="2987388"/>
                </a:lnTo>
                <a:lnTo>
                  <a:pt x="8450810" y="2958409"/>
                </a:lnTo>
                <a:lnTo>
                  <a:pt x="8489451" y="2940297"/>
                </a:lnTo>
                <a:lnTo>
                  <a:pt x="8503337" y="2937882"/>
                </a:lnTo>
                <a:lnTo>
                  <a:pt x="8517828" y="2937882"/>
                </a:lnTo>
                <a:lnTo>
                  <a:pt x="8529904" y="2940297"/>
                </a:lnTo>
                <a:lnTo>
                  <a:pt x="8535942" y="2940297"/>
                </a:lnTo>
                <a:lnTo>
                  <a:pt x="8541979" y="2940297"/>
                </a:lnTo>
                <a:lnTo>
                  <a:pt x="8550431" y="2930032"/>
                </a:lnTo>
                <a:lnTo>
                  <a:pt x="8556468" y="2919769"/>
                </a:lnTo>
                <a:lnTo>
                  <a:pt x="8560091" y="2908900"/>
                </a:lnTo>
                <a:lnTo>
                  <a:pt x="8564317" y="2901053"/>
                </a:lnTo>
                <a:lnTo>
                  <a:pt x="8570356" y="2890788"/>
                </a:lnTo>
                <a:lnTo>
                  <a:pt x="8582431" y="2884752"/>
                </a:lnTo>
                <a:lnTo>
                  <a:pt x="8584847" y="2890788"/>
                </a:lnTo>
                <a:lnTo>
                  <a:pt x="8588468" y="2895014"/>
                </a:lnTo>
                <a:lnTo>
                  <a:pt x="8592694" y="2895014"/>
                </a:lnTo>
                <a:lnTo>
                  <a:pt x="8596922" y="2895014"/>
                </a:lnTo>
                <a:lnTo>
                  <a:pt x="8598733" y="2890788"/>
                </a:lnTo>
                <a:lnTo>
                  <a:pt x="8627110" y="2866035"/>
                </a:lnTo>
                <a:lnTo>
                  <a:pt x="8645222" y="2843092"/>
                </a:lnTo>
                <a:lnTo>
                  <a:pt x="8653676" y="2818338"/>
                </a:lnTo>
                <a:lnTo>
                  <a:pt x="8659713" y="2789962"/>
                </a:lnTo>
                <a:lnTo>
                  <a:pt x="8669976" y="2765206"/>
                </a:lnTo>
                <a:lnTo>
                  <a:pt x="8691711" y="2732001"/>
                </a:lnTo>
                <a:lnTo>
                  <a:pt x="8677825" y="2732001"/>
                </a:lnTo>
                <a:lnTo>
                  <a:pt x="8667562" y="2725962"/>
                </a:lnTo>
                <a:lnTo>
                  <a:pt x="8663939" y="2717510"/>
                </a:lnTo>
                <a:lnTo>
                  <a:pt x="8659713" y="2711474"/>
                </a:lnTo>
                <a:lnTo>
                  <a:pt x="8659713" y="2696983"/>
                </a:lnTo>
                <a:lnTo>
                  <a:pt x="8659713" y="2678871"/>
                </a:lnTo>
                <a:lnTo>
                  <a:pt x="8663939" y="2674643"/>
                </a:lnTo>
                <a:lnTo>
                  <a:pt x="8667562" y="2672229"/>
                </a:lnTo>
                <a:lnTo>
                  <a:pt x="8667562" y="2668605"/>
                </a:lnTo>
                <a:lnTo>
                  <a:pt x="8667562" y="2664379"/>
                </a:lnTo>
                <a:lnTo>
                  <a:pt x="8682051" y="2660153"/>
                </a:lnTo>
                <a:lnTo>
                  <a:pt x="8691711" y="2660153"/>
                </a:lnTo>
                <a:lnTo>
                  <a:pt x="8698353" y="2658340"/>
                </a:lnTo>
                <a:lnTo>
                  <a:pt x="8706202" y="2658340"/>
                </a:lnTo>
                <a:lnTo>
                  <a:pt x="8706202" y="2620909"/>
                </a:lnTo>
                <a:lnTo>
                  <a:pt x="8712241" y="2592533"/>
                </a:lnTo>
                <a:close/>
                <a:moveTo>
                  <a:pt x="5124099" y="2567174"/>
                </a:moveTo>
                <a:lnTo>
                  <a:pt x="5122288" y="2571405"/>
                </a:lnTo>
                <a:lnTo>
                  <a:pt x="5118062" y="2571405"/>
                </a:lnTo>
                <a:lnTo>
                  <a:pt x="5113836" y="2571405"/>
                </a:lnTo>
                <a:lnTo>
                  <a:pt x="5113836" y="2573214"/>
                </a:lnTo>
                <a:lnTo>
                  <a:pt x="5109610" y="2573214"/>
                </a:lnTo>
                <a:lnTo>
                  <a:pt x="5103571" y="2581666"/>
                </a:lnTo>
                <a:lnTo>
                  <a:pt x="5095722" y="2585892"/>
                </a:lnTo>
                <a:lnTo>
                  <a:pt x="5095722" y="2587705"/>
                </a:lnTo>
                <a:lnTo>
                  <a:pt x="5095722" y="2596157"/>
                </a:lnTo>
                <a:lnTo>
                  <a:pt x="5095722" y="2602194"/>
                </a:lnTo>
                <a:lnTo>
                  <a:pt x="5095722" y="2614268"/>
                </a:lnTo>
                <a:lnTo>
                  <a:pt x="5124099" y="2643250"/>
                </a:lnTo>
                <a:lnTo>
                  <a:pt x="5150665" y="2674040"/>
                </a:lnTo>
                <a:lnTo>
                  <a:pt x="5174815" y="2710871"/>
                </a:lnTo>
                <a:lnTo>
                  <a:pt x="5203192" y="2710871"/>
                </a:lnTo>
                <a:lnTo>
                  <a:pt x="5203192" y="2731398"/>
                </a:lnTo>
                <a:lnTo>
                  <a:pt x="5231569" y="2741661"/>
                </a:lnTo>
                <a:lnTo>
                  <a:pt x="5252096" y="2756153"/>
                </a:lnTo>
                <a:lnTo>
                  <a:pt x="5274434" y="2774869"/>
                </a:lnTo>
                <a:lnTo>
                  <a:pt x="5274434" y="2783321"/>
                </a:lnTo>
                <a:lnTo>
                  <a:pt x="5266587" y="2783321"/>
                </a:lnTo>
                <a:lnTo>
                  <a:pt x="5260549" y="2783321"/>
                </a:lnTo>
                <a:lnTo>
                  <a:pt x="5252699" y="2783321"/>
                </a:lnTo>
                <a:lnTo>
                  <a:pt x="5248473" y="2783321"/>
                </a:lnTo>
                <a:lnTo>
                  <a:pt x="5242436" y="2779095"/>
                </a:lnTo>
                <a:lnTo>
                  <a:pt x="5232172" y="2774869"/>
                </a:lnTo>
                <a:lnTo>
                  <a:pt x="5221909" y="2774869"/>
                </a:lnTo>
                <a:lnTo>
                  <a:pt x="5221909" y="2785131"/>
                </a:lnTo>
                <a:lnTo>
                  <a:pt x="5223720" y="2793586"/>
                </a:lnTo>
                <a:lnTo>
                  <a:pt x="5227946" y="2799622"/>
                </a:lnTo>
                <a:lnTo>
                  <a:pt x="5227946" y="2803848"/>
                </a:lnTo>
                <a:lnTo>
                  <a:pt x="5232172" y="2812301"/>
                </a:lnTo>
                <a:lnTo>
                  <a:pt x="5233984" y="2822565"/>
                </a:lnTo>
                <a:lnTo>
                  <a:pt x="5223720" y="2828602"/>
                </a:lnTo>
                <a:lnTo>
                  <a:pt x="5217683" y="2837056"/>
                </a:lnTo>
                <a:lnTo>
                  <a:pt x="5209834" y="2847318"/>
                </a:lnTo>
                <a:lnTo>
                  <a:pt x="5203795" y="2861809"/>
                </a:lnTo>
                <a:lnTo>
                  <a:pt x="5181457" y="2861809"/>
                </a:lnTo>
                <a:lnTo>
                  <a:pt x="5181457" y="2909505"/>
                </a:lnTo>
                <a:lnTo>
                  <a:pt x="5165155" y="2909505"/>
                </a:lnTo>
                <a:lnTo>
                  <a:pt x="5147041" y="2895016"/>
                </a:lnTo>
                <a:lnTo>
                  <a:pt x="5124703" y="2886562"/>
                </a:lnTo>
                <a:lnTo>
                  <a:pt x="5108402" y="2876300"/>
                </a:lnTo>
                <a:lnTo>
                  <a:pt x="5096327" y="2851544"/>
                </a:lnTo>
                <a:lnTo>
                  <a:pt x="5124703" y="2855772"/>
                </a:lnTo>
                <a:lnTo>
                  <a:pt x="5153080" y="2851544"/>
                </a:lnTo>
                <a:lnTo>
                  <a:pt x="5175418" y="2843092"/>
                </a:lnTo>
                <a:lnTo>
                  <a:pt x="5189306" y="2828602"/>
                </a:lnTo>
                <a:lnTo>
                  <a:pt x="5193532" y="2826791"/>
                </a:lnTo>
                <a:lnTo>
                  <a:pt x="5193532" y="2822565"/>
                </a:lnTo>
                <a:lnTo>
                  <a:pt x="5195343" y="2818339"/>
                </a:lnTo>
                <a:lnTo>
                  <a:pt x="5195343" y="2812301"/>
                </a:lnTo>
                <a:lnTo>
                  <a:pt x="5195343" y="2803848"/>
                </a:lnTo>
                <a:lnTo>
                  <a:pt x="5142815" y="2764604"/>
                </a:lnTo>
                <a:lnTo>
                  <a:pt x="5086062" y="2725360"/>
                </a:lnTo>
                <a:lnTo>
                  <a:pt x="5067950" y="2703021"/>
                </a:lnTo>
                <a:lnTo>
                  <a:pt x="5051662" y="2682495"/>
                </a:lnTo>
                <a:lnTo>
                  <a:pt x="5037776" y="2657739"/>
                </a:lnTo>
                <a:lnTo>
                  <a:pt x="5015441" y="2635401"/>
                </a:lnTo>
                <a:lnTo>
                  <a:pt x="4987064" y="2625135"/>
                </a:lnTo>
                <a:lnTo>
                  <a:pt x="4962913" y="2645663"/>
                </a:lnTo>
                <a:lnTo>
                  <a:pt x="4930311" y="2664379"/>
                </a:lnTo>
                <a:lnTo>
                  <a:pt x="4891671" y="2672833"/>
                </a:lnTo>
                <a:lnTo>
                  <a:pt x="4887444" y="2664379"/>
                </a:lnTo>
                <a:lnTo>
                  <a:pt x="4885632" y="2658345"/>
                </a:lnTo>
                <a:lnTo>
                  <a:pt x="4881407" y="2654117"/>
                </a:lnTo>
                <a:lnTo>
                  <a:pt x="4873557" y="2654117"/>
                </a:lnTo>
                <a:lnTo>
                  <a:pt x="4871746" y="2654117"/>
                </a:lnTo>
                <a:lnTo>
                  <a:pt x="4863898" y="2658345"/>
                </a:lnTo>
                <a:lnTo>
                  <a:pt x="4845785" y="2672833"/>
                </a:lnTo>
                <a:lnTo>
                  <a:pt x="4839746" y="2693362"/>
                </a:lnTo>
                <a:lnTo>
                  <a:pt x="4835519" y="2715700"/>
                </a:lnTo>
                <a:lnTo>
                  <a:pt x="4825258" y="2732001"/>
                </a:lnTo>
                <a:lnTo>
                  <a:pt x="4786617" y="2732001"/>
                </a:lnTo>
                <a:lnTo>
                  <a:pt x="4772730" y="2750719"/>
                </a:lnTo>
                <a:lnTo>
                  <a:pt x="4762465" y="2771246"/>
                </a:lnTo>
                <a:lnTo>
                  <a:pt x="4754618" y="2797812"/>
                </a:lnTo>
                <a:lnTo>
                  <a:pt x="4750388" y="2799622"/>
                </a:lnTo>
                <a:lnTo>
                  <a:pt x="4750388" y="2808074"/>
                </a:lnTo>
                <a:lnTo>
                  <a:pt x="4754618" y="2812301"/>
                </a:lnTo>
                <a:lnTo>
                  <a:pt x="4758844" y="2814113"/>
                </a:lnTo>
                <a:lnTo>
                  <a:pt x="4764881" y="2822565"/>
                </a:lnTo>
                <a:lnTo>
                  <a:pt x="4769107" y="2828602"/>
                </a:lnTo>
                <a:lnTo>
                  <a:pt x="4758844" y="2828602"/>
                </a:lnTo>
                <a:lnTo>
                  <a:pt x="4754618" y="2832830"/>
                </a:lnTo>
                <a:lnTo>
                  <a:pt x="4750388" y="2832830"/>
                </a:lnTo>
                <a:lnTo>
                  <a:pt x="4748579" y="2837056"/>
                </a:lnTo>
                <a:lnTo>
                  <a:pt x="4744353" y="2841282"/>
                </a:lnTo>
                <a:lnTo>
                  <a:pt x="4736503" y="2843092"/>
                </a:lnTo>
                <a:lnTo>
                  <a:pt x="4736503" y="2851544"/>
                </a:lnTo>
                <a:lnTo>
                  <a:pt x="4736503" y="2855772"/>
                </a:lnTo>
                <a:lnTo>
                  <a:pt x="4736503" y="2859393"/>
                </a:lnTo>
                <a:lnTo>
                  <a:pt x="4736503" y="2871469"/>
                </a:lnTo>
                <a:lnTo>
                  <a:pt x="4712353" y="2873279"/>
                </a:lnTo>
                <a:lnTo>
                  <a:pt x="4702090" y="2881733"/>
                </a:lnTo>
                <a:lnTo>
                  <a:pt x="4694241" y="2887770"/>
                </a:lnTo>
                <a:lnTo>
                  <a:pt x="4688204" y="2899845"/>
                </a:lnTo>
                <a:lnTo>
                  <a:pt x="4677940" y="2910110"/>
                </a:lnTo>
                <a:lnTo>
                  <a:pt x="4665864" y="2914336"/>
                </a:lnTo>
                <a:lnTo>
                  <a:pt x="4659826" y="2914336"/>
                </a:lnTo>
                <a:lnTo>
                  <a:pt x="4649563" y="2910110"/>
                </a:lnTo>
                <a:lnTo>
                  <a:pt x="4641712" y="2905882"/>
                </a:lnTo>
                <a:lnTo>
                  <a:pt x="4635677" y="2901656"/>
                </a:lnTo>
                <a:lnTo>
                  <a:pt x="4631451" y="2901656"/>
                </a:lnTo>
                <a:lnTo>
                  <a:pt x="4625411" y="2905882"/>
                </a:lnTo>
                <a:lnTo>
                  <a:pt x="4617564" y="2910110"/>
                </a:lnTo>
                <a:lnTo>
                  <a:pt x="4611526" y="2914336"/>
                </a:lnTo>
                <a:lnTo>
                  <a:pt x="4599452" y="2916147"/>
                </a:lnTo>
                <a:lnTo>
                  <a:pt x="4599452" y="2934863"/>
                </a:lnTo>
                <a:lnTo>
                  <a:pt x="4698467" y="2949354"/>
                </a:lnTo>
                <a:lnTo>
                  <a:pt x="4726843" y="2934863"/>
                </a:lnTo>
                <a:lnTo>
                  <a:pt x="4755221" y="2916147"/>
                </a:lnTo>
                <a:lnTo>
                  <a:pt x="4777562" y="2901656"/>
                </a:lnTo>
                <a:lnTo>
                  <a:pt x="4807749" y="2895619"/>
                </a:lnTo>
                <a:lnTo>
                  <a:pt x="4854237" y="2887167"/>
                </a:lnTo>
                <a:lnTo>
                  <a:pt x="4903141" y="2885354"/>
                </a:lnTo>
                <a:lnTo>
                  <a:pt x="4958084" y="2885354"/>
                </a:lnTo>
                <a:lnTo>
                  <a:pt x="5002763" y="2885354"/>
                </a:lnTo>
                <a:lnTo>
                  <a:pt x="5041398" y="2887167"/>
                </a:lnTo>
                <a:lnTo>
                  <a:pt x="5059498" y="2891393"/>
                </a:lnTo>
                <a:lnTo>
                  <a:pt x="5068553" y="2891393"/>
                </a:lnTo>
                <a:lnTo>
                  <a:pt x="5056477" y="2924599"/>
                </a:lnTo>
                <a:lnTo>
                  <a:pt x="5050454" y="2959616"/>
                </a:lnTo>
                <a:lnTo>
                  <a:pt x="5042605" y="2996445"/>
                </a:lnTo>
                <a:lnTo>
                  <a:pt x="5054680" y="3002484"/>
                </a:lnTo>
                <a:lnTo>
                  <a:pt x="5056477" y="3010936"/>
                </a:lnTo>
                <a:lnTo>
                  <a:pt x="5064327" y="3016975"/>
                </a:lnTo>
                <a:lnTo>
                  <a:pt x="5068553" y="3021201"/>
                </a:lnTo>
                <a:lnTo>
                  <a:pt x="5074591" y="3027238"/>
                </a:lnTo>
                <a:lnTo>
                  <a:pt x="5098742" y="3035690"/>
                </a:lnTo>
                <a:lnTo>
                  <a:pt x="5127119" y="3035690"/>
                </a:lnTo>
                <a:lnTo>
                  <a:pt x="5155496" y="3039918"/>
                </a:lnTo>
                <a:lnTo>
                  <a:pt x="5183870" y="3054407"/>
                </a:lnTo>
                <a:lnTo>
                  <a:pt x="5191720" y="3083388"/>
                </a:lnTo>
                <a:lnTo>
                  <a:pt x="5205608" y="3089425"/>
                </a:lnTo>
                <a:lnTo>
                  <a:pt x="5226135" y="3097877"/>
                </a:lnTo>
                <a:lnTo>
                  <a:pt x="5254512" y="3103916"/>
                </a:lnTo>
                <a:lnTo>
                  <a:pt x="5278661" y="3112368"/>
                </a:lnTo>
                <a:lnTo>
                  <a:pt x="5292548" y="3114178"/>
                </a:lnTo>
                <a:lnTo>
                  <a:pt x="5296775" y="3093651"/>
                </a:lnTo>
                <a:lnTo>
                  <a:pt x="5304624" y="3074934"/>
                </a:lnTo>
                <a:lnTo>
                  <a:pt x="5310661" y="3056219"/>
                </a:lnTo>
                <a:lnTo>
                  <a:pt x="5333001" y="3041728"/>
                </a:lnTo>
                <a:lnTo>
                  <a:pt x="5363188" y="3035690"/>
                </a:lnTo>
                <a:lnTo>
                  <a:pt x="5391565" y="3041728"/>
                </a:lnTo>
                <a:lnTo>
                  <a:pt x="5419942" y="3056219"/>
                </a:lnTo>
                <a:lnTo>
                  <a:pt x="5448318" y="3068293"/>
                </a:lnTo>
                <a:lnTo>
                  <a:pt x="5462204" y="3070105"/>
                </a:lnTo>
                <a:lnTo>
                  <a:pt x="5490581" y="3074331"/>
                </a:lnTo>
                <a:lnTo>
                  <a:pt x="5518958" y="3082783"/>
                </a:lnTo>
                <a:lnTo>
                  <a:pt x="5547335" y="3084594"/>
                </a:lnTo>
                <a:lnTo>
                  <a:pt x="5569673" y="3088822"/>
                </a:lnTo>
                <a:lnTo>
                  <a:pt x="5579937" y="3093048"/>
                </a:lnTo>
                <a:lnTo>
                  <a:pt x="5585974" y="3088822"/>
                </a:lnTo>
                <a:lnTo>
                  <a:pt x="5590202" y="3082783"/>
                </a:lnTo>
                <a:lnTo>
                  <a:pt x="5594428" y="3078557"/>
                </a:lnTo>
                <a:lnTo>
                  <a:pt x="5600465" y="3070105"/>
                </a:lnTo>
                <a:lnTo>
                  <a:pt x="5608314" y="3068293"/>
                </a:lnTo>
                <a:lnTo>
                  <a:pt x="5614351" y="3068293"/>
                </a:lnTo>
                <a:lnTo>
                  <a:pt x="5624616" y="3068293"/>
                </a:lnTo>
                <a:lnTo>
                  <a:pt x="5651182" y="3074331"/>
                </a:lnTo>
                <a:lnTo>
                  <a:pt x="5671709" y="3084594"/>
                </a:lnTo>
                <a:lnTo>
                  <a:pt x="5695860" y="3082783"/>
                </a:lnTo>
                <a:lnTo>
                  <a:pt x="5722424" y="3074331"/>
                </a:lnTo>
                <a:lnTo>
                  <a:pt x="5724235" y="3045350"/>
                </a:lnTo>
                <a:lnTo>
                  <a:pt x="5738123" y="3010333"/>
                </a:lnTo>
                <a:lnTo>
                  <a:pt x="5750198" y="2977126"/>
                </a:lnTo>
                <a:lnTo>
                  <a:pt x="5753819" y="2949354"/>
                </a:lnTo>
                <a:lnTo>
                  <a:pt x="5747782" y="2924599"/>
                </a:lnTo>
                <a:lnTo>
                  <a:pt x="5743556" y="2916147"/>
                </a:lnTo>
                <a:lnTo>
                  <a:pt x="5743556" y="2910110"/>
                </a:lnTo>
                <a:lnTo>
                  <a:pt x="5739330" y="2905882"/>
                </a:lnTo>
                <a:lnTo>
                  <a:pt x="5735104" y="2901656"/>
                </a:lnTo>
                <a:lnTo>
                  <a:pt x="5729066" y="2901656"/>
                </a:lnTo>
                <a:lnTo>
                  <a:pt x="5721216" y="2901656"/>
                </a:lnTo>
                <a:lnTo>
                  <a:pt x="5707330" y="2901656"/>
                </a:lnTo>
                <a:lnTo>
                  <a:pt x="5691029" y="2916147"/>
                </a:lnTo>
                <a:lnTo>
                  <a:pt x="5677143" y="2920373"/>
                </a:lnTo>
                <a:lnTo>
                  <a:pt x="5663255" y="2916147"/>
                </a:lnTo>
                <a:lnTo>
                  <a:pt x="5649369" y="2910110"/>
                </a:lnTo>
                <a:lnTo>
                  <a:pt x="5631257" y="2901656"/>
                </a:lnTo>
                <a:lnTo>
                  <a:pt x="5620992" y="2899845"/>
                </a:lnTo>
                <a:lnTo>
                  <a:pt x="5613145" y="2901656"/>
                </a:lnTo>
                <a:lnTo>
                  <a:pt x="5602880" y="2905882"/>
                </a:lnTo>
                <a:lnTo>
                  <a:pt x="5598654" y="2914336"/>
                </a:lnTo>
                <a:lnTo>
                  <a:pt x="5592616" y="2920373"/>
                </a:lnTo>
                <a:lnTo>
                  <a:pt x="5584768" y="2924599"/>
                </a:lnTo>
                <a:lnTo>
                  <a:pt x="5554579" y="2916147"/>
                </a:lnTo>
                <a:lnTo>
                  <a:pt x="5521976" y="2895619"/>
                </a:lnTo>
                <a:lnTo>
                  <a:pt x="5497825" y="2862412"/>
                </a:lnTo>
                <a:lnTo>
                  <a:pt x="5485750" y="2829206"/>
                </a:lnTo>
                <a:lnTo>
                  <a:pt x="5485750" y="2823168"/>
                </a:lnTo>
                <a:lnTo>
                  <a:pt x="5485750" y="2814716"/>
                </a:lnTo>
                <a:lnTo>
                  <a:pt x="5485750" y="2808679"/>
                </a:lnTo>
                <a:lnTo>
                  <a:pt x="5485750" y="2800225"/>
                </a:lnTo>
                <a:lnTo>
                  <a:pt x="5485750" y="2794189"/>
                </a:lnTo>
                <a:lnTo>
                  <a:pt x="5489978" y="2785737"/>
                </a:lnTo>
                <a:lnTo>
                  <a:pt x="5494204" y="2775472"/>
                </a:lnTo>
                <a:lnTo>
                  <a:pt x="5486355" y="2769435"/>
                </a:lnTo>
                <a:lnTo>
                  <a:pt x="5480316" y="2765209"/>
                </a:lnTo>
                <a:lnTo>
                  <a:pt x="5476090" y="2760983"/>
                </a:lnTo>
                <a:lnTo>
                  <a:pt x="5471864" y="2756755"/>
                </a:lnTo>
                <a:lnTo>
                  <a:pt x="5465827" y="2754945"/>
                </a:lnTo>
                <a:lnTo>
                  <a:pt x="5455563" y="2750719"/>
                </a:lnTo>
                <a:lnTo>
                  <a:pt x="5451337" y="2746492"/>
                </a:lnTo>
                <a:lnTo>
                  <a:pt x="5447111" y="2746492"/>
                </a:lnTo>
                <a:lnTo>
                  <a:pt x="5442884" y="2742266"/>
                </a:lnTo>
                <a:lnTo>
                  <a:pt x="5436846" y="2742266"/>
                </a:lnTo>
                <a:lnTo>
                  <a:pt x="5428999" y="2742266"/>
                </a:lnTo>
                <a:lnTo>
                  <a:pt x="5428999" y="2750719"/>
                </a:lnTo>
                <a:lnTo>
                  <a:pt x="5422960" y="2750719"/>
                </a:lnTo>
                <a:lnTo>
                  <a:pt x="5422960" y="2760983"/>
                </a:lnTo>
                <a:lnTo>
                  <a:pt x="5427186" y="2769435"/>
                </a:lnTo>
                <a:lnTo>
                  <a:pt x="5427186" y="2771246"/>
                </a:lnTo>
                <a:lnTo>
                  <a:pt x="5427186" y="2775472"/>
                </a:lnTo>
                <a:lnTo>
                  <a:pt x="5422960" y="2779698"/>
                </a:lnTo>
                <a:lnTo>
                  <a:pt x="5418734" y="2779698"/>
                </a:lnTo>
                <a:lnTo>
                  <a:pt x="5412697" y="2779698"/>
                </a:lnTo>
                <a:lnTo>
                  <a:pt x="5398809" y="2783926"/>
                </a:lnTo>
                <a:lnTo>
                  <a:pt x="5394583" y="2775472"/>
                </a:lnTo>
                <a:lnTo>
                  <a:pt x="5390357" y="2771246"/>
                </a:lnTo>
                <a:lnTo>
                  <a:pt x="5390357" y="2769435"/>
                </a:lnTo>
                <a:lnTo>
                  <a:pt x="5384320" y="2765209"/>
                </a:lnTo>
                <a:lnTo>
                  <a:pt x="5384320" y="2774869"/>
                </a:lnTo>
                <a:lnTo>
                  <a:pt x="5402432" y="2797207"/>
                </a:lnTo>
                <a:lnTo>
                  <a:pt x="5416318" y="2827999"/>
                </a:lnTo>
                <a:lnTo>
                  <a:pt x="5422357" y="2861206"/>
                </a:lnTo>
                <a:lnTo>
                  <a:pt x="5412092" y="2869658"/>
                </a:lnTo>
                <a:lnTo>
                  <a:pt x="5404243" y="2871469"/>
                </a:lnTo>
                <a:lnTo>
                  <a:pt x="5402432" y="2879921"/>
                </a:lnTo>
                <a:lnTo>
                  <a:pt x="5398206" y="2885960"/>
                </a:lnTo>
                <a:lnTo>
                  <a:pt x="5398206" y="2890186"/>
                </a:lnTo>
                <a:lnTo>
                  <a:pt x="5393980" y="2898638"/>
                </a:lnTo>
                <a:lnTo>
                  <a:pt x="5389754" y="2900450"/>
                </a:lnTo>
                <a:lnTo>
                  <a:pt x="5379489" y="2904676"/>
                </a:lnTo>
                <a:lnTo>
                  <a:pt x="5369225" y="2908902"/>
                </a:lnTo>
                <a:lnTo>
                  <a:pt x="5364999" y="2904676"/>
                </a:lnTo>
                <a:lnTo>
                  <a:pt x="5360773" y="2904676"/>
                </a:lnTo>
                <a:lnTo>
                  <a:pt x="5358962" y="2900450"/>
                </a:lnTo>
                <a:lnTo>
                  <a:pt x="5351113" y="2900450"/>
                </a:lnTo>
                <a:lnTo>
                  <a:pt x="5318510" y="2803848"/>
                </a:lnTo>
                <a:lnTo>
                  <a:pt x="5312473" y="2799622"/>
                </a:lnTo>
                <a:lnTo>
                  <a:pt x="5304624" y="2793586"/>
                </a:lnTo>
                <a:lnTo>
                  <a:pt x="5294359" y="2785131"/>
                </a:lnTo>
                <a:lnTo>
                  <a:pt x="5288322" y="2783321"/>
                </a:lnTo>
                <a:lnTo>
                  <a:pt x="5280473" y="2774869"/>
                </a:lnTo>
                <a:lnTo>
                  <a:pt x="5276247" y="2754342"/>
                </a:lnTo>
                <a:lnTo>
                  <a:pt x="5280473" y="2735625"/>
                </a:lnTo>
                <a:lnTo>
                  <a:pt x="5284699" y="2721134"/>
                </a:lnTo>
                <a:lnTo>
                  <a:pt x="5284699" y="2706643"/>
                </a:lnTo>
                <a:lnTo>
                  <a:pt x="5274434" y="2696380"/>
                </a:lnTo>
                <a:lnTo>
                  <a:pt x="5247870" y="2677664"/>
                </a:lnTo>
                <a:lnTo>
                  <a:pt x="5227343" y="2667398"/>
                </a:lnTo>
                <a:lnTo>
                  <a:pt x="5209229" y="2663173"/>
                </a:lnTo>
                <a:lnTo>
                  <a:pt x="5192927" y="2652908"/>
                </a:lnTo>
                <a:lnTo>
                  <a:pt x="5179041" y="2630570"/>
                </a:lnTo>
                <a:lnTo>
                  <a:pt x="5165155" y="2591326"/>
                </a:lnTo>
                <a:lnTo>
                  <a:pt x="5136779" y="2599779"/>
                </a:lnTo>
                <a:lnTo>
                  <a:pt x="5132553" y="2587705"/>
                </a:lnTo>
                <a:lnTo>
                  <a:pt x="5132553" y="2581666"/>
                </a:lnTo>
                <a:lnTo>
                  <a:pt x="5128327" y="2573214"/>
                </a:lnTo>
                <a:close/>
                <a:moveTo>
                  <a:pt x="2701834" y="2558722"/>
                </a:moveTo>
                <a:lnTo>
                  <a:pt x="2701532" y="2559325"/>
                </a:lnTo>
                <a:lnTo>
                  <a:pt x="2707258" y="2559325"/>
                </a:lnTo>
                <a:lnTo>
                  <a:pt x="2707264" y="2559325"/>
                </a:lnTo>
                <a:lnTo>
                  <a:pt x="2705453" y="2567781"/>
                </a:lnTo>
                <a:lnTo>
                  <a:pt x="2701225" y="2571402"/>
                </a:lnTo>
                <a:lnTo>
                  <a:pt x="2696998" y="2578044"/>
                </a:lnTo>
                <a:lnTo>
                  <a:pt x="2696998" y="2581667"/>
                </a:lnTo>
                <a:lnTo>
                  <a:pt x="2695330" y="2591678"/>
                </a:lnTo>
                <a:lnTo>
                  <a:pt x="2695797" y="2591929"/>
                </a:lnTo>
                <a:lnTo>
                  <a:pt x="2697608" y="2581666"/>
                </a:lnTo>
                <a:lnTo>
                  <a:pt x="2697608" y="2577441"/>
                </a:lnTo>
                <a:lnTo>
                  <a:pt x="2701834" y="2571402"/>
                </a:lnTo>
                <a:lnTo>
                  <a:pt x="2706060" y="2567174"/>
                </a:lnTo>
                <a:lnTo>
                  <a:pt x="2707872" y="2558722"/>
                </a:lnTo>
                <a:close/>
                <a:moveTo>
                  <a:pt x="5611937" y="2529138"/>
                </a:moveTo>
                <a:lnTo>
                  <a:pt x="5604088" y="2545439"/>
                </a:lnTo>
                <a:lnTo>
                  <a:pt x="5590202" y="2572008"/>
                </a:lnTo>
                <a:lnTo>
                  <a:pt x="5572088" y="2600986"/>
                </a:lnTo>
                <a:lnTo>
                  <a:pt x="5555787" y="2629967"/>
                </a:lnTo>
                <a:lnTo>
                  <a:pt x="5541901" y="2654720"/>
                </a:lnTo>
                <a:lnTo>
                  <a:pt x="5534051" y="2675248"/>
                </a:lnTo>
                <a:lnTo>
                  <a:pt x="5534051" y="2687324"/>
                </a:lnTo>
                <a:lnTo>
                  <a:pt x="5538278" y="2701815"/>
                </a:lnTo>
                <a:lnTo>
                  <a:pt x="5538278" y="2707850"/>
                </a:lnTo>
                <a:lnTo>
                  <a:pt x="5542504" y="2716304"/>
                </a:lnTo>
                <a:lnTo>
                  <a:pt x="5548542" y="2718115"/>
                </a:lnTo>
                <a:lnTo>
                  <a:pt x="5556392" y="2722342"/>
                </a:lnTo>
                <a:lnTo>
                  <a:pt x="5566654" y="2726567"/>
                </a:lnTo>
                <a:lnTo>
                  <a:pt x="5595031" y="2736833"/>
                </a:lnTo>
                <a:lnTo>
                  <a:pt x="5623408" y="2732606"/>
                </a:lnTo>
                <a:lnTo>
                  <a:pt x="5647559" y="2722342"/>
                </a:lnTo>
                <a:lnTo>
                  <a:pt x="5675935" y="2707850"/>
                </a:lnTo>
                <a:lnTo>
                  <a:pt x="5704312" y="2703625"/>
                </a:lnTo>
                <a:lnTo>
                  <a:pt x="5732689" y="2703625"/>
                </a:lnTo>
                <a:lnTo>
                  <a:pt x="5750801" y="2715700"/>
                </a:lnTo>
                <a:lnTo>
                  <a:pt x="5764687" y="2725965"/>
                </a:lnTo>
                <a:lnTo>
                  <a:pt x="5780988" y="2732001"/>
                </a:lnTo>
                <a:lnTo>
                  <a:pt x="5823253" y="2740454"/>
                </a:lnTo>
                <a:lnTo>
                  <a:pt x="5865516" y="2736228"/>
                </a:lnTo>
                <a:lnTo>
                  <a:pt x="5904155" y="2725965"/>
                </a:lnTo>
                <a:lnTo>
                  <a:pt x="5915023" y="2704229"/>
                </a:lnTo>
                <a:lnTo>
                  <a:pt x="5902949" y="2704229"/>
                </a:lnTo>
                <a:lnTo>
                  <a:pt x="5886646" y="2675248"/>
                </a:lnTo>
                <a:lnTo>
                  <a:pt x="5858269" y="2650493"/>
                </a:lnTo>
                <a:lnTo>
                  <a:pt x="5817819" y="2625741"/>
                </a:lnTo>
                <a:lnTo>
                  <a:pt x="5779178" y="2603401"/>
                </a:lnTo>
                <a:lnTo>
                  <a:pt x="5748990" y="2593138"/>
                </a:lnTo>
                <a:lnTo>
                  <a:pt x="5730876" y="2607627"/>
                </a:lnTo>
                <a:lnTo>
                  <a:pt x="5706727" y="2617891"/>
                </a:lnTo>
                <a:lnTo>
                  <a:pt x="5688614" y="2616081"/>
                </a:lnTo>
                <a:lnTo>
                  <a:pt x="5678351" y="2601591"/>
                </a:lnTo>
                <a:lnTo>
                  <a:pt x="5664463" y="2587099"/>
                </a:lnTo>
                <a:lnTo>
                  <a:pt x="5656616" y="2568384"/>
                </a:lnTo>
                <a:lnTo>
                  <a:pt x="5680764" y="2559928"/>
                </a:lnTo>
                <a:lnTo>
                  <a:pt x="5678954" y="2558119"/>
                </a:lnTo>
                <a:lnTo>
                  <a:pt x="5674728" y="2558119"/>
                </a:lnTo>
                <a:lnTo>
                  <a:pt x="5670501" y="2558119"/>
                </a:lnTo>
                <a:lnTo>
                  <a:pt x="5664463" y="2553892"/>
                </a:lnTo>
                <a:lnTo>
                  <a:pt x="5652389" y="2543628"/>
                </a:lnTo>
                <a:lnTo>
                  <a:pt x="5642125" y="2539402"/>
                </a:lnTo>
                <a:lnTo>
                  <a:pt x="5628239" y="2533364"/>
                </a:lnTo>
                <a:close/>
                <a:moveTo>
                  <a:pt x="6178263" y="2518875"/>
                </a:moveTo>
                <a:lnTo>
                  <a:pt x="6155923" y="2537592"/>
                </a:lnTo>
                <a:lnTo>
                  <a:pt x="6131772" y="2547854"/>
                </a:lnTo>
                <a:lnTo>
                  <a:pt x="6107621" y="2558119"/>
                </a:lnTo>
                <a:lnTo>
                  <a:pt x="6085283" y="2576838"/>
                </a:lnTo>
                <a:lnTo>
                  <a:pt x="6071397" y="2599175"/>
                </a:lnTo>
                <a:lnTo>
                  <a:pt x="6065359" y="2629967"/>
                </a:lnTo>
                <a:lnTo>
                  <a:pt x="6075623" y="2663173"/>
                </a:lnTo>
                <a:lnTo>
                  <a:pt x="6097962" y="2696380"/>
                </a:lnTo>
                <a:lnTo>
                  <a:pt x="6118491" y="2729586"/>
                </a:lnTo>
                <a:lnTo>
                  <a:pt x="6142642" y="2756153"/>
                </a:lnTo>
                <a:lnTo>
                  <a:pt x="6156528" y="2782718"/>
                </a:lnTo>
                <a:lnTo>
                  <a:pt x="6132377" y="2782718"/>
                </a:lnTo>
                <a:lnTo>
                  <a:pt x="6132377" y="2827999"/>
                </a:lnTo>
                <a:lnTo>
                  <a:pt x="6140226" y="2861206"/>
                </a:lnTo>
                <a:lnTo>
                  <a:pt x="6160754" y="2879921"/>
                </a:lnTo>
                <a:lnTo>
                  <a:pt x="6196980" y="2885960"/>
                </a:lnTo>
                <a:lnTo>
                  <a:pt x="6249505" y="2884149"/>
                </a:lnTo>
                <a:lnTo>
                  <a:pt x="6245279" y="2843092"/>
                </a:lnTo>
                <a:lnTo>
                  <a:pt x="6237430" y="2818339"/>
                </a:lnTo>
                <a:lnTo>
                  <a:pt x="6227167" y="2797812"/>
                </a:lnTo>
                <a:lnTo>
                  <a:pt x="6222941" y="2775472"/>
                </a:lnTo>
                <a:lnTo>
                  <a:pt x="6227167" y="2742266"/>
                </a:lnTo>
                <a:lnTo>
                  <a:pt x="6235014" y="2746492"/>
                </a:lnTo>
                <a:lnTo>
                  <a:pt x="6241053" y="2746492"/>
                </a:lnTo>
                <a:lnTo>
                  <a:pt x="6248902" y="2746492"/>
                </a:lnTo>
                <a:lnTo>
                  <a:pt x="6254939" y="2746492"/>
                </a:lnTo>
                <a:lnTo>
                  <a:pt x="6265204" y="2741661"/>
                </a:lnTo>
                <a:lnTo>
                  <a:pt x="6259165" y="2735625"/>
                </a:lnTo>
                <a:lnTo>
                  <a:pt x="6251318" y="2731398"/>
                </a:lnTo>
                <a:lnTo>
                  <a:pt x="6249505" y="2729586"/>
                </a:lnTo>
                <a:lnTo>
                  <a:pt x="6241658" y="2721134"/>
                </a:lnTo>
                <a:lnTo>
                  <a:pt x="6235619" y="2716908"/>
                </a:lnTo>
                <a:lnTo>
                  <a:pt x="6231393" y="2721134"/>
                </a:lnTo>
                <a:lnTo>
                  <a:pt x="6231393" y="2729586"/>
                </a:lnTo>
                <a:lnTo>
                  <a:pt x="6227167" y="2735625"/>
                </a:lnTo>
                <a:lnTo>
                  <a:pt x="6227167" y="2739851"/>
                </a:lnTo>
                <a:lnTo>
                  <a:pt x="6222941" y="2741661"/>
                </a:lnTo>
                <a:lnTo>
                  <a:pt x="6221129" y="2739851"/>
                </a:lnTo>
                <a:lnTo>
                  <a:pt x="6216902" y="2731398"/>
                </a:lnTo>
                <a:lnTo>
                  <a:pt x="6206640" y="2715097"/>
                </a:lnTo>
                <a:lnTo>
                  <a:pt x="6196375" y="2696380"/>
                </a:lnTo>
                <a:lnTo>
                  <a:pt x="6198186" y="2687929"/>
                </a:lnTo>
                <a:lnTo>
                  <a:pt x="6202414" y="2687929"/>
                </a:lnTo>
                <a:lnTo>
                  <a:pt x="6206640" y="2686117"/>
                </a:lnTo>
                <a:lnTo>
                  <a:pt x="6208450" y="2677664"/>
                </a:lnTo>
                <a:lnTo>
                  <a:pt x="6178263" y="2658946"/>
                </a:lnTo>
                <a:lnTo>
                  <a:pt x="6154112" y="2629967"/>
                </a:lnTo>
                <a:lnTo>
                  <a:pt x="6140226" y="2599175"/>
                </a:lnTo>
                <a:lnTo>
                  <a:pt x="6178866" y="2594949"/>
                </a:lnTo>
                <a:lnTo>
                  <a:pt x="6207243" y="2584685"/>
                </a:lnTo>
                <a:lnTo>
                  <a:pt x="6221129" y="2558119"/>
                </a:lnTo>
                <a:lnTo>
                  <a:pt x="6227167" y="2527327"/>
                </a:lnTo>
                <a:lnTo>
                  <a:pt x="6216902" y="2523101"/>
                </a:lnTo>
                <a:lnTo>
                  <a:pt x="6206640" y="2523101"/>
                </a:lnTo>
                <a:lnTo>
                  <a:pt x="6196375" y="2518875"/>
                </a:lnTo>
                <a:close/>
                <a:moveTo>
                  <a:pt x="5799102" y="2514044"/>
                </a:moveTo>
                <a:lnTo>
                  <a:pt x="5770725" y="2528535"/>
                </a:lnTo>
                <a:lnTo>
                  <a:pt x="5736310" y="2538798"/>
                </a:lnTo>
                <a:lnTo>
                  <a:pt x="5736310" y="2567781"/>
                </a:lnTo>
                <a:lnTo>
                  <a:pt x="5750198" y="2572008"/>
                </a:lnTo>
                <a:lnTo>
                  <a:pt x="5766499" y="2573817"/>
                </a:lnTo>
                <a:lnTo>
                  <a:pt x="5788837" y="2573817"/>
                </a:lnTo>
                <a:lnTo>
                  <a:pt x="5788837" y="2559325"/>
                </a:lnTo>
                <a:lnTo>
                  <a:pt x="5794876" y="2549063"/>
                </a:lnTo>
                <a:lnTo>
                  <a:pt x="5799102" y="2538798"/>
                </a:lnTo>
                <a:lnTo>
                  <a:pt x="5799102" y="2528535"/>
                </a:lnTo>
                <a:lnTo>
                  <a:pt x="5799102" y="2520083"/>
                </a:lnTo>
                <a:close/>
                <a:moveTo>
                  <a:pt x="3052010" y="2495327"/>
                </a:moveTo>
                <a:lnTo>
                  <a:pt x="3058048" y="2514043"/>
                </a:lnTo>
                <a:lnTo>
                  <a:pt x="3061669" y="2538797"/>
                </a:lnTo>
                <a:lnTo>
                  <a:pt x="3065898" y="2559325"/>
                </a:lnTo>
                <a:lnTo>
                  <a:pt x="3061669" y="2563549"/>
                </a:lnTo>
                <a:lnTo>
                  <a:pt x="3058048" y="2563549"/>
                </a:lnTo>
                <a:lnTo>
                  <a:pt x="3055632" y="2563549"/>
                </a:lnTo>
                <a:lnTo>
                  <a:pt x="3055632" y="2567777"/>
                </a:lnTo>
                <a:lnTo>
                  <a:pt x="3052010" y="2567777"/>
                </a:lnTo>
                <a:lnTo>
                  <a:pt x="3037519" y="2567777"/>
                </a:lnTo>
                <a:lnTo>
                  <a:pt x="3033291" y="2563549"/>
                </a:lnTo>
                <a:lnTo>
                  <a:pt x="3033291" y="2559325"/>
                </a:lnTo>
                <a:lnTo>
                  <a:pt x="3033291" y="2557512"/>
                </a:lnTo>
                <a:lnTo>
                  <a:pt x="3029670" y="2557512"/>
                </a:lnTo>
                <a:lnTo>
                  <a:pt x="3027254" y="2553288"/>
                </a:lnTo>
                <a:close/>
                <a:moveTo>
                  <a:pt x="2265920" y="2427706"/>
                </a:moveTo>
                <a:lnTo>
                  <a:pt x="2249618" y="2452462"/>
                </a:lnTo>
                <a:lnTo>
                  <a:pt x="2231506" y="2474799"/>
                </a:lnTo>
                <a:lnTo>
                  <a:pt x="2221242" y="2505592"/>
                </a:lnTo>
                <a:lnTo>
                  <a:pt x="2241769" y="2503779"/>
                </a:lnTo>
                <a:lnTo>
                  <a:pt x="2255657" y="2509818"/>
                </a:lnTo>
                <a:lnTo>
                  <a:pt x="2265920" y="2520080"/>
                </a:lnTo>
                <a:lnTo>
                  <a:pt x="2279807" y="2538798"/>
                </a:lnTo>
                <a:lnTo>
                  <a:pt x="2284033" y="2524308"/>
                </a:lnTo>
                <a:lnTo>
                  <a:pt x="2284033" y="2514044"/>
                </a:lnTo>
                <a:lnTo>
                  <a:pt x="2288260" y="2505592"/>
                </a:lnTo>
                <a:lnTo>
                  <a:pt x="2288260" y="2495327"/>
                </a:lnTo>
                <a:lnTo>
                  <a:pt x="2306372" y="2495327"/>
                </a:lnTo>
                <a:lnTo>
                  <a:pt x="2316636" y="2520080"/>
                </a:lnTo>
                <a:lnTo>
                  <a:pt x="2332938" y="2528535"/>
                </a:lnTo>
                <a:lnTo>
                  <a:pt x="2346824" y="2534573"/>
                </a:lnTo>
                <a:lnTo>
                  <a:pt x="2360710" y="2543023"/>
                </a:lnTo>
                <a:lnTo>
                  <a:pt x="2374596" y="2559325"/>
                </a:lnTo>
                <a:lnTo>
                  <a:pt x="2360710" y="2581666"/>
                </a:lnTo>
                <a:lnTo>
                  <a:pt x="2344408" y="2606420"/>
                </a:lnTo>
                <a:lnTo>
                  <a:pt x="2330522" y="2639628"/>
                </a:lnTo>
                <a:lnTo>
                  <a:pt x="2318447" y="2668606"/>
                </a:lnTo>
                <a:lnTo>
                  <a:pt x="2318447" y="2686722"/>
                </a:lnTo>
                <a:lnTo>
                  <a:pt x="2320863" y="2698794"/>
                </a:lnTo>
                <a:lnTo>
                  <a:pt x="2320863" y="2704833"/>
                </a:lnTo>
                <a:lnTo>
                  <a:pt x="2325089" y="2709059"/>
                </a:lnTo>
                <a:lnTo>
                  <a:pt x="2329315" y="2713285"/>
                </a:lnTo>
                <a:lnTo>
                  <a:pt x="2331125" y="2717511"/>
                </a:lnTo>
                <a:lnTo>
                  <a:pt x="2343200" y="2719323"/>
                </a:lnTo>
                <a:lnTo>
                  <a:pt x="2343200" y="2713285"/>
                </a:lnTo>
                <a:lnTo>
                  <a:pt x="2349239" y="2698794"/>
                </a:lnTo>
                <a:lnTo>
                  <a:pt x="2359502" y="2676456"/>
                </a:lnTo>
                <a:lnTo>
                  <a:pt x="2371577" y="2647475"/>
                </a:lnTo>
                <a:lnTo>
                  <a:pt x="2381843" y="2622721"/>
                </a:lnTo>
                <a:lnTo>
                  <a:pt x="2392106" y="2602194"/>
                </a:lnTo>
                <a:lnTo>
                  <a:pt x="2396334" y="2587703"/>
                </a:lnTo>
                <a:lnTo>
                  <a:pt x="2420482" y="2587703"/>
                </a:lnTo>
                <a:lnTo>
                  <a:pt x="2424710" y="2626946"/>
                </a:lnTo>
                <a:lnTo>
                  <a:pt x="2424710" y="2661965"/>
                </a:lnTo>
                <a:lnTo>
                  <a:pt x="2424710" y="2705436"/>
                </a:lnTo>
                <a:lnTo>
                  <a:pt x="2428937" y="2752529"/>
                </a:lnTo>
                <a:lnTo>
                  <a:pt x="2473615" y="2758568"/>
                </a:lnTo>
                <a:lnTo>
                  <a:pt x="2491727" y="2732002"/>
                </a:lnTo>
                <a:lnTo>
                  <a:pt x="2524329" y="2713285"/>
                </a:lnTo>
                <a:lnTo>
                  <a:pt x="2558743" y="2694568"/>
                </a:lnTo>
                <a:lnTo>
                  <a:pt x="2594969" y="2680080"/>
                </a:lnTo>
                <a:lnTo>
                  <a:pt x="2629384" y="2665587"/>
                </a:lnTo>
                <a:lnTo>
                  <a:pt x="2661987" y="2646870"/>
                </a:lnTo>
                <a:lnTo>
                  <a:pt x="2675873" y="2626343"/>
                </a:lnTo>
                <a:lnTo>
                  <a:pt x="2668023" y="2626343"/>
                </a:lnTo>
                <a:lnTo>
                  <a:pt x="2666213" y="2617891"/>
                </a:lnTo>
                <a:lnTo>
                  <a:pt x="2666213" y="2616079"/>
                </a:lnTo>
                <a:lnTo>
                  <a:pt x="2661987" y="2611853"/>
                </a:lnTo>
                <a:lnTo>
                  <a:pt x="2657761" y="2611853"/>
                </a:lnTo>
                <a:lnTo>
                  <a:pt x="2653533" y="2611853"/>
                </a:lnTo>
                <a:lnTo>
                  <a:pt x="2647496" y="2607627"/>
                </a:lnTo>
                <a:lnTo>
                  <a:pt x="2633610" y="2617891"/>
                </a:lnTo>
                <a:lnTo>
                  <a:pt x="2609460" y="2632381"/>
                </a:lnTo>
                <a:lnTo>
                  <a:pt x="2581083" y="2654720"/>
                </a:lnTo>
                <a:lnTo>
                  <a:pt x="2544856" y="2673438"/>
                </a:lnTo>
                <a:lnTo>
                  <a:pt x="2512254" y="2693965"/>
                </a:lnTo>
                <a:lnTo>
                  <a:pt x="2482067" y="2708456"/>
                </a:lnTo>
                <a:lnTo>
                  <a:pt x="2459726" y="2716908"/>
                </a:lnTo>
                <a:lnTo>
                  <a:pt x="2453691" y="2718719"/>
                </a:lnTo>
                <a:lnTo>
                  <a:pt x="2449464" y="2716908"/>
                </a:lnTo>
                <a:lnTo>
                  <a:pt x="2445238" y="2712682"/>
                </a:lnTo>
                <a:lnTo>
                  <a:pt x="2445238" y="2708456"/>
                </a:lnTo>
                <a:lnTo>
                  <a:pt x="2445238" y="2704228"/>
                </a:lnTo>
                <a:lnTo>
                  <a:pt x="2443425" y="2698192"/>
                </a:lnTo>
                <a:lnTo>
                  <a:pt x="2453691" y="2679475"/>
                </a:lnTo>
                <a:lnTo>
                  <a:pt x="2453691" y="2664982"/>
                </a:lnTo>
                <a:lnTo>
                  <a:pt x="2449464" y="2654720"/>
                </a:lnTo>
                <a:lnTo>
                  <a:pt x="2445238" y="2636005"/>
                </a:lnTo>
                <a:lnTo>
                  <a:pt x="2453085" y="2615476"/>
                </a:lnTo>
                <a:lnTo>
                  <a:pt x="2457314" y="2611251"/>
                </a:lnTo>
                <a:lnTo>
                  <a:pt x="2459124" y="2607025"/>
                </a:lnTo>
                <a:lnTo>
                  <a:pt x="2463350" y="2602799"/>
                </a:lnTo>
                <a:lnTo>
                  <a:pt x="2467576" y="2602799"/>
                </a:lnTo>
                <a:lnTo>
                  <a:pt x="2471802" y="2602799"/>
                </a:lnTo>
                <a:lnTo>
                  <a:pt x="2473615" y="2600986"/>
                </a:lnTo>
                <a:lnTo>
                  <a:pt x="2477841" y="2596760"/>
                </a:lnTo>
                <a:lnTo>
                  <a:pt x="2477841" y="2588308"/>
                </a:lnTo>
                <a:lnTo>
                  <a:pt x="2482067" y="2578043"/>
                </a:lnTo>
                <a:lnTo>
                  <a:pt x="2482067" y="2559325"/>
                </a:lnTo>
                <a:lnTo>
                  <a:pt x="2463955" y="2549062"/>
                </a:lnTo>
                <a:lnTo>
                  <a:pt x="2445841" y="2544836"/>
                </a:lnTo>
                <a:lnTo>
                  <a:pt x="2431956" y="2544836"/>
                </a:lnTo>
                <a:lnTo>
                  <a:pt x="2415654" y="2538798"/>
                </a:lnTo>
                <a:lnTo>
                  <a:pt x="2389087" y="2520080"/>
                </a:lnTo>
                <a:lnTo>
                  <a:pt x="2372785" y="2503779"/>
                </a:lnTo>
                <a:lnTo>
                  <a:pt x="2360710" y="2481442"/>
                </a:lnTo>
                <a:lnTo>
                  <a:pt x="2346824" y="2460914"/>
                </a:lnTo>
                <a:lnTo>
                  <a:pt x="2330522" y="2446423"/>
                </a:lnTo>
                <a:lnTo>
                  <a:pt x="2302145" y="2431931"/>
                </a:lnTo>
                <a:close/>
                <a:moveTo>
                  <a:pt x="2977132" y="2395103"/>
                </a:moveTo>
                <a:lnTo>
                  <a:pt x="3003699" y="2396914"/>
                </a:lnTo>
                <a:lnTo>
                  <a:pt x="3019397" y="2401140"/>
                </a:lnTo>
                <a:lnTo>
                  <a:pt x="3041737" y="2409595"/>
                </a:lnTo>
                <a:lnTo>
                  <a:pt x="3041737" y="2425897"/>
                </a:lnTo>
                <a:lnTo>
                  <a:pt x="3033888" y="2425897"/>
                </a:lnTo>
                <a:lnTo>
                  <a:pt x="3027849" y="2430123"/>
                </a:lnTo>
                <a:lnTo>
                  <a:pt x="3019397" y="2430123"/>
                </a:lnTo>
                <a:lnTo>
                  <a:pt x="3013360" y="2430123"/>
                </a:lnTo>
                <a:lnTo>
                  <a:pt x="3003699" y="2433747"/>
                </a:lnTo>
                <a:lnTo>
                  <a:pt x="2995245" y="2423482"/>
                </a:lnTo>
                <a:lnTo>
                  <a:pt x="2991019" y="2419858"/>
                </a:lnTo>
                <a:lnTo>
                  <a:pt x="2989208" y="2411405"/>
                </a:lnTo>
                <a:lnTo>
                  <a:pt x="2984982" y="2405368"/>
                </a:lnTo>
                <a:close/>
                <a:moveTo>
                  <a:pt x="3143170" y="2354046"/>
                </a:moveTo>
                <a:lnTo>
                  <a:pt x="3165508" y="2354046"/>
                </a:lnTo>
                <a:lnTo>
                  <a:pt x="3165508" y="2383026"/>
                </a:lnTo>
                <a:lnTo>
                  <a:pt x="3165508" y="2409592"/>
                </a:lnTo>
                <a:lnTo>
                  <a:pt x="3169734" y="2430120"/>
                </a:lnTo>
                <a:lnTo>
                  <a:pt x="3171547" y="2454270"/>
                </a:lnTo>
                <a:lnTo>
                  <a:pt x="3211998" y="2454270"/>
                </a:lnTo>
                <a:lnTo>
                  <a:pt x="3211998" y="2495325"/>
                </a:lnTo>
                <a:lnTo>
                  <a:pt x="3228301" y="2495325"/>
                </a:lnTo>
                <a:lnTo>
                  <a:pt x="3232527" y="2497138"/>
                </a:lnTo>
                <a:lnTo>
                  <a:pt x="3236753" y="2497138"/>
                </a:lnTo>
                <a:lnTo>
                  <a:pt x="3240374" y="2497138"/>
                </a:lnTo>
                <a:lnTo>
                  <a:pt x="3242790" y="2497138"/>
                </a:lnTo>
                <a:lnTo>
                  <a:pt x="3246413" y="2497138"/>
                </a:lnTo>
                <a:lnTo>
                  <a:pt x="3250639" y="2501364"/>
                </a:lnTo>
                <a:lnTo>
                  <a:pt x="3246413" y="2523702"/>
                </a:lnTo>
                <a:lnTo>
                  <a:pt x="3240374" y="2548457"/>
                </a:lnTo>
                <a:lnTo>
                  <a:pt x="3236753" y="2572606"/>
                </a:lnTo>
                <a:lnTo>
                  <a:pt x="3228301" y="2572606"/>
                </a:lnTo>
                <a:lnTo>
                  <a:pt x="3226488" y="2564759"/>
                </a:lnTo>
                <a:lnTo>
                  <a:pt x="3226488" y="2562343"/>
                </a:lnTo>
                <a:lnTo>
                  <a:pt x="3226488" y="2558721"/>
                </a:lnTo>
                <a:lnTo>
                  <a:pt x="3222262" y="2554494"/>
                </a:lnTo>
                <a:lnTo>
                  <a:pt x="3222262" y="2550269"/>
                </a:lnTo>
                <a:lnTo>
                  <a:pt x="3218036" y="2558721"/>
                </a:lnTo>
                <a:lnTo>
                  <a:pt x="3214413" y="2558721"/>
                </a:lnTo>
                <a:lnTo>
                  <a:pt x="3214413" y="2562343"/>
                </a:lnTo>
                <a:lnTo>
                  <a:pt x="3211998" y="2562343"/>
                </a:lnTo>
                <a:lnTo>
                  <a:pt x="3204150" y="2564759"/>
                </a:lnTo>
                <a:lnTo>
                  <a:pt x="3204150" y="2550269"/>
                </a:lnTo>
                <a:lnTo>
                  <a:pt x="3208376" y="2548457"/>
                </a:lnTo>
                <a:lnTo>
                  <a:pt x="3208376" y="2544229"/>
                </a:lnTo>
                <a:lnTo>
                  <a:pt x="3211998" y="2540004"/>
                </a:lnTo>
                <a:lnTo>
                  <a:pt x="3211998" y="2533967"/>
                </a:lnTo>
                <a:lnTo>
                  <a:pt x="3211998" y="2526118"/>
                </a:lnTo>
                <a:lnTo>
                  <a:pt x="3204150" y="2526118"/>
                </a:lnTo>
                <a:lnTo>
                  <a:pt x="3189659" y="2540004"/>
                </a:lnTo>
                <a:lnTo>
                  <a:pt x="3175773" y="2554494"/>
                </a:lnTo>
                <a:lnTo>
                  <a:pt x="3157658" y="2564759"/>
                </a:lnTo>
                <a:lnTo>
                  <a:pt x="3157658" y="2554494"/>
                </a:lnTo>
                <a:lnTo>
                  <a:pt x="3157658" y="2544229"/>
                </a:lnTo>
                <a:lnTo>
                  <a:pt x="3157658" y="2540004"/>
                </a:lnTo>
                <a:lnTo>
                  <a:pt x="3155243" y="2538193"/>
                </a:lnTo>
                <a:lnTo>
                  <a:pt x="3147395" y="2533967"/>
                </a:lnTo>
                <a:lnTo>
                  <a:pt x="3137131" y="2533967"/>
                </a:lnTo>
                <a:lnTo>
                  <a:pt x="3119019" y="2533967"/>
                </a:lnTo>
                <a:lnTo>
                  <a:pt x="3112980" y="2533967"/>
                </a:lnTo>
                <a:lnTo>
                  <a:pt x="3104528" y="2533967"/>
                </a:lnTo>
                <a:lnTo>
                  <a:pt x="3094868" y="2529741"/>
                </a:lnTo>
                <a:lnTo>
                  <a:pt x="3084603" y="2529741"/>
                </a:lnTo>
                <a:lnTo>
                  <a:pt x="3074340" y="2526118"/>
                </a:lnTo>
                <a:lnTo>
                  <a:pt x="3066490" y="2519476"/>
                </a:lnTo>
                <a:lnTo>
                  <a:pt x="3086415" y="2491099"/>
                </a:lnTo>
                <a:lnTo>
                  <a:pt x="3108754" y="2448234"/>
                </a:lnTo>
                <a:lnTo>
                  <a:pt x="3123245" y="2401140"/>
                </a:lnTo>
                <a:close/>
                <a:moveTo>
                  <a:pt x="2472391" y="2229672"/>
                </a:moveTo>
                <a:lnTo>
                  <a:pt x="2502578" y="2229672"/>
                </a:lnTo>
                <a:lnTo>
                  <a:pt x="2502578" y="2244162"/>
                </a:lnTo>
                <a:lnTo>
                  <a:pt x="2496542" y="2244162"/>
                </a:lnTo>
                <a:lnTo>
                  <a:pt x="2492919" y="2247783"/>
                </a:lnTo>
                <a:lnTo>
                  <a:pt x="2490503" y="2247783"/>
                </a:lnTo>
                <a:lnTo>
                  <a:pt x="2486882" y="2247783"/>
                </a:lnTo>
                <a:lnTo>
                  <a:pt x="2482656" y="2252012"/>
                </a:lnTo>
                <a:lnTo>
                  <a:pt x="2472391" y="2252012"/>
                </a:lnTo>
                <a:close/>
                <a:moveTo>
                  <a:pt x="1043899" y="2213370"/>
                </a:moveTo>
                <a:lnTo>
                  <a:pt x="1057785" y="2213370"/>
                </a:lnTo>
                <a:lnTo>
                  <a:pt x="1063823" y="2215181"/>
                </a:lnTo>
                <a:lnTo>
                  <a:pt x="1072275" y="2219408"/>
                </a:lnTo>
                <a:lnTo>
                  <a:pt x="1081935" y="2219408"/>
                </a:lnTo>
                <a:lnTo>
                  <a:pt x="1096426" y="2219408"/>
                </a:lnTo>
                <a:lnTo>
                  <a:pt x="1100652" y="2247783"/>
                </a:lnTo>
                <a:lnTo>
                  <a:pt x="1106689" y="2270726"/>
                </a:lnTo>
                <a:lnTo>
                  <a:pt x="1110312" y="2299103"/>
                </a:lnTo>
                <a:lnTo>
                  <a:pt x="1096426" y="2299103"/>
                </a:lnTo>
                <a:lnTo>
                  <a:pt x="1088577" y="2287028"/>
                </a:lnTo>
                <a:lnTo>
                  <a:pt x="1081935" y="2280991"/>
                </a:lnTo>
                <a:lnTo>
                  <a:pt x="1072275" y="2272539"/>
                </a:lnTo>
                <a:lnTo>
                  <a:pt x="1063823" y="2266500"/>
                </a:lnTo>
                <a:lnTo>
                  <a:pt x="1057785" y="2256238"/>
                </a:lnTo>
                <a:lnTo>
                  <a:pt x="1049935" y="2244162"/>
                </a:lnTo>
                <a:lnTo>
                  <a:pt x="1045709" y="2238124"/>
                </a:lnTo>
                <a:lnTo>
                  <a:pt x="1043899" y="2229672"/>
                </a:lnTo>
                <a:lnTo>
                  <a:pt x="1043899" y="2223635"/>
                </a:lnTo>
                <a:close/>
                <a:moveTo>
                  <a:pt x="8722502" y="2186807"/>
                </a:moveTo>
                <a:lnTo>
                  <a:pt x="8726728" y="2191033"/>
                </a:lnTo>
                <a:lnTo>
                  <a:pt x="8726728" y="2194656"/>
                </a:lnTo>
                <a:lnTo>
                  <a:pt x="8728538" y="2194656"/>
                </a:lnTo>
                <a:lnTo>
                  <a:pt x="8728538" y="2198882"/>
                </a:lnTo>
                <a:lnTo>
                  <a:pt x="8740614" y="2223635"/>
                </a:lnTo>
                <a:lnTo>
                  <a:pt x="8740614" y="2256239"/>
                </a:lnTo>
                <a:lnTo>
                  <a:pt x="8740614" y="2287031"/>
                </a:lnTo>
                <a:lnTo>
                  <a:pt x="8746652" y="2323860"/>
                </a:lnTo>
                <a:lnTo>
                  <a:pt x="8756915" y="2358276"/>
                </a:lnTo>
                <a:lnTo>
                  <a:pt x="8775029" y="2396916"/>
                </a:lnTo>
                <a:lnTo>
                  <a:pt x="8785292" y="2439783"/>
                </a:lnTo>
                <a:lnTo>
                  <a:pt x="8736993" y="2433744"/>
                </a:lnTo>
                <a:lnTo>
                  <a:pt x="8736993" y="2466347"/>
                </a:lnTo>
                <a:lnTo>
                  <a:pt x="8743029" y="2491103"/>
                </a:lnTo>
                <a:lnTo>
                  <a:pt x="8746652" y="2515857"/>
                </a:lnTo>
                <a:lnTo>
                  <a:pt x="8755104" y="2550270"/>
                </a:lnTo>
                <a:lnTo>
                  <a:pt x="8743029" y="2550270"/>
                </a:lnTo>
                <a:lnTo>
                  <a:pt x="8736993" y="2550270"/>
                </a:lnTo>
                <a:lnTo>
                  <a:pt x="8726728" y="2554497"/>
                </a:lnTo>
                <a:lnTo>
                  <a:pt x="8722502" y="2554497"/>
                </a:lnTo>
                <a:lnTo>
                  <a:pt x="8716463" y="2558725"/>
                </a:lnTo>
                <a:lnTo>
                  <a:pt x="8708616" y="2538195"/>
                </a:lnTo>
                <a:lnTo>
                  <a:pt x="8704388" y="2497140"/>
                </a:lnTo>
                <a:lnTo>
                  <a:pt x="8704388" y="2452461"/>
                </a:lnTo>
                <a:lnTo>
                  <a:pt x="8704388" y="2401141"/>
                </a:lnTo>
                <a:lnTo>
                  <a:pt x="8704388" y="2354047"/>
                </a:lnTo>
                <a:lnTo>
                  <a:pt x="8698351" y="2323860"/>
                </a:lnTo>
                <a:lnTo>
                  <a:pt x="8698351" y="2244164"/>
                </a:lnTo>
                <a:lnTo>
                  <a:pt x="8704388" y="2233901"/>
                </a:lnTo>
                <a:lnTo>
                  <a:pt x="8708616" y="2227862"/>
                </a:lnTo>
                <a:lnTo>
                  <a:pt x="8712237" y="2219410"/>
                </a:lnTo>
                <a:lnTo>
                  <a:pt x="8716463" y="2213373"/>
                </a:lnTo>
                <a:lnTo>
                  <a:pt x="8718276" y="2201297"/>
                </a:lnTo>
                <a:close/>
                <a:moveTo>
                  <a:pt x="4566229" y="2158429"/>
                </a:moveTo>
                <a:lnTo>
                  <a:pt x="4574077" y="2201297"/>
                </a:lnTo>
                <a:lnTo>
                  <a:pt x="4569850" y="2244164"/>
                </a:lnTo>
                <a:lnTo>
                  <a:pt x="4560191" y="2290655"/>
                </a:lnTo>
                <a:lnTo>
                  <a:pt x="4531814" y="2305144"/>
                </a:lnTo>
                <a:lnTo>
                  <a:pt x="4505249" y="2313598"/>
                </a:lnTo>
                <a:lnTo>
                  <a:pt x="4466607" y="2315409"/>
                </a:lnTo>
                <a:lnTo>
                  <a:pt x="4466607" y="2299108"/>
                </a:lnTo>
                <a:lnTo>
                  <a:pt x="4476871" y="2272541"/>
                </a:lnTo>
                <a:lnTo>
                  <a:pt x="4476871" y="2241748"/>
                </a:lnTo>
                <a:lnTo>
                  <a:pt x="4475059" y="2204919"/>
                </a:lnTo>
                <a:lnTo>
                  <a:pt x="4494984" y="2186807"/>
                </a:lnTo>
                <a:lnTo>
                  <a:pt x="4513096" y="2172315"/>
                </a:lnTo>
                <a:lnTo>
                  <a:pt x="4533626" y="2162052"/>
                </a:lnTo>
                <a:close/>
                <a:moveTo>
                  <a:pt x="5072780" y="2102884"/>
                </a:moveTo>
                <a:lnTo>
                  <a:pt x="5078819" y="2108921"/>
                </a:lnTo>
                <a:lnTo>
                  <a:pt x="5083045" y="2113148"/>
                </a:lnTo>
                <a:lnTo>
                  <a:pt x="5086666" y="2117375"/>
                </a:lnTo>
                <a:lnTo>
                  <a:pt x="5086666" y="2123411"/>
                </a:lnTo>
                <a:lnTo>
                  <a:pt x="5086666" y="2131863"/>
                </a:lnTo>
                <a:lnTo>
                  <a:pt x="5089082" y="2141525"/>
                </a:lnTo>
                <a:lnTo>
                  <a:pt x="5086666" y="2148164"/>
                </a:lnTo>
                <a:lnTo>
                  <a:pt x="5083045" y="2151788"/>
                </a:lnTo>
                <a:lnTo>
                  <a:pt x="5083045" y="2156013"/>
                </a:lnTo>
                <a:lnTo>
                  <a:pt x="5083045" y="2158429"/>
                </a:lnTo>
                <a:lnTo>
                  <a:pt x="5083045" y="2162052"/>
                </a:lnTo>
                <a:lnTo>
                  <a:pt x="5078819" y="2166278"/>
                </a:lnTo>
                <a:lnTo>
                  <a:pt x="5074591" y="2170504"/>
                </a:lnTo>
                <a:lnTo>
                  <a:pt x="5072780" y="2170504"/>
                </a:lnTo>
                <a:lnTo>
                  <a:pt x="5068554" y="2170504"/>
                </a:lnTo>
                <a:lnTo>
                  <a:pt x="5064328" y="2172315"/>
                </a:lnTo>
                <a:lnTo>
                  <a:pt x="5058289" y="2172315"/>
                </a:lnTo>
                <a:lnTo>
                  <a:pt x="5046213" y="2148164"/>
                </a:lnTo>
                <a:lnTo>
                  <a:pt x="5040176" y="2137902"/>
                </a:lnTo>
                <a:lnTo>
                  <a:pt x="5040176" y="2133676"/>
                </a:lnTo>
                <a:lnTo>
                  <a:pt x="5044402" y="2131863"/>
                </a:lnTo>
                <a:lnTo>
                  <a:pt x="5058289" y="2123411"/>
                </a:lnTo>
                <a:close/>
                <a:moveTo>
                  <a:pt x="5234588" y="2023187"/>
                </a:moveTo>
                <a:lnTo>
                  <a:pt x="5244853" y="2027414"/>
                </a:lnTo>
                <a:lnTo>
                  <a:pt x="5249079" y="2027414"/>
                </a:lnTo>
                <a:lnTo>
                  <a:pt x="5252703" y="2027414"/>
                </a:lnTo>
                <a:lnTo>
                  <a:pt x="5255116" y="2031640"/>
                </a:lnTo>
                <a:lnTo>
                  <a:pt x="5259343" y="2031640"/>
                </a:lnTo>
                <a:lnTo>
                  <a:pt x="5252703" y="2041904"/>
                </a:lnTo>
                <a:lnTo>
                  <a:pt x="5249079" y="2052167"/>
                </a:lnTo>
                <a:lnTo>
                  <a:pt x="5244853" y="2062432"/>
                </a:lnTo>
                <a:lnTo>
                  <a:pt x="5238814" y="2074507"/>
                </a:lnTo>
                <a:lnTo>
                  <a:pt x="5226738" y="2080544"/>
                </a:lnTo>
                <a:lnTo>
                  <a:pt x="5226738" y="2070281"/>
                </a:lnTo>
                <a:lnTo>
                  <a:pt x="5224325" y="2070281"/>
                </a:lnTo>
                <a:lnTo>
                  <a:pt x="5224325" y="2066055"/>
                </a:lnTo>
                <a:lnTo>
                  <a:pt x="5224325" y="2062432"/>
                </a:lnTo>
                <a:lnTo>
                  <a:pt x="5220701" y="2055790"/>
                </a:lnTo>
                <a:lnTo>
                  <a:pt x="5226738" y="2047941"/>
                </a:lnTo>
                <a:lnTo>
                  <a:pt x="5230966" y="2041904"/>
                </a:lnTo>
                <a:lnTo>
                  <a:pt x="5234588" y="2033452"/>
                </a:lnTo>
                <a:close/>
                <a:moveTo>
                  <a:pt x="498707" y="2017150"/>
                </a:moveTo>
                <a:lnTo>
                  <a:pt x="508973" y="2033451"/>
                </a:lnTo>
                <a:lnTo>
                  <a:pt x="508973" y="2047942"/>
                </a:lnTo>
                <a:lnTo>
                  <a:pt x="498707" y="2066054"/>
                </a:lnTo>
                <a:lnTo>
                  <a:pt x="484218" y="2076318"/>
                </a:lnTo>
                <a:lnTo>
                  <a:pt x="470331" y="2084771"/>
                </a:lnTo>
                <a:lnTo>
                  <a:pt x="466103" y="2088996"/>
                </a:lnTo>
                <a:lnTo>
                  <a:pt x="460066" y="2080544"/>
                </a:lnTo>
                <a:lnTo>
                  <a:pt x="455840" y="2074506"/>
                </a:lnTo>
                <a:lnTo>
                  <a:pt x="452217" y="2062431"/>
                </a:lnTo>
                <a:lnTo>
                  <a:pt x="452217" y="2052168"/>
                </a:lnTo>
                <a:lnTo>
                  <a:pt x="447991" y="2041903"/>
                </a:lnTo>
                <a:lnTo>
                  <a:pt x="473953" y="2031641"/>
                </a:lnTo>
                <a:lnTo>
                  <a:pt x="480595" y="2027415"/>
                </a:lnTo>
                <a:lnTo>
                  <a:pt x="490255" y="2023187"/>
                </a:lnTo>
                <a:close/>
                <a:moveTo>
                  <a:pt x="5362585" y="1970057"/>
                </a:moveTo>
                <a:lnTo>
                  <a:pt x="5390964" y="1984548"/>
                </a:lnTo>
                <a:lnTo>
                  <a:pt x="5390964" y="1994812"/>
                </a:lnTo>
                <a:lnTo>
                  <a:pt x="5382509" y="1994812"/>
                </a:lnTo>
                <a:lnTo>
                  <a:pt x="5380698" y="1999039"/>
                </a:lnTo>
                <a:lnTo>
                  <a:pt x="5372849" y="2002661"/>
                </a:lnTo>
                <a:lnTo>
                  <a:pt x="5368622" y="2009303"/>
                </a:lnTo>
                <a:lnTo>
                  <a:pt x="5362585" y="2005077"/>
                </a:lnTo>
                <a:lnTo>
                  <a:pt x="5358357" y="2005077"/>
                </a:lnTo>
                <a:lnTo>
                  <a:pt x="5354131" y="2002661"/>
                </a:lnTo>
                <a:lnTo>
                  <a:pt x="5352320" y="2002661"/>
                </a:lnTo>
                <a:lnTo>
                  <a:pt x="5352320" y="1994812"/>
                </a:lnTo>
                <a:lnTo>
                  <a:pt x="5352320" y="1988775"/>
                </a:lnTo>
                <a:lnTo>
                  <a:pt x="5352320" y="1984548"/>
                </a:lnTo>
                <a:lnTo>
                  <a:pt x="5354131" y="1976094"/>
                </a:lnTo>
                <a:close/>
                <a:moveTo>
                  <a:pt x="4604263" y="1951943"/>
                </a:moveTo>
                <a:lnTo>
                  <a:pt x="4641094" y="1956169"/>
                </a:lnTo>
                <a:lnTo>
                  <a:pt x="4669471" y="1962208"/>
                </a:lnTo>
                <a:lnTo>
                  <a:pt x="4661016" y="1976094"/>
                </a:lnTo>
                <a:lnTo>
                  <a:pt x="4657396" y="1988772"/>
                </a:lnTo>
                <a:lnTo>
                  <a:pt x="4651357" y="1999036"/>
                </a:lnTo>
                <a:lnTo>
                  <a:pt x="4642905" y="2009299"/>
                </a:lnTo>
                <a:lnTo>
                  <a:pt x="4661016" y="2009299"/>
                </a:lnTo>
                <a:lnTo>
                  <a:pt x="4669471" y="2002659"/>
                </a:lnTo>
                <a:lnTo>
                  <a:pt x="4671281" y="1999036"/>
                </a:lnTo>
                <a:lnTo>
                  <a:pt x="4679734" y="1994810"/>
                </a:lnTo>
                <a:lnTo>
                  <a:pt x="4689394" y="1994810"/>
                </a:lnTo>
                <a:lnTo>
                  <a:pt x="4689394" y="2009299"/>
                </a:lnTo>
                <a:lnTo>
                  <a:pt x="4699658" y="2033450"/>
                </a:lnTo>
                <a:lnTo>
                  <a:pt x="4693619" y="2055790"/>
                </a:lnTo>
                <a:lnTo>
                  <a:pt x="4683357" y="2074507"/>
                </a:lnTo>
                <a:lnTo>
                  <a:pt x="4675508" y="2088996"/>
                </a:lnTo>
                <a:lnTo>
                  <a:pt x="4693619" y="2105297"/>
                </a:lnTo>
                <a:lnTo>
                  <a:pt x="4711734" y="2131863"/>
                </a:lnTo>
                <a:lnTo>
                  <a:pt x="4736487" y="2158429"/>
                </a:lnTo>
                <a:lnTo>
                  <a:pt x="4756411" y="2191032"/>
                </a:lnTo>
                <a:lnTo>
                  <a:pt x="4774524" y="2227861"/>
                </a:lnTo>
                <a:lnTo>
                  <a:pt x="4789014" y="2258048"/>
                </a:lnTo>
                <a:lnTo>
                  <a:pt x="4793240" y="2284614"/>
                </a:lnTo>
                <a:lnTo>
                  <a:pt x="4784789" y="2309367"/>
                </a:lnTo>
                <a:lnTo>
                  <a:pt x="4768487" y="2323858"/>
                </a:lnTo>
                <a:lnTo>
                  <a:pt x="4746147" y="2337744"/>
                </a:lnTo>
                <a:lnTo>
                  <a:pt x="4711734" y="2352236"/>
                </a:lnTo>
                <a:lnTo>
                  <a:pt x="4669471" y="2362498"/>
                </a:lnTo>
                <a:lnTo>
                  <a:pt x="4630830" y="2372763"/>
                </a:lnTo>
                <a:lnTo>
                  <a:pt x="4598227" y="2376989"/>
                </a:lnTo>
                <a:lnTo>
                  <a:pt x="4598227" y="2368537"/>
                </a:lnTo>
                <a:lnTo>
                  <a:pt x="4618755" y="2337744"/>
                </a:lnTo>
                <a:lnTo>
                  <a:pt x="4636866" y="2305141"/>
                </a:lnTo>
                <a:lnTo>
                  <a:pt x="4626604" y="2305141"/>
                </a:lnTo>
                <a:lnTo>
                  <a:pt x="4618755" y="2305141"/>
                </a:lnTo>
                <a:lnTo>
                  <a:pt x="4612718" y="2300916"/>
                </a:lnTo>
                <a:lnTo>
                  <a:pt x="4612718" y="2299103"/>
                </a:lnTo>
                <a:lnTo>
                  <a:pt x="4608489" y="2294877"/>
                </a:lnTo>
                <a:lnTo>
                  <a:pt x="4608489" y="2287028"/>
                </a:lnTo>
                <a:lnTo>
                  <a:pt x="4604263" y="2276765"/>
                </a:lnTo>
                <a:lnTo>
                  <a:pt x="4630830" y="2270726"/>
                </a:lnTo>
                <a:lnTo>
                  <a:pt x="4622980" y="2262274"/>
                </a:lnTo>
                <a:lnTo>
                  <a:pt x="4622980" y="2258048"/>
                </a:lnTo>
                <a:lnTo>
                  <a:pt x="4618755" y="2256237"/>
                </a:lnTo>
                <a:lnTo>
                  <a:pt x="4618755" y="2252011"/>
                </a:lnTo>
                <a:lnTo>
                  <a:pt x="4622980" y="2244162"/>
                </a:lnTo>
                <a:lnTo>
                  <a:pt x="4626604" y="2229672"/>
                </a:lnTo>
                <a:lnTo>
                  <a:pt x="4636866" y="2219409"/>
                </a:lnTo>
                <a:lnTo>
                  <a:pt x="4642905" y="2213370"/>
                </a:lnTo>
                <a:lnTo>
                  <a:pt x="4657396" y="2204918"/>
                </a:lnTo>
                <a:lnTo>
                  <a:pt x="4669471" y="2198879"/>
                </a:lnTo>
                <a:lnTo>
                  <a:pt x="4665243" y="2191032"/>
                </a:lnTo>
                <a:lnTo>
                  <a:pt x="4665243" y="2186804"/>
                </a:lnTo>
                <a:lnTo>
                  <a:pt x="4661016" y="2184993"/>
                </a:lnTo>
                <a:lnTo>
                  <a:pt x="4661016" y="2180767"/>
                </a:lnTo>
                <a:lnTo>
                  <a:pt x="4657396" y="2172315"/>
                </a:lnTo>
                <a:lnTo>
                  <a:pt x="4654980" y="2172315"/>
                </a:lnTo>
                <a:lnTo>
                  <a:pt x="4654980" y="2170502"/>
                </a:lnTo>
                <a:lnTo>
                  <a:pt x="4651357" y="2170502"/>
                </a:lnTo>
                <a:lnTo>
                  <a:pt x="4642905" y="2166276"/>
                </a:lnTo>
                <a:lnTo>
                  <a:pt x="4636866" y="2162050"/>
                </a:lnTo>
                <a:lnTo>
                  <a:pt x="4632640" y="2162050"/>
                </a:lnTo>
                <a:lnTo>
                  <a:pt x="4626604" y="2162050"/>
                </a:lnTo>
                <a:lnTo>
                  <a:pt x="4618755" y="2158429"/>
                </a:lnTo>
                <a:lnTo>
                  <a:pt x="4612718" y="2158429"/>
                </a:lnTo>
                <a:lnTo>
                  <a:pt x="4612718" y="2156013"/>
                </a:lnTo>
                <a:lnTo>
                  <a:pt x="4608489" y="2151788"/>
                </a:lnTo>
                <a:lnTo>
                  <a:pt x="4608489" y="2148165"/>
                </a:lnTo>
                <a:lnTo>
                  <a:pt x="4608489" y="2141523"/>
                </a:lnTo>
                <a:lnTo>
                  <a:pt x="4604263" y="2133674"/>
                </a:lnTo>
                <a:lnTo>
                  <a:pt x="4608489" y="2131863"/>
                </a:lnTo>
                <a:lnTo>
                  <a:pt x="4608489" y="2127637"/>
                </a:lnTo>
                <a:lnTo>
                  <a:pt x="4612718" y="2123411"/>
                </a:lnTo>
                <a:lnTo>
                  <a:pt x="4612718" y="2119185"/>
                </a:lnTo>
                <a:lnTo>
                  <a:pt x="4612718" y="2113146"/>
                </a:lnTo>
                <a:lnTo>
                  <a:pt x="4604263" y="2113146"/>
                </a:lnTo>
                <a:lnTo>
                  <a:pt x="4602453" y="2119185"/>
                </a:lnTo>
                <a:lnTo>
                  <a:pt x="4602453" y="2123411"/>
                </a:lnTo>
                <a:lnTo>
                  <a:pt x="4602453" y="2127637"/>
                </a:lnTo>
                <a:lnTo>
                  <a:pt x="4598227" y="2127637"/>
                </a:lnTo>
                <a:lnTo>
                  <a:pt x="4594603" y="2131863"/>
                </a:lnTo>
                <a:lnTo>
                  <a:pt x="4590377" y="2133674"/>
                </a:lnTo>
                <a:lnTo>
                  <a:pt x="4584341" y="2098656"/>
                </a:lnTo>
                <a:lnTo>
                  <a:pt x="4575886" y="2066053"/>
                </a:lnTo>
                <a:lnTo>
                  <a:pt x="4574076" y="2041904"/>
                </a:lnTo>
                <a:lnTo>
                  <a:pt x="4580113" y="2023187"/>
                </a:lnTo>
                <a:lnTo>
                  <a:pt x="4590377" y="2005073"/>
                </a:lnTo>
                <a:lnTo>
                  <a:pt x="4602453" y="1984546"/>
                </a:lnTo>
                <a:close/>
                <a:moveTo>
                  <a:pt x="58565" y="1878288"/>
                </a:moveTo>
                <a:lnTo>
                  <a:pt x="99019" y="1878288"/>
                </a:lnTo>
                <a:lnTo>
                  <a:pt x="99019" y="1892778"/>
                </a:lnTo>
                <a:lnTo>
                  <a:pt x="91169" y="1892778"/>
                </a:lnTo>
                <a:lnTo>
                  <a:pt x="91169" y="1898814"/>
                </a:lnTo>
                <a:lnTo>
                  <a:pt x="80904" y="1894589"/>
                </a:lnTo>
                <a:lnTo>
                  <a:pt x="73056" y="1888552"/>
                </a:lnTo>
                <a:lnTo>
                  <a:pt x="67017" y="1884324"/>
                </a:lnTo>
                <a:close/>
                <a:moveTo>
                  <a:pt x="2511033" y="1765986"/>
                </a:moveTo>
                <a:lnTo>
                  <a:pt x="2521296" y="1774438"/>
                </a:lnTo>
                <a:lnTo>
                  <a:pt x="2530955" y="1784098"/>
                </a:lnTo>
                <a:lnTo>
                  <a:pt x="2539410" y="1798589"/>
                </a:lnTo>
                <a:lnTo>
                  <a:pt x="2543636" y="1813080"/>
                </a:lnTo>
                <a:lnTo>
                  <a:pt x="2535184" y="1813080"/>
                </a:lnTo>
                <a:lnTo>
                  <a:pt x="2529145" y="1817306"/>
                </a:lnTo>
                <a:lnTo>
                  <a:pt x="2524919" y="1817306"/>
                </a:lnTo>
                <a:lnTo>
                  <a:pt x="2515259" y="1820929"/>
                </a:lnTo>
                <a:lnTo>
                  <a:pt x="2502578" y="1820929"/>
                </a:lnTo>
                <a:lnTo>
                  <a:pt x="2502578" y="1813080"/>
                </a:lnTo>
                <a:lnTo>
                  <a:pt x="2500768" y="1813080"/>
                </a:lnTo>
                <a:lnTo>
                  <a:pt x="2500768" y="1808854"/>
                </a:lnTo>
                <a:lnTo>
                  <a:pt x="2496542" y="1807041"/>
                </a:lnTo>
                <a:lnTo>
                  <a:pt x="2500768" y="1798589"/>
                </a:lnTo>
                <a:lnTo>
                  <a:pt x="2500768" y="1794363"/>
                </a:lnTo>
                <a:lnTo>
                  <a:pt x="2500768" y="1792552"/>
                </a:lnTo>
                <a:lnTo>
                  <a:pt x="2502578" y="1788326"/>
                </a:lnTo>
                <a:close/>
                <a:moveTo>
                  <a:pt x="2450055" y="1741234"/>
                </a:moveTo>
                <a:lnTo>
                  <a:pt x="2458507" y="1749686"/>
                </a:lnTo>
                <a:lnTo>
                  <a:pt x="2462129" y="1753912"/>
                </a:lnTo>
                <a:lnTo>
                  <a:pt x="2462129" y="1755725"/>
                </a:lnTo>
                <a:lnTo>
                  <a:pt x="2464545" y="1764177"/>
                </a:lnTo>
                <a:lnTo>
                  <a:pt x="2464545" y="1770214"/>
                </a:lnTo>
                <a:lnTo>
                  <a:pt x="2464545" y="1780479"/>
                </a:lnTo>
                <a:lnTo>
                  <a:pt x="2458507" y="1780479"/>
                </a:lnTo>
                <a:lnTo>
                  <a:pt x="2458507" y="1788328"/>
                </a:lnTo>
                <a:lnTo>
                  <a:pt x="2444016" y="1784102"/>
                </a:lnTo>
                <a:lnTo>
                  <a:pt x="2430130" y="1780479"/>
                </a:lnTo>
                <a:lnTo>
                  <a:pt x="2419865" y="1774442"/>
                </a:lnTo>
                <a:lnTo>
                  <a:pt x="2411413" y="1774442"/>
                </a:lnTo>
                <a:lnTo>
                  <a:pt x="2411413" y="1765987"/>
                </a:lnTo>
                <a:lnTo>
                  <a:pt x="2425904" y="1759951"/>
                </a:lnTo>
                <a:lnTo>
                  <a:pt x="2439790" y="1753912"/>
                </a:lnTo>
                <a:close/>
                <a:moveTo>
                  <a:pt x="2606426" y="1677838"/>
                </a:moveTo>
                <a:lnTo>
                  <a:pt x="2614276" y="1682064"/>
                </a:lnTo>
                <a:lnTo>
                  <a:pt x="2616089" y="1684480"/>
                </a:lnTo>
                <a:lnTo>
                  <a:pt x="2620315" y="1688103"/>
                </a:lnTo>
                <a:lnTo>
                  <a:pt x="2628768" y="1688103"/>
                </a:lnTo>
                <a:lnTo>
                  <a:pt x="2628768" y="1692329"/>
                </a:lnTo>
                <a:lnTo>
                  <a:pt x="2628768" y="1696555"/>
                </a:lnTo>
                <a:lnTo>
                  <a:pt x="2624542" y="1698366"/>
                </a:lnTo>
                <a:lnTo>
                  <a:pt x="2620315" y="1702592"/>
                </a:lnTo>
                <a:lnTo>
                  <a:pt x="2616089" y="1706818"/>
                </a:lnTo>
                <a:lnTo>
                  <a:pt x="2614276" y="1706818"/>
                </a:lnTo>
                <a:lnTo>
                  <a:pt x="2610050" y="1711045"/>
                </a:lnTo>
                <a:lnTo>
                  <a:pt x="2606426" y="1711045"/>
                </a:lnTo>
                <a:lnTo>
                  <a:pt x="2600389" y="1711045"/>
                </a:lnTo>
                <a:lnTo>
                  <a:pt x="2600389" y="1698366"/>
                </a:lnTo>
                <a:lnTo>
                  <a:pt x="2600389" y="1692329"/>
                </a:lnTo>
                <a:lnTo>
                  <a:pt x="2602200" y="1688103"/>
                </a:lnTo>
                <a:close/>
                <a:moveTo>
                  <a:pt x="0" y="1639197"/>
                </a:moveTo>
                <a:lnTo>
                  <a:pt x="34413" y="1645234"/>
                </a:lnTo>
                <a:lnTo>
                  <a:pt x="58564" y="1655498"/>
                </a:lnTo>
                <a:lnTo>
                  <a:pt x="77281" y="1677838"/>
                </a:lnTo>
                <a:lnTo>
                  <a:pt x="70640" y="1684478"/>
                </a:lnTo>
                <a:lnTo>
                  <a:pt x="62790" y="1684478"/>
                </a:lnTo>
                <a:lnTo>
                  <a:pt x="58564" y="1688101"/>
                </a:lnTo>
                <a:lnTo>
                  <a:pt x="56753" y="1692327"/>
                </a:lnTo>
                <a:lnTo>
                  <a:pt x="44678" y="1696553"/>
                </a:lnTo>
                <a:lnTo>
                  <a:pt x="38642" y="1688101"/>
                </a:lnTo>
                <a:lnTo>
                  <a:pt x="28377" y="1682064"/>
                </a:lnTo>
                <a:lnTo>
                  <a:pt x="20528" y="1674215"/>
                </a:lnTo>
                <a:lnTo>
                  <a:pt x="10265" y="1669989"/>
                </a:lnTo>
                <a:lnTo>
                  <a:pt x="6037" y="1668176"/>
                </a:lnTo>
                <a:lnTo>
                  <a:pt x="0" y="1659724"/>
                </a:lnTo>
                <a:lnTo>
                  <a:pt x="0" y="1653688"/>
                </a:lnTo>
                <a:close/>
                <a:moveTo>
                  <a:pt x="2387262" y="1553464"/>
                </a:moveTo>
                <a:lnTo>
                  <a:pt x="2387262" y="1569765"/>
                </a:lnTo>
                <a:lnTo>
                  <a:pt x="2391488" y="1578218"/>
                </a:lnTo>
                <a:lnTo>
                  <a:pt x="2393301" y="1584256"/>
                </a:lnTo>
                <a:lnTo>
                  <a:pt x="2393301" y="1596332"/>
                </a:lnTo>
                <a:lnTo>
                  <a:pt x="2393301" y="1610821"/>
                </a:lnTo>
                <a:lnTo>
                  <a:pt x="2433751" y="1610821"/>
                </a:lnTo>
                <a:lnTo>
                  <a:pt x="2468167" y="1649463"/>
                </a:lnTo>
                <a:lnTo>
                  <a:pt x="2502581" y="1688102"/>
                </a:lnTo>
                <a:lnTo>
                  <a:pt x="2502581" y="1692331"/>
                </a:lnTo>
                <a:lnTo>
                  <a:pt x="2500770" y="1696557"/>
                </a:lnTo>
                <a:lnTo>
                  <a:pt x="2500770" y="1698367"/>
                </a:lnTo>
                <a:lnTo>
                  <a:pt x="2496544" y="1702594"/>
                </a:lnTo>
                <a:lnTo>
                  <a:pt x="2490505" y="1711046"/>
                </a:lnTo>
                <a:lnTo>
                  <a:pt x="2486884" y="1712859"/>
                </a:lnTo>
                <a:lnTo>
                  <a:pt x="2482658" y="1717085"/>
                </a:lnTo>
                <a:lnTo>
                  <a:pt x="2478430" y="1717085"/>
                </a:lnTo>
                <a:lnTo>
                  <a:pt x="2468167" y="1717085"/>
                </a:lnTo>
                <a:lnTo>
                  <a:pt x="2458507" y="1721311"/>
                </a:lnTo>
                <a:lnTo>
                  <a:pt x="2458507" y="1711046"/>
                </a:lnTo>
                <a:lnTo>
                  <a:pt x="2458507" y="1698367"/>
                </a:lnTo>
                <a:lnTo>
                  <a:pt x="2458507" y="1692331"/>
                </a:lnTo>
                <a:lnTo>
                  <a:pt x="2458507" y="1688102"/>
                </a:lnTo>
                <a:lnTo>
                  <a:pt x="2450053" y="1682066"/>
                </a:lnTo>
                <a:lnTo>
                  <a:pt x="2444016" y="1677840"/>
                </a:lnTo>
                <a:lnTo>
                  <a:pt x="2433751" y="1669991"/>
                </a:lnTo>
                <a:lnTo>
                  <a:pt x="2421677" y="1698367"/>
                </a:lnTo>
                <a:lnTo>
                  <a:pt x="2401753" y="1717085"/>
                </a:lnTo>
                <a:lnTo>
                  <a:pt x="2373376" y="1727348"/>
                </a:lnTo>
                <a:lnTo>
                  <a:pt x="2373376" y="1717085"/>
                </a:lnTo>
                <a:lnTo>
                  <a:pt x="2373376" y="1711046"/>
                </a:lnTo>
                <a:lnTo>
                  <a:pt x="2376999" y="1702594"/>
                </a:lnTo>
                <a:lnTo>
                  <a:pt x="2373376" y="1696557"/>
                </a:lnTo>
                <a:lnTo>
                  <a:pt x="2369149" y="1688102"/>
                </a:lnTo>
                <a:lnTo>
                  <a:pt x="2364923" y="1677840"/>
                </a:lnTo>
                <a:lnTo>
                  <a:pt x="2354659" y="1674217"/>
                </a:lnTo>
                <a:lnTo>
                  <a:pt x="2348622" y="1669991"/>
                </a:lnTo>
                <a:lnTo>
                  <a:pt x="2340772" y="1669991"/>
                </a:lnTo>
                <a:lnTo>
                  <a:pt x="2334734" y="1668180"/>
                </a:lnTo>
                <a:lnTo>
                  <a:pt x="2330508" y="1668180"/>
                </a:lnTo>
                <a:lnTo>
                  <a:pt x="2322658" y="1663954"/>
                </a:lnTo>
                <a:lnTo>
                  <a:pt x="2316622" y="1655499"/>
                </a:lnTo>
                <a:lnTo>
                  <a:pt x="2336546" y="1631350"/>
                </a:lnTo>
                <a:lnTo>
                  <a:pt x="2351035" y="1602369"/>
                </a:lnTo>
                <a:lnTo>
                  <a:pt x="2364923" y="1573992"/>
                </a:lnTo>
                <a:close/>
                <a:moveTo>
                  <a:pt x="4357324" y="1492482"/>
                </a:moveTo>
                <a:lnTo>
                  <a:pt x="4361550" y="1500331"/>
                </a:lnTo>
                <a:lnTo>
                  <a:pt x="4365174" y="1506368"/>
                </a:lnTo>
                <a:lnTo>
                  <a:pt x="4367589" y="1510594"/>
                </a:lnTo>
                <a:lnTo>
                  <a:pt x="4367589" y="1516633"/>
                </a:lnTo>
                <a:lnTo>
                  <a:pt x="4371210" y="1525085"/>
                </a:lnTo>
                <a:lnTo>
                  <a:pt x="4371210" y="1538971"/>
                </a:lnTo>
                <a:lnTo>
                  <a:pt x="4371210" y="1549236"/>
                </a:lnTo>
                <a:lnTo>
                  <a:pt x="4375436" y="1578215"/>
                </a:lnTo>
                <a:lnTo>
                  <a:pt x="4379664" y="1610818"/>
                </a:lnTo>
                <a:lnTo>
                  <a:pt x="4379664" y="1639195"/>
                </a:lnTo>
                <a:lnTo>
                  <a:pt x="4339212" y="1659723"/>
                </a:lnTo>
                <a:lnTo>
                  <a:pt x="4294534" y="1677837"/>
                </a:lnTo>
                <a:lnTo>
                  <a:pt x="4251666" y="1698364"/>
                </a:lnTo>
                <a:lnTo>
                  <a:pt x="4215441" y="1727344"/>
                </a:lnTo>
                <a:lnTo>
                  <a:pt x="4205178" y="1721307"/>
                </a:lnTo>
                <a:lnTo>
                  <a:pt x="4187064" y="1712855"/>
                </a:lnTo>
                <a:lnTo>
                  <a:pt x="4162913" y="1698364"/>
                </a:lnTo>
                <a:lnTo>
                  <a:pt x="4142386" y="1688100"/>
                </a:lnTo>
                <a:lnTo>
                  <a:pt x="4124274" y="1677837"/>
                </a:lnTo>
                <a:lnTo>
                  <a:pt x="4115822" y="1669987"/>
                </a:lnTo>
                <a:lnTo>
                  <a:pt x="4120048" y="1668177"/>
                </a:lnTo>
                <a:lnTo>
                  <a:pt x="4124274" y="1663951"/>
                </a:lnTo>
                <a:lnTo>
                  <a:pt x="4128500" y="1659723"/>
                </a:lnTo>
                <a:lnTo>
                  <a:pt x="4128500" y="1655497"/>
                </a:lnTo>
                <a:lnTo>
                  <a:pt x="4130310" y="1649460"/>
                </a:lnTo>
                <a:lnTo>
                  <a:pt x="4120048" y="1641611"/>
                </a:lnTo>
                <a:lnTo>
                  <a:pt x="4106160" y="1639195"/>
                </a:lnTo>
                <a:lnTo>
                  <a:pt x="4095897" y="1631348"/>
                </a:lnTo>
                <a:lnTo>
                  <a:pt x="4085632" y="1625309"/>
                </a:lnTo>
                <a:lnTo>
                  <a:pt x="4091671" y="1625309"/>
                </a:lnTo>
                <a:lnTo>
                  <a:pt x="4100123" y="1616857"/>
                </a:lnTo>
                <a:lnTo>
                  <a:pt x="4101934" y="1612631"/>
                </a:lnTo>
                <a:lnTo>
                  <a:pt x="4106160" y="1612631"/>
                </a:lnTo>
                <a:lnTo>
                  <a:pt x="4109783" y="1610818"/>
                </a:lnTo>
                <a:lnTo>
                  <a:pt x="4120048" y="1610818"/>
                </a:lnTo>
                <a:lnTo>
                  <a:pt x="4130310" y="1610818"/>
                </a:lnTo>
                <a:lnTo>
                  <a:pt x="4130310" y="1584254"/>
                </a:lnTo>
                <a:lnTo>
                  <a:pt x="4077785" y="1584254"/>
                </a:lnTo>
                <a:lnTo>
                  <a:pt x="4067520" y="1563727"/>
                </a:lnTo>
                <a:lnTo>
                  <a:pt x="4085632" y="1549236"/>
                </a:lnTo>
                <a:lnTo>
                  <a:pt x="4100123" y="1535350"/>
                </a:lnTo>
                <a:lnTo>
                  <a:pt x="4115822" y="1529311"/>
                </a:lnTo>
                <a:lnTo>
                  <a:pt x="4144198" y="1520859"/>
                </a:lnTo>
                <a:lnTo>
                  <a:pt x="4156877" y="1531124"/>
                </a:lnTo>
                <a:lnTo>
                  <a:pt x="4162913" y="1543197"/>
                </a:lnTo>
                <a:lnTo>
                  <a:pt x="4170763" y="1549236"/>
                </a:lnTo>
                <a:lnTo>
                  <a:pt x="4176801" y="1563727"/>
                </a:lnTo>
                <a:lnTo>
                  <a:pt x="4199139" y="1545613"/>
                </a:lnTo>
                <a:lnTo>
                  <a:pt x="4219667" y="1531124"/>
                </a:lnTo>
                <a:lnTo>
                  <a:pt x="4248044" y="1520859"/>
                </a:lnTo>
                <a:lnTo>
                  <a:pt x="4251666" y="1531124"/>
                </a:lnTo>
                <a:lnTo>
                  <a:pt x="4257703" y="1535350"/>
                </a:lnTo>
                <a:lnTo>
                  <a:pt x="4257703" y="1538971"/>
                </a:lnTo>
                <a:lnTo>
                  <a:pt x="4261931" y="1538971"/>
                </a:lnTo>
                <a:lnTo>
                  <a:pt x="4266157" y="1538971"/>
                </a:lnTo>
                <a:lnTo>
                  <a:pt x="4272194" y="1538971"/>
                </a:lnTo>
                <a:lnTo>
                  <a:pt x="4290306" y="1529311"/>
                </a:lnTo>
                <a:lnTo>
                  <a:pt x="4300571" y="1516633"/>
                </a:lnTo>
                <a:lnTo>
                  <a:pt x="4314457" y="1506368"/>
                </a:lnTo>
                <a:lnTo>
                  <a:pt x="4328947" y="1496105"/>
                </a:lnTo>
                <a:close/>
                <a:moveTo>
                  <a:pt x="2638425" y="1363281"/>
                </a:moveTo>
                <a:lnTo>
                  <a:pt x="2644464" y="1367507"/>
                </a:lnTo>
                <a:lnTo>
                  <a:pt x="2648690" y="1371733"/>
                </a:lnTo>
                <a:lnTo>
                  <a:pt x="2652916" y="1371733"/>
                </a:lnTo>
                <a:lnTo>
                  <a:pt x="2657142" y="1373546"/>
                </a:lnTo>
                <a:lnTo>
                  <a:pt x="2657142" y="1377772"/>
                </a:lnTo>
                <a:lnTo>
                  <a:pt x="2657142" y="1381998"/>
                </a:lnTo>
                <a:lnTo>
                  <a:pt x="2658955" y="1388035"/>
                </a:lnTo>
                <a:lnTo>
                  <a:pt x="2666802" y="1400111"/>
                </a:lnTo>
                <a:lnTo>
                  <a:pt x="2671028" y="1410376"/>
                </a:lnTo>
                <a:lnTo>
                  <a:pt x="2672841" y="1420639"/>
                </a:lnTo>
                <a:lnTo>
                  <a:pt x="2677067" y="1435130"/>
                </a:lnTo>
                <a:lnTo>
                  <a:pt x="2666802" y="1439357"/>
                </a:lnTo>
                <a:lnTo>
                  <a:pt x="2657142" y="1442980"/>
                </a:lnTo>
                <a:lnTo>
                  <a:pt x="2644464" y="1442980"/>
                </a:lnTo>
                <a:lnTo>
                  <a:pt x="2628765" y="1445395"/>
                </a:lnTo>
                <a:lnTo>
                  <a:pt x="2624539" y="1429093"/>
                </a:lnTo>
                <a:lnTo>
                  <a:pt x="2620313" y="1410376"/>
                </a:lnTo>
                <a:lnTo>
                  <a:pt x="2620313" y="1388035"/>
                </a:lnTo>
                <a:lnTo>
                  <a:pt x="2628765" y="1381998"/>
                </a:lnTo>
                <a:lnTo>
                  <a:pt x="2630578" y="1373546"/>
                </a:lnTo>
                <a:close/>
                <a:moveTo>
                  <a:pt x="3250641" y="1304111"/>
                </a:moveTo>
                <a:lnTo>
                  <a:pt x="3265130" y="1310148"/>
                </a:lnTo>
                <a:lnTo>
                  <a:pt x="3279016" y="1318602"/>
                </a:lnTo>
                <a:lnTo>
                  <a:pt x="3285055" y="1324639"/>
                </a:lnTo>
                <a:lnTo>
                  <a:pt x="3295318" y="1333091"/>
                </a:lnTo>
                <a:lnTo>
                  <a:pt x="3307393" y="1343356"/>
                </a:lnTo>
                <a:lnTo>
                  <a:pt x="3303167" y="1349392"/>
                </a:lnTo>
                <a:lnTo>
                  <a:pt x="3303167" y="1353620"/>
                </a:lnTo>
                <a:lnTo>
                  <a:pt x="3299546" y="1353620"/>
                </a:lnTo>
                <a:lnTo>
                  <a:pt x="3299546" y="1357242"/>
                </a:lnTo>
                <a:lnTo>
                  <a:pt x="3293507" y="1363280"/>
                </a:lnTo>
                <a:lnTo>
                  <a:pt x="3293507" y="1367506"/>
                </a:lnTo>
                <a:lnTo>
                  <a:pt x="3289280" y="1367506"/>
                </a:lnTo>
                <a:lnTo>
                  <a:pt x="3285055" y="1367506"/>
                </a:lnTo>
                <a:lnTo>
                  <a:pt x="3280829" y="1371732"/>
                </a:lnTo>
                <a:lnTo>
                  <a:pt x="3274790" y="1373543"/>
                </a:lnTo>
                <a:lnTo>
                  <a:pt x="3265130" y="1363280"/>
                </a:lnTo>
                <a:lnTo>
                  <a:pt x="3254866" y="1353620"/>
                </a:lnTo>
                <a:lnTo>
                  <a:pt x="3240375" y="1343356"/>
                </a:lnTo>
                <a:lnTo>
                  <a:pt x="3228300" y="1334903"/>
                </a:lnTo>
                <a:lnTo>
                  <a:pt x="3236751" y="1310148"/>
                </a:lnTo>
                <a:lnTo>
                  <a:pt x="3242790" y="1310148"/>
                </a:lnTo>
                <a:lnTo>
                  <a:pt x="3246412" y="1306527"/>
                </a:lnTo>
                <a:close/>
                <a:moveTo>
                  <a:pt x="6004982" y="1290225"/>
                </a:moveTo>
                <a:lnTo>
                  <a:pt x="6037585" y="1290225"/>
                </a:lnTo>
                <a:lnTo>
                  <a:pt x="6037585" y="1304110"/>
                </a:lnTo>
                <a:lnTo>
                  <a:pt x="6030943" y="1304110"/>
                </a:lnTo>
                <a:lnTo>
                  <a:pt x="6023094" y="1310149"/>
                </a:lnTo>
                <a:lnTo>
                  <a:pt x="6018868" y="1310149"/>
                </a:lnTo>
                <a:lnTo>
                  <a:pt x="6012831" y="1310149"/>
                </a:lnTo>
                <a:lnTo>
                  <a:pt x="6012831" y="1306526"/>
                </a:lnTo>
                <a:lnTo>
                  <a:pt x="6009208" y="1300489"/>
                </a:lnTo>
                <a:lnTo>
                  <a:pt x="6009208" y="1296261"/>
                </a:lnTo>
                <a:lnTo>
                  <a:pt x="6004982" y="1292035"/>
                </a:lnTo>
                <a:close/>
                <a:moveTo>
                  <a:pt x="2004480" y="1247358"/>
                </a:moveTo>
                <a:lnTo>
                  <a:pt x="2036480" y="1267283"/>
                </a:lnTo>
                <a:lnTo>
                  <a:pt x="2064857" y="1292037"/>
                </a:lnTo>
                <a:lnTo>
                  <a:pt x="2093233" y="1318602"/>
                </a:lnTo>
                <a:lnTo>
                  <a:pt x="2083574" y="1318602"/>
                </a:lnTo>
                <a:lnTo>
                  <a:pt x="2075120" y="1328865"/>
                </a:lnTo>
                <a:lnTo>
                  <a:pt x="2069083" y="1333091"/>
                </a:lnTo>
                <a:lnTo>
                  <a:pt x="2058818" y="1333091"/>
                </a:lnTo>
                <a:lnTo>
                  <a:pt x="2046743" y="1334904"/>
                </a:lnTo>
                <a:lnTo>
                  <a:pt x="2030441" y="1334904"/>
                </a:lnTo>
                <a:lnTo>
                  <a:pt x="2016555" y="1320413"/>
                </a:lnTo>
                <a:lnTo>
                  <a:pt x="2002065" y="1310148"/>
                </a:lnTo>
                <a:lnTo>
                  <a:pt x="1983953" y="1304112"/>
                </a:lnTo>
                <a:lnTo>
                  <a:pt x="1983953" y="1296263"/>
                </a:lnTo>
                <a:lnTo>
                  <a:pt x="2016555" y="1277546"/>
                </a:lnTo>
                <a:lnTo>
                  <a:pt x="2012329" y="1271509"/>
                </a:lnTo>
                <a:lnTo>
                  <a:pt x="2008103" y="1267283"/>
                </a:lnTo>
                <a:lnTo>
                  <a:pt x="2008103" y="1261245"/>
                </a:lnTo>
                <a:close/>
                <a:moveTo>
                  <a:pt x="9772438" y="1147133"/>
                </a:moveTo>
                <a:lnTo>
                  <a:pt x="9780288" y="1157397"/>
                </a:lnTo>
                <a:lnTo>
                  <a:pt x="9786324" y="1165245"/>
                </a:lnTo>
                <a:lnTo>
                  <a:pt x="9794778" y="1165245"/>
                </a:lnTo>
                <a:lnTo>
                  <a:pt x="9798400" y="1167660"/>
                </a:lnTo>
                <a:lnTo>
                  <a:pt x="9800815" y="1167660"/>
                </a:lnTo>
                <a:lnTo>
                  <a:pt x="9808664" y="1167660"/>
                </a:lnTo>
                <a:lnTo>
                  <a:pt x="9812890" y="1167660"/>
                </a:lnTo>
                <a:lnTo>
                  <a:pt x="9814701" y="1167660"/>
                </a:lnTo>
                <a:lnTo>
                  <a:pt x="9823155" y="1171284"/>
                </a:lnTo>
                <a:lnTo>
                  <a:pt x="9826776" y="1177925"/>
                </a:lnTo>
                <a:lnTo>
                  <a:pt x="9812890" y="1190000"/>
                </a:lnTo>
                <a:lnTo>
                  <a:pt x="9798400" y="1200263"/>
                </a:lnTo>
                <a:lnTo>
                  <a:pt x="9727760" y="1206302"/>
                </a:lnTo>
                <a:lnTo>
                  <a:pt x="9727760" y="1177925"/>
                </a:lnTo>
                <a:lnTo>
                  <a:pt x="9738025" y="1167660"/>
                </a:lnTo>
                <a:lnTo>
                  <a:pt x="9748288" y="1161624"/>
                </a:lnTo>
                <a:lnTo>
                  <a:pt x="9757947" y="1153170"/>
                </a:lnTo>
                <a:close/>
                <a:moveTo>
                  <a:pt x="2154225" y="1087972"/>
                </a:moveTo>
                <a:lnTo>
                  <a:pt x="2156036" y="1102462"/>
                </a:lnTo>
                <a:lnTo>
                  <a:pt x="2156036" y="1112727"/>
                </a:lnTo>
                <a:lnTo>
                  <a:pt x="2160262" y="1116953"/>
                </a:lnTo>
                <a:lnTo>
                  <a:pt x="2164488" y="1121181"/>
                </a:lnTo>
                <a:lnTo>
                  <a:pt x="2168716" y="1122992"/>
                </a:lnTo>
                <a:lnTo>
                  <a:pt x="2174753" y="1131444"/>
                </a:lnTo>
                <a:lnTo>
                  <a:pt x="2178979" y="1137483"/>
                </a:lnTo>
                <a:lnTo>
                  <a:pt x="2174753" y="1145934"/>
                </a:lnTo>
                <a:lnTo>
                  <a:pt x="2170527" y="1156198"/>
                </a:lnTo>
                <a:lnTo>
                  <a:pt x="2168716" y="1164652"/>
                </a:lnTo>
                <a:lnTo>
                  <a:pt x="2164488" y="1170688"/>
                </a:lnTo>
                <a:lnTo>
                  <a:pt x="2160262" y="1185177"/>
                </a:lnTo>
                <a:lnTo>
                  <a:pt x="2174150" y="1189405"/>
                </a:lnTo>
                <a:lnTo>
                  <a:pt x="2181997" y="1195441"/>
                </a:lnTo>
                <a:lnTo>
                  <a:pt x="2188036" y="1203895"/>
                </a:lnTo>
                <a:lnTo>
                  <a:pt x="2192262" y="1209932"/>
                </a:lnTo>
                <a:lnTo>
                  <a:pt x="2192262" y="1224424"/>
                </a:lnTo>
                <a:lnTo>
                  <a:pt x="2192262" y="1238912"/>
                </a:lnTo>
                <a:lnTo>
                  <a:pt x="2181997" y="1247366"/>
                </a:lnTo>
                <a:lnTo>
                  <a:pt x="2174150" y="1253403"/>
                </a:lnTo>
                <a:lnTo>
                  <a:pt x="2169922" y="1263669"/>
                </a:lnTo>
                <a:lnTo>
                  <a:pt x="2168111" y="1275744"/>
                </a:lnTo>
                <a:lnTo>
                  <a:pt x="2160262" y="1290233"/>
                </a:lnTo>
                <a:lnTo>
                  <a:pt x="2210979" y="1290233"/>
                </a:lnTo>
                <a:lnTo>
                  <a:pt x="2210979" y="1321024"/>
                </a:lnTo>
                <a:lnTo>
                  <a:pt x="2217016" y="1349401"/>
                </a:lnTo>
                <a:lnTo>
                  <a:pt x="2239355" y="1349401"/>
                </a:lnTo>
                <a:lnTo>
                  <a:pt x="2249618" y="1339136"/>
                </a:lnTo>
                <a:lnTo>
                  <a:pt x="2259883" y="1328873"/>
                </a:lnTo>
                <a:lnTo>
                  <a:pt x="2270146" y="1318608"/>
                </a:lnTo>
                <a:lnTo>
                  <a:pt x="2288260" y="1310156"/>
                </a:lnTo>
                <a:lnTo>
                  <a:pt x="2288260" y="1333099"/>
                </a:lnTo>
                <a:lnTo>
                  <a:pt x="2284033" y="1361476"/>
                </a:lnTo>
                <a:lnTo>
                  <a:pt x="2282221" y="1386231"/>
                </a:lnTo>
                <a:lnTo>
                  <a:pt x="2282221" y="1402532"/>
                </a:lnTo>
                <a:lnTo>
                  <a:pt x="2277995" y="1414608"/>
                </a:lnTo>
                <a:lnTo>
                  <a:pt x="2284033" y="1420647"/>
                </a:lnTo>
                <a:lnTo>
                  <a:pt x="2288260" y="1424873"/>
                </a:lnTo>
                <a:lnTo>
                  <a:pt x="2292486" y="1429099"/>
                </a:lnTo>
                <a:lnTo>
                  <a:pt x="2298522" y="1430910"/>
                </a:lnTo>
                <a:lnTo>
                  <a:pt x="2308787" y="1435136"/>
                </a:lnTo>
                <a:lnTo>
                  <a:pt x="2326899" y="1406759"/>
                </a:lnTo>
                <a:lnTo>
                  <a:pt x="2340787" y="1374155"/>
                </a:lnTo>
                <a:lnTo>
                  <a:pt x="2340787" y="1349401"/>
                </a:lnTo>
                <a:lnTo>
                  <a:pt x="2336559" y="1324646"/>
                </a:lnTo>
                <a:lnTo>
                  <a:pt x="2336559" y="1299892"/>
                </a:lnTo>
                <a:lnTo>
                  <a:pt x="2344408" y="1275139"/>
                </a:lnTo>
                <a:lnTo>
                  <a:pt x="2364936" y="1257026"/>
                </a:lnTo>
                <a:lnTo>
                  <a:pt x="2372785" y="1248574"/>
                </a:lnTo>
                <a:lnTo>
                  <a:pt x="2378825" y="1248574"/>
                </a:lnTo>
                <a:lnTo>
                  <a:pt x="2386672" y="1252800"/>
                </a:lnTo>
                <a:lnTo>
                  <a:pt x="2392711" y="1257026"/>
                </a:lnTo>
                <a:lnTo>
                  <a:pt x="2396936" y="1263064"/>
                </a:lnTo>
                <a:lnTo>
                  <a:pt x="2404786" y="1271518"/>
                </a:lnTo>
                <a:lnTo>
                  <a:pt x="2406597" y="1277555"/>
                </a:lnTo>
                <a:lnTo>
                  <a:pt x="2414446" y="1281781"/>
                </a:lnTo>
                <a:lnTo>
                  <a:pt x="2418672" y="1290233"/>
                </a:lnTo>
                <a:lnTo>
                  <a:pt x="2432558" y="1290233"/>
                </a:lnTo>
                <a:lnTo>
                  <a:pt x="2448859" y="1281781"/>
                </a:lnTo>
                <a:lnTo>
                  <a:pt x="2466973" y="1277555"/>
                </a:lnTo>
                <a:lnTo>
                  <a:pt x="2480859" y="1289630"/>
                </a:lnTo>
                <a:lnTo>
                  <a:pt x="2480859" y="1318005"/>
                </a:lnTo>
                <a:lnTo>
                  <a:pt x="2480859" y="1332496"/>
                </a:lnTo>
                <a:lnTo>
                  <a:pt x="2476633" y="1357250"/>
                </a:lnTo>
                <a:lnTo>
                  <a:pt x="2474821" y="1388043"/>
                </a:lnTo>
                <a:lnTo>
                  <a:pt x="2466973" y="1424873"/>
                </a:lnTo>
                <a:lnTo>
                  <a:pt x="2460934" y="1453250"/>
                </a:lnTo>
                <a:lnTo>
                  <a:pt x="2456708" y="1473779"/>
                </a:lnTo>
                <a:lnTo>
                  <a:pt x="2442823" y="1473779"/>
                </a:lnTo>
                <a:lnTo>
                  <a:pt x="2434973" y="1471968"/>
                </a:lnTo>
                <a:lnTo>
                  <a:pt x="2428937" y="1467740"/>
                </a:lnTo>
                <a:lnTo>
                  <a:pt x="2421088" y="1463513"/>
                </a:lnTo>
                <a:lnTo>
                  <a:pt x="2410823" y="1459287"/>
                </a:lnTo>
                <a:lnTo>
                  <a:pt x="2410823" y="1467740"/>
                </a:lnTo>
                <a:lnTo>
                  <a:pt x="2415048" y="1471968"/>
                </a:lnTo>
                <a:lnTo>
                  <a:pt x="2419276" y="1473779"/>
                </a:lnTo>
                <a:lnTo>
                  <a:pt x="2421088" y="1478005"/>
                </a:lnTo>
                <a:lnTo>
                  <a:pt x="2421088" y="1482231"/>
                </a:lnTo>
                <a:lnTo>
                  <a:pt x="2425313" y="1488269"/>
                </a:lnTo>
                <a:lnTo>
                  <a:pt x="2425313" y="1500343"/>
                </a:lnTo>
                <a:lnTo>
                  <a:pt x="2326296" y="1506381"/>
                </a:lnTo>
                <a:lnTo>
                  <a:pt x="2326296" y="1514833"/>
                </a:lnTo>
                <a:lnTo>
                  <a:pt x="2334146" y="1535360"/>
                </a:lnTo>
                <a:lnTo>
                  <a:pt x="2329919" y="1557700"/>
                </a:lnTo>
                <a:lnTo>
                  <a:pt x="2325691" y="1592717"/>
                </a:lnTo>
                <a:lnTo>
                  <a:pt x="2307579" y="1592717"/>
                </a:lnTo>
                <a:lnTo>
                  <a:pt x="2283428" y="1578226"/>
                </a:lnTo>
                <a:lnTo>
                  <a:pt x="2249015" y="1569775"/>
                </a:lnTo>
                <a:lnTo>
                  <a:pt x="2249015" y="1577624"/>
                </a:lnTo>
                <a:lnTo>
                  <a:pt x="2255052" y="1577624"/>
                </a:lnTo>
                <a:lnTo>
                  <a:pt x="2262901" y="1583660"/>
                </a:lnTo>
                <a:lnTo>
                  <a:pt x="2267127" y="1587886"/>
                </a:lnTo>
                <a:lnTo>
                  <a:pt x="2268938" y="1592112"/>
                </a:lnTo>
                <a:lnTo>
                  <a:pt x="2273166" y="1596338"/>
                </a:lnTo>
                <a:lnTo>
                  <a:pt x="2277392" y="1606603"/>
                </a:lnTo>
                <a:lnTo>
                  <a:pt x="2277392" y="1616867"/>
                </a:lnTo>
                <a:lnTo>
                  <a:pt x="2273166" y="1625319"/>
                </a:lnTo>
                <a:lnTo>
                  <a:pt x="2267127" y="1631356"/>
                </a:lnTo>
                <a:lnTo>
                  <a:pt x="2262901" y="1639809"/>
                </a:lnTo>
                <a:lnTo>
                  <a:pt x="2244789" y="1654298"/>
                </a:lnTo>
                <a:lnTo>
                  <a:pt x="2230901" y="1668788"/>
                </a:lnTo>
                <a:lnTo>
                  <a:pt x="2224865" y="1685089"/>
                </a:lnTo>
                <a:lnTo>
                  <a:pt x="2217016" y="1711655"/>
                </a:lnTo>
                <a:lnTo>
                  <a:pt x="2203130" y="1711655"/>
                </a:lnTo>
                <a:lnTo>
                  <a:pt x="2192865" y="1707427"/>
                </a:lnTo>
                <a:lnTo>
                  <a:pt x="2182602" y="1703201"/>
                </a:lnTo>
                <a:lnTo>
                  <a:pt x="2174753" y="1698975"/>
                </a:lnTo>
                <a:lnTo>
                  <a:pt x="2160867" y="1697164"/>
                </a:lnTo>
                <a:lnTo>
                  <a:pt x="2160867" y="1703201"/>
                </a:lnTo>
                <a:lnTo>
                  <a:pt x="2178979" y="1703201"/>
                </a:lnTo>
                <a:lnTo>
                  <a:pt x="2183205" y="1711655"/>
                </a:lnTo>
                <a:lnTo>
                  <a:pt x="2185017" y="1717692"/>
                </a:lnTo>
                <a:lnTo>
                  <a:pt x="2189244" y="1721918"/>
                </a:lnTo>
                <a:lnTo>
                  <a:pt x="2189244" y="1727956"/>
                </a:lnTo>
                <a:lnTo>
                  <a:pt x="2193469" y="1740031"/>
                </a:lnTo>
                <a:lnTo>
                  <a:pt x="2193469" y="1750294"/>
                </a:lnTo>
                <a:lnTo>
                  <a:pt x="2160867" y="1760559"/>
                </a:lnTo>
                <a:lnTo>
                  <a:pt x="2132490" y="1778672"/>
                </a:lnTo>
                <a:lnTo>
                  <a:pt x="2114376" y="1799200"/>
                </a:lnTo>
                <a:lnTo>
                  <a:pt x="2102301" y="1831804"/>
                </a:lnTo>
                <a:lnTo>
                  <a:pt x="2102301" y="1878898"/>
                </a:lnTo>
                <a:lnTo>
                  <a:pt x="2114376" y="1907275"/>
                </a:lnTo>
                <a:lnTo>
                  <a:pt x="2122225" y="1945915"/>
                </a:lnTo>
                <a:lnTo>
                  <a:pt x="2122225" y="1984554"/>
                </a:lnTo>
                <a:lnTo>
                  <a:pt x="2160867" y="1984554"/>
                </a:lnTo>
                <a:lnTo>
                  <a:pt x="2160867" y="2002667"/>
                </a:lnTo>
                <a:lnTo>
                  <a:pt x="2168716" y="2008705"/>
                </a:lnTo>
                <a:lnTo>
                  <a:pt x="2168716" y="2017157"/>
                </a:lnTo>
                <a:lnTo>
                  <a:pt x="2168716" y="2023196"/>
                </a:lnTo>
                <a:lnTo>
                  <a:pt x="2168716" y="2027423"/>
                </a:lnTo>
                <a:lnTo>
                  <a:pt x="2168716" y="2031648"/>
                </a:lnTo>
                <a:lnTo>
                  <a:pt x="2168716" y="2033459"/>
                </a:lnTo>
                <a:lnTo>
                  <a:pt x="2170527" y="2037686"/>
                </a:lnTo>
                <a:lnTo>
                  <a:pt x="2182602" y="2037686"/>
                </a:lnTo>
                <a:lnTo>
                  <a:pt x="2192865" y="2041911"/>
                </a:lnTo>
                <a:lnTo>
                  <a:pt x="2217016" y="2037686"/>
                </a:lnTo>
                <a:lnTo>
                  <a:pt x="2241166" y="2047950"/>
                </a:lnTo>
                <a:lnTo>
                  <a:pt x="2267732" y="2066061"/>
                </a:lnTo>
                <a:lnTo>
                  <a:pt x="2291881" y="2090815"/>
                </a:lnTo>
                <a:lnTo>
                  <a:pt x="2312410" y="2113155"/>
                </a:lnTo>
                <a:lnTo>
                  <a:pt x="2337767" y="2125833"/>
                </a:lnTo>
                <a:lnTo>
                  <a:pt x="2348031" y="2130059"/>
                </a:lnTo>
                <a:lnTo>
                  <a:pt x="2354068" y="2131872"/>
                </a:lnTo>
                <a:lnTo>
                  <a:pt x="2361917" y="2130059"/>
                </a:lnTo>
                <a:lnTo>
                  <a:pt x="2367956" y="2130059"/>
                </a:lnTo>
                <a:lnTo>
                  <a:pt x="2372182" y="2125833"/>
                </a:lnTo>
                <a:lnTo>
                  <a:pt x="2380032" y="2121608"/>
                </a:lnTo>
                <a:lnTo>
                  <a:pt x="2381843" y="2117381"/>
                </a:lnTo>
                <a:lnTo>
                  <a:pt x="2389692" y="2117381"/>
                </a:lnTo>
                <a:lnTo>
                  <a:pt x="2446445" y="2131872"/>
                </a:lnTo>
                <a:lnTo>
                  <a:pt x="2452482" y="2170506"/>
                </a:lnTo>
                <a:lnTo>
                  <a:pt x="2460332" y="2198884"/>
                </a:lnTo>
                <a:lnTo>
                  <a:pt x="2464558" y="2221222"/>
                </a:lnTo>
                <a:lnTo>
                  <a:pt x="2466368" y="2241748"/>
                </a:lnTo>
                <a:lnTo>
                  <a:pt x="2474217" y="2264088"/>
                </a:lnTo>
                <a:lnTo>
                  <a:pt x="2492329" y="2288848"/>
                </a:lnTo>
                <a:lnTo>
                  <a:pt x="2512859" y="2321450"/>
                </a:lnTo>
                <a:lnTo>
                  <a:pt x="2518896" y="2317224"/>
                </a:lnTo>
                <a:lnTo>
                  <a:pt x="2523122" y="2317224"/>
                </a:lnTo>
                <a:lnTo>
                  <a:pt x="2527348" y="2312999"/>
                </a:lnTo>
                <a:lnTo>
                  <a:pt x="2531574" y="2312999"/>
                </a:lnTo>
                <a:lnTo>
                  <a:pt x="2537612" y="2311186"/>
                </a:lnTo>
                <a:lnTo>
                  <a:pt x="2541839" y="2311186"/>
                </a:lnTo>
                <a:lnTo>
                  <a:pt x="2541839" y="2306961"/>
                </a:lnTo>
                <a:lnTo>
                  <a:pt x="2541839" y="2302732"/>
                </a:lnTo>
                <a:lnTo>
                  <a:pt x="2546065" y="2296697"/>
                </a:lnTo>
                <a:lnTo>
                  <a:pt x="2546065" y="2274355"/>
                </a:lnTo>
                <a:lnTo>
                  <a:pt x="2541839" y="2245973"/>
                </a:lnTo>
                <a:lnTo>
                  <a:pt x="2533989" y="2210958"/>
                </a:lnTo>
                <a:lnTo>
                  <a:pt x="2523727" y="2178354"/>
                </a:lnTo>
                <a:lnTo>
                  <a:pt x="2552103" y="2163865"/>
                </a:lnTo>
                <a:lnTo>
                  <a:pt x="2580480" y="2143342"/>
                </a:lnTo>
                <a:lnTo>
                  <a:pt x="2598592" y="2114966"/>
                </a:lnTo>
                <a:lnTo>
                  <a:pt x="2608855" y="2078136"/>
                </a:lnTo>
                <a:lnTo>
                  <a:pt x="2613082" y="2057609"/>
                </a:lnTo>
                <a:lnTo>
                  <a:pt x="2608855" y="2025007"/>
                </a:lnTo>
                <a:lnTo>
                  <a:pt x="2608855" y="1992404"/>
                </a:lnTo>
                <a:lnTo>
                  <a:pt x="2594969" y="1986366"/>
                </a:lnTo>
                <a:lnTo>
                  <a:pt x="2588932" y="1982139"/>
                </a:lnTo>
                <a:lnTo>
                  <a:pt x="2581083" y="1977913"/>
                </a:lnTo>
                <a:lnTo>
                  <a:pt x="2575046" y="1971878"/>
                </a:lnTo>
                <a:lnTo>
                  <a:pt x="2570818" y="1959804"/>
                </a:lnTo>
                <a:lnTo>
                  <a:pt x="2584706" y="1935045"/>
                </a:lnTo>
                <a:lnTo>
                  <a:pt x="2590743" y="1906670"/>
                </a:lnTo>
                <a:lnTo>
                  <a:pt x="2584706" y="1875880"/>
                </a:lnTo>
                <a:lnTo>
                  <a:pt x="2576857" y="1843276"/>
                </a:lnTo>
                <a:lnTo>
                  <a:pt x="2566592" y="1806446"/>
                </a:lnTo>
                <a:lnTo>
                  <a:pt x="2562366" y="1771427"/>
                </a:lnTo>
                <a:lnTo>
                  <a:pt x="2570215" y="1771427"/>
                </a:lnTo>
                <a:lnTo>
                  <a:pt x="2570215" y="1762973"/>
                </a:lnTo>
                <a:lnTo>
                  <a:pt x="2619119" y="1771427"/>
                </a:lnTo>
                <a:lnTo>
                  <a:pt x="2661382" y="1771427"/>
                </a:lnTo>
                <a:lnTo>
                  <a:pt x="2707872" y="1762973"/>
                </a:lnTo>
                <a:lnTo>
                  <a:pt x="2718135" y="1781087"/>
                </a:lnTo>
                <a:lnTo>
                  <a:pt x="2728400" y="1805841"/>
                </a:lnTo>
                <a:lnTo>
                  <a:pt x="2740475" y="1823954"/>
                </a:lnTo>
                <a:lnTo>
                  <a:pt x="2750738" y="1832408"/>
                </a:lnTo>
                <a:lnTo>
                  <a:pt x="2756777" y="1834219"/>
                </a:lnTo>
                <a:lnTo>
                  <a:pt x="2768852" y="1834219"/>
                </a:lnTo>
                <a:lnTo>
                  <a:pt x="2779115" y="1838445"/>
                </a:lnTo>
                <a:lnTo>
                  <a:pt x="2789380" y="1842671"/>
                </a:lnTo>
                <a:lnTo>
                  <a:pt x="2797229" y="1848710"/>
                </a:lnTo>
                <a:lnTo>
                  <a:pt x="2799040" y="1866823"/>
                </a:lnTo>
                <a:lnTo>
                  <a:pt x="2806889" y="1899426"/>
                </a:lnTo>
                <a:lnTo>
                  <a:pt x="2811115" y="1927801"/>
                </a:lnTo>
                <a:lnTo>
                  <a:pt x="2817152" y="1948330"/>
                </a:lnTo>
                <a:lnTo>
                  <a:pt x="2821378" y="1952557"/>
                </a:lnTo>
                <a:lnTo>
                  <a:pt x="2827417" y="1958595"/>
                </a:lnTo>
                <a:lnTo>
                  <a:pt x="2835266" y="1962823"/>
                </a:lnTo>
                <a:lnTo>
                  <a:pt x="2841303" y="1971273"/>
                </a:lnTo>
                <a:lnTo>
                  <a:pt x="2853379" y="1973086"/>
                </a:lnTo>
                <a:lnTo>
                  <a:pt x="2855189" y="1981536"/>
                </a:lnTo>
                <a:lnTo>
                  <a:pt x="2883567" y="1959198"/>
                </a:lnTo>
                <a:lnTo>
                  <a:pt x="2905907" y="1932632"/>
                </a:lnTo>
                <a:lnTo>
                  <a:pt x="2922208" y="1904257"/>
                </a:lnTo>
                <a:lnTo>
                  <a:pt x="2950585" y="1881917"/>
                </a:lnTo>
                <a:lnTo>
                  <a:pt x="2954810" y="1906670"/>
                </a:lnTo>
                <a:lnTo>
                  <a:pt x="2965073" y="1921160"/>
                </a:lnTo>
                <a:lnTo>
                  <a:pt x="2978962" y="1935650"/>
                </a:lnTo>
                <a:lnTo>
                  <a:pt x="2992848" y="1950143"/>
                </a:lnTo>
                <a:lnTo>
                  <a:pt x="3004923" y="1968255"/>
                </a:lnTo>
                <a:lnTo>
                  <a:pt x="3004923" y="1974291"/>
                </a:lnTo>
                <a:lnTo>
                  <a:pt x="3004923" y="1982743"/>
                </a:lnTo>
                <a:lnTo>
                  <a:pt x="3000696" y="1986970"/>
                </a:lnTo>
                <a:lnTo>
                  <a:pt x="3000696" y="1993007"/>
                </a:lnTo>
                <a:lnTo>
                  <a:pt x="2996470" y="2001461"/>
                </a:lnTo>
                <a:lnTo>
                  <a:pt x="3000696" y="2007498"/>
                </a:lnTo>
                <a:lnTo>
                  <a:pt x="3004923" y="2015949"/>
                </a:lnTo>
                <a:lnTo>
                  <a:pt x="3006733" y="2017763"/>
                </a:lnTo>
                <a:lnTo>
                  <a:pt x="3014583" y="2017763"/>
                </a:lnTo>
                <a:lnTo>
                  <a:pt x="3020620" y="2017763"/>
                </a:lnTo>
                <a:lnTo>
                  <a:pt x="3024847" y="2017763"/>
                </a:lnTo>
                <a:lnTo>
                  <a:pt x="3032695" y="2017763"/>
                </a:lnTo>
                <a:lnTo>
                  <a:pt x="3034508" y="2021988"/>
                </a:lnTo>
                <a:lnTo>
                  <a:pt x="3046583" y="2050365"/>
                </a:lnTo>
                <a:lnTo>
                  <a:pt x="3046583" y="2072702"/>
                </a:lnTo>
                <a:lnTo>
                  <a:pt x="3042357" y="2093231"/>
                </a:lnTo>
                <a:lnTo>
                  <a:pt x="3048394" y="2111345"/>
                </a:lnTo>
                <a:lnTo>
                  <a:pt x="3074960" y="2131872"/>
                </a:lnTo>
                <a:lnTo>
                  <a:pt x="3052620" y="2174734"/>
                </a:lnTo>
                <a:lnTo>
                  <a:pt x="3028469" y="2211563"/>
                </a:lnTo>
                <a:lnTo>
                  <a:pt x="3034508" y="2211563"/>
                </a:lnTo>
                <a:lnTo>
                  <a:pt x="3056846" y="2189223"/>
                </a:lnTo>
                <a:lnTo>
                  <a:pt x="3077373" y="2171112"/>
                </a:lnTo>
                <a:lnTo>
                  <a:pt x="3095487" y="2150589"/>
                </a:lnTo>
                <a:lnTo>
                  <a:pt x="3119639" y="2156621"/>
                </a:lnTo>
                <a:lnTo>
                  <a:pt x="3133525" y="2171112"/>
                </a:lnTo>
                <a:lnTo>
                  <a:pt x="3147410" y="2189223"/>
                </a:lnTo>
                <a:lnTo>
                  <a:pt x="3151637" y="2217600"/>
                </a:lnTo>
                <a:lnTo>
                  <a:pt x="3188466" y="2217600"/>
                </a:lnTo>
                <a:lnTo>
                  <a:pt x="3188466" y="2227864"/>
                </a:lnTo>
                <a:lnTo>
                  <a:pt x="3190278" y="2236316"/>
                </a:lnTo>
                <a:lnTo>
                  <a:pt x="3190278" y="2246578"/>
                </a:lnTo>
                <a:lnTo>
                  <a:pt x="3194505" y="2256842"/>
                </a:lnTo>
                <a:lnTo>
                  <a:pt x="3190278" y="2268920"/>
                </a:lnTo>
                <a:lnTo>
                  <a:pt x="3190278" y="2274957"/>
                </a:lnTo>
                <a:lnTo>
                  <a:pt x="3190278" y="2283413"/>
                </a:lnTo>
                <a:lnTo>
                  <a:pt x="3194505" y="2285224"/>
                </a:lnTo>
                <a:lnTo>
                  <a:pt x="3194505" y="2293677"/>
                </a:lnTo>
                <a:lnTo>
                  <a:pt x="3194505" y="2297903"/>
                </a:lnTo>
                <a:lnTo>
                  <a:pt x="3194505" y="2303941"/>
                </a:lnTo>
                <a:lnTo>
                  <a:pt x="3155863" y="2332317"/>
                </a:lnTo>
                <a:lnTo>
                  <a:pt x="3113600" y="2350426"/>
                </a:lnTo>
                <a:lnTo>
                  <a:pt x="3064695" y="2360690"/>
                </a:lnTo>
                <a:lnTo>
                  <a:pt x="3013980" y="2366727"/>
                </a:lnTo>
                <a:lnTo>
                  <a:pt x="2965073" y="2375178"/>
                </a:lnTo>
                <a:lnTo>
                  <a:pt x="2914358" y="2381217"/>
                </a:lnTo>
                <a:lnTo>
                  <a:pt x="2872095" y="2395706"/>
                </a:lnTo>
                <a:lnTo>
                  <a:pt x="2833453" y="2413820"/>
                </a:lnTo>
                <a:lnTo>
                  <a:pt x="2805076" y="2446423"/>
                </a:lnTo>
                <a:lnTo>
                  <a:pt x="2812925" y="2446423"/>
                </a:lnTo>
                <a:lnTo>
                  <a:pt x="2847341" y="2421668"/>
                </a:lnTo>
                <a:lnTo>
                  <a:pt x="2889605" y="2403554"/>
                </a:lnTo>
                <a:lnTo>
                  <a:pt x="2936093" y="2393291"/>
                </a:lnTo>
                <a:lnTo>
                  <a:pt x="2937904" y="2399328"/>
                </a:lnTo>
                <a:lnTo>
                  <a:pt x="2942130" y="2407782"/>
                </a:lnTo>
                <a:lnTo>
                  <a:pt x="2946358" y="2409593"/>
                </a:lnTo>
                <a:lnTo>
                  <a:pt x="2952395" y="2413820"/>
                </a:lnTo>
                <a:lnTo>
                  <a:pt x="2960244" y="2418046"/>
                </a:lnTo>
                <a:lnTo>
                  <a:pt x="2966281" y="2424085"/>
                </a:lnTo>
                <a:lnTo>
                  <a:pt x="2956018" y="2442196"/>
                </a:lnTo>
                <a:lnTo>
                  <a:pt x="2949979" y="2456688"/>
                </a:lnTo>
                <a:lnTo>
                  <a:pt x="2945754" y="2471177"/>
                </a:lnTo>
                <a:lnTo>
                  <a:pt x="2941527" y="2493517"/>
                </a:lnTo>
                <a:lnTo>
                  <a:pt x="2969904" y="2508008"/>
                </a:lnTo>
                <a:lnTo>
                  <a:pt x="2988017" y="2528535"/>
                </a:lnTo>
                <a:lnTo>
                  <a:pt x="3001905" y="2549062"/>
                </a:lnTo>
                <a:lnTo>
                  <a:pt x="3020017" y="2571402"/>
                </a:lnTo>
                <a:lnTo>
                  <a:pt x="3020017" y="2577441"/>
                </a:lnTo>
                <a:lnTo>
                  <a:pt x="3020017" y="2581666"/>
                </a:lnTo>
                <a:lnTo>
                  <a:pt x="3015790" y="2581666"/>
                </a:lnTo>
                <a:lnTo>
                  <a:pt x="3015790" y="2585892"/>
                </a:lnTo>
                <a:lnTo>
                  <a:pt x="3011564" y="2590118"/>
                </a:lnTo>
                <a:lnTo>
                  <a:pt x="2991036" y="2614871"/>
                </a:lnTo>
                <a:lnTo>
                  <a:pt x="2962660" y="2635401"/>
                </a:lnTo>
                <a:lnTo>
                  <a:pt x="2926433" y="2649889"/>
                </a:lnTo>
                <a:lnTo>
                  <a:pt x="2926433" y="2619099"/>
                </a:lnTo>
                <a:lnTo>
                  <a:pt x="2944546" y="2607025"/>
                </a:lnTo>
                <a:lnTo>
                  <a:pt x="2958434" y="2596760"/>
                </a:lnTo>
                <a:lnTo>
                  <a:pt x="2972319" y="2578648"/>
                </a:lnTo>
                <a:lnTo>
                  <a:pt x="2958434" y="2572611"/>
                </a:lnTo>
                <a:lnTo>
                  <a:pt x="2958434" y="2564156"/>
                </a:lnTo>
                <a:lnTo>
                  <a:pt x="2954206" y="2564156"/>
                </a:lnTo>
                <a:lnTo>
                  <a:pt x="2949979" y="2564156"/>
                </a:lnTo>
                <a:lnTo>
                  <a:pt x="2949979" y="2568384"/>
                </a:lnTo>
                <a:lnTo>
                  <a:pt x="2949979" y="2572611"/>
                </a:lnTo>
                <a:lnTo>
                  <a:pt x="2925831" y="2590723"/>
                </a:lnTo>
                <a:lnTo>
                  <a:pt x="2893226" y="2605212"/>
                </a:lnTo>
                <a:lnTo>
                  <a:pt x="2866661" y="2615476"/>
                </a:lnTo>
                <a:lnTo>
                  <a:pt x="2838284" y="2629967"/>
                </a:lnTo>
                <a:lnTo>
                  <a:pt x="2811718" y="2648077"/>
                </a:lnTo>
                <a:lnTo>
                  <a:pt x="2795417" y="2672833"/>
                </a:lnTo>
                <a:lnTo>
                  <a:pt x="2783341" y="2707850"/>
                </a:lnTo>
                <a:lnTo>
                  <a:pt x="2795417" y="2712077"/>
                </a:lnTo>
                <a:lnTo>
                  <a:pt x="2809303" y="2716303"/>
                </a:lnTo>
                <a:lnTo>
                  <a:pt x="2815341" y="2722342"/>
                </a:lnTo>
                <a:lnTo>
                  <a:pt x="2801456" y="2722342"/>
                </a:lnTo>
                <a:lnTo>
                  <a:pt x="2780927" y="2740454"/>
                </a:lnTo>
                <a:lnTo>
                  <a:pt x="2752551" y="2746493"/>
                </a:lnTo>
                <a:lnTo>
                  <a:pt x="2725985" y="2750719"/>
                </a:lnTo>
                <a:lnTo>
                  <a:pt x="2697608" y="2754945"/>
                </a:lnTo>
                <a:lnTo>
                  <a:pt x="2677080" y="2812301"/>
                </a:lnTo>
                <a:lnTo>
                  <a:pt x="2652930" y="2873279"/>
                </a:lnTo>
                <a:lnTo>
                  <a:pt x="2645080" y="2864828"/>
                </a:lnTo>
                <a:lnTo>
                  <a:pt x="2643270" y="2860602"/>
                </a:lnTo>
                <a:lnTo>
                  <a:pt x="2635421" y="2858791"/>
                </a:lnTo>
                <a:lnTo>
                  <a:pt x="2631195" y="2854563"/>
                </a:lnTo>
                <a:lnTo>
                  <a:pt x="2620930" y="2846111"/>
                </a:lnTo>
                <a:lnTo>
                  <a:pt x="2620930" y="2864225"/>
                </a:lnTo>
                <a:lnTo>
                  <a:pt x="2625156" y="2872676"/>
                </a:lnTo>
                <a:lnTo>
                  <a:pt x="2631195" y="2893204"/>
                </a:lnTo>
                <a:lnTo>
                  <a:pt x="2639044" y="2917957"/>
                </a:lnTo>
                <a:lnTo>
                  <a:pt x="2645080" y="2940297"/>
                </a:lnTo>
                <a:lnTo>
                  <a:pt x="2645080" y="2950559"/>
                </a:lnTo>
                <a:lnTo>
                  <a:pt x="2616704" y="2968673"/>
                </a:lnTo>
                <a:lnTo>
                  <a:pt x="2586516" y="2984975"/>
                </a:lnTo>
                <a:lnTo>
                  <a:pt x="2553914" y="3007313"/>
                </a:lnTo>
                <a:lnTo>
                  <a:pt x="2521311" y="3027840"/>
                </a:lnTo>
                <a:lnTo>
                  <a:pt x="2500784" y="3056217"/>
                </a:lnTo>
                <a:lnTo>
                  <a:pt x="2490519" y="3093048"/>
                </a:lnTo>
                <a:lnTo>
                  <a:pt x="2478444" y="3121423"/>
                </a:lnTo>
                <a:lnTo>
                  <a:pt x="2482670" y="3156441"/>
                </a:lnTo>
                <a:lnTo>
                  <a:pt x="2492934" y="3195082"/>
                </a:lnTo>
                <a:lnTo>
                  <a:pt x="2506820" y="3236137"/>
                </a:lnTo>
                <a:lnTo>
                  <a:pt x="2520706" y="3274779"/>
                </a:lnTo>
                <a:lnTo>
                  <a:pt x="2528556" y="3309797"/>
                </a:lnTo>
                <a:lnTo>
                  <a:pt x="2520706" y="3309797"/>
                </a:lnTo>
                <a:lnTo>
                  <a:pt x="2520706" y="3318249"/>
                </a:lnTo>
                <a:lnTo>
                  <a:pt x="2496557" y="3309797"/>
                </a:lnTo>
                <a:lnTo>
                  <a:pt x="2486293" y="3279005"/>
                </a:lnTo>
                <a:lnTo>
                  <a:pt x="2468181" y="3237950"/>
                </a:lnTo>
                <a:lnTo>
                  <a:pt x="2447652" y="3195082"/>
                </a:lnTo>
                <a:lnTo>
                  <a:pt x="2425313" y="3164290"/>
                </a:lnTo>
                <a:lnTo>
                  <a:pt x="2404786" y="3146178"/>
                </a:lnTo>
                <a:lnTo>
                  <a:pt x="2378219" y="3141952"/>
                </a:lnTo>
                <a:lnTo>
                  <a:pt x="2348031" y="3127461"/>
                </a:lnTo>
                <a:lnTo>
                  <a:pt x="2311805" y="3112971"/>
                </a:lnTo>
                <a:lnTo>
                  <a:pt x="2269542" y="3106934"/>
                </a:lnTo>
                <a:lnTo>
                  <a:pt x="2269542" y="3112971"/>
                </a:lnTo>
                <a:lnTo>
                  <a:pt x="2263504" y="3112971"/>
                </a:lnTo>
                <a:lnTo>
                  <a:pt x="2267732" y="3125046"/>
                </a:lnTo>
                <a:lnTo>
                  <a:pt x="2273769" y="3135311"/>
                </a:lnTo>
                <a:lnTo>
                  <a:pt x="2277995" y="3141347"/>
                </a:lnTo>
                <a:lnTo>
                  <a:pt x="2282221" y="3149801"/>
                </a:lnTo>
                <a:lnTo>
                  <a:pt x="2288260" y="3160064"/>
                </a:lnTo>
                <a:lnTo>
                  <a:pt x="2255657" y="3160064"/>
                </a:lnTo>
                <a:lnTo>
                  <a:pt x="2231506" y="3149801"/>
                </a:lnTo>
                <a:lnTo>
                  <a:pt x="2198903" y="3141347"/>
                </a:lnTo>
                <a:lnTo>
                  <a:pt x="2168716" y="3141347"/>
                </a:lnTo>
                <a:lnTo>
                  <a:pt x="2136111" y="3145573"/>
                </a:lnTo>
                <a:lnTo>
                  <a:pt x="2113773" y="3151612"/>
                </a:lnTo>
                <a:lnTo>
                  <a:pt x="2089623" y="3163687"/>
                </a:lnTo>
                <a:lnTo>
                  <a:pt x="2069095" y="3178178"/>
                </a:lnTo>
                <a:lnTo>
                  <a:pt x="2055209" y="3198706"/>
                </a:lnTo>
                <a:lnTo>
                  <a:pt x="2047360" y="3216818"/>
                </a:lnTo>
                <a:lnTo>
                  <a:pt x="2051586" y="3231308"/>
                </a:lnTo>
                <a:lnTo>
                  <a:pt x="2051586" y="3249420"/>
                </a:lnTo>
                <a:lnTo>
                  <a:pt x="2045549" y="3269948"/>
                </a:lnTo>
                <a:lnTo>
                  <a:pt x="2031661" y="3317042"/>
                </a:lnTo>
                <a:lnTo>
                  <a:pt x="2031661" y="3352060"/>
                </a:lnTo>
                <a:lnTo>
                  <a:pt x="2033474" y="3388889"/>
                </a:lnTo>
                <a:lnTo>
                  <a:pt x="2047360" y="3423907"/>
                </a:lnTo>
                <a:lnTo>
                  <a:pt x="2069698" y="3466775"/>
                </a:lnTo>
                <a:lnTo>
                  <a:pt x="2093848" y="3471001"/>
                </a:lnTo>
                <a:lnTo>
                  <a:pt x="2107735" y="3475227"/>
                </a:lnTo>
                <a:lnTo>
                  <a:pt x="2113773" y="3481264"/>
                </a:lnTo>
                <a:lnTo>
                  <a:pt x="2121622" y="3485490"/>
                </a:lnTo>
                <a:lnTo>
                  <a:pt x="2131885" y="3489716"/>
                </a:lnTo>
                <a:lnTo>
                  <a:pt x="2149999" y="3481264"/>
                </a:lnTo>
                <a:lnTo>
                  <a:pt x="2178376" y="3466775"/>
                </a:lnTo>
                <a:lnTo>
                  <a:pt x="2184413" y="3462547"/>
                </a:lnTo>
                <a:lnTo>
                  <a:pt x="2188638" y="3462547"/>
                </a:lnTo>
                <a:lnTo>
                  <a:pt x="2196488" y="3462547"/>
                </a:lnTo>
                <a:lnTo>
                  <a:pt x="2198298" y="3462547"/>
                </a:lnTo>
                <a:lnTo>
                  <a:pt x="2202525" y="3462547"/>
                </a:lnTo>
                <a:lnTo>
                  <a:pt x="2202525" y="3460736"/>
                </a:lnTo>
                <a:lnTo>
                  <a:pt x="2210374" y="3452284"/>
                </a:lnTo>
                <a:lnTo>
                  <a:pt x="2212186" y="3442019"/>
                </a:lnTo>
                <a:lnTo>
                  <a:pt x="2216413" y="3431756"/>
                </a:lnTo>
                <a:lnTo>
                  <a:pt x="2220639" y="3419681"/>
                </a:lnTo>
                <a:lnTo>
                  <a:pt x="2224865" y="3413642"/>
                </a:lnTo>
                <a:lnTo>
                  <a:pt x="2241166" y="3395530"/>
                </a:lnTo>
                <a:lnTo>
                  <a:pt x="2263504" y="3385266"/>
                </a:lnTo>
                <a:lnTo>
                  <a:pt x="2296109" y="3381040"/>
                </a:lnTo>
                <a:lnTo>
                  <a:pt x="2297920" y="3389494"/>
                </a:lnTo>
                <a:lnTo>
                  <a:pt x="2302145" y="3391304"/>
                </a:lnTo>
                <a:lnTo>
                  <a:pt x="2302145" y="3395530"/>
                </a:lnTo>
                <a:lnTo>
                  <a:pt x="2306372" y="3395530"/>
                </a:lnTo>
                <a:lnTo>
                  <a:pt x="2306372" y="3391304"/>
                </a:lnTo>
                <a:lnTo>
                  <a:pt x="2308787" y="3391304"/>
                </a:lnTo>
                <a:lnTo>
                  <a:pt x="2316636" y="3391304"/>
                </a:lnTo>
                <a:lnTo>
                  <a:pt x="2326899" y="3389494"/>
                </a:lnTo>
                <a:lnTo>
                  <a:pt x="2326899" y="3420284"/>
                </a:lnTo>
                <a:lnTo>
                  <a:pt x="2313013" y="3434775"/>
                </a:lnTo>
                <a:lnTo>
                  <a:pt x="2302749" y="3461339"/>
                </a:lnTo>
                <a:lnTo>
                  <a:pt x="2292486" y="3496357"/>
                </a:lnTo>
                <a:lnTo>
                  <a:pt x="2282221" y="3528960"/>
                </a:lnTo>
                <a:lnTo>
                  <a:pt x="2270146" y="3553716"/>
                </a:lnTo>
                <a:lnTo>
                  <a:pt x="2306372" y="3553716"/>
                </a:lnTo>
                <a:lnTo>
                  <a:pt x="2336559" y="3549490"/>
                </a:lnTo>
                <a:lnTo>
                  <a:pt x="2364936" y="3549490"/>
                </a:lnTo>
                <a:lnTo>
                  <a:pt x="2391503" y="3553716"/>
                </a:lnTo>
                <a:lnTo>
                  <a:pt x="2407804" y="3563978"/>
                </a:lnTo>
                <a:lnTo>
                  <a:pt x="2421690" y="3586318"/>
                </a:lnTo>
                <a:lnTo>
                  <a:pt x="2425916" y="3617109"/>
                </a:lnTo>
                <a:lnTo>
                  <a:pt x="2419880" y="3639449"/>
                </a:lnTo>
                <a:lnTo>
                  <a:pt x="2412031" y="3667826"/>
                </a:lnTo>
                <a:lnTo>
                  <a:pt x="2412031" y="3696202"/>
                </a:lnTo>
                <a:lnTo>
                  <a:pt x="2430144" y="3714314"/>
                </a:lnTo>
                <a:lnTo>
                  <a:pt x="2440407" y="3726390"/>
                </a:lnTo>
                <a:lnTo>
                  <a:pt x="2454293" y="3740881"/>
                </a:lnTo>
                <a:lnTo>
                  <a:pt x="2476633" y="3752956"/>
                </a:lnTo>
                <a:lnTo>
                  <a:pt x="2503197" y="3758993"/>
                </a:lnTo>
                <a:lnTo>
                  <a:pt x="2517085" y="3740881"/>
                </a:lnTo>
                <a:lnTo>
                  <a:pt x="2535198" y="3734842"/>
                </a:lnTo>
                <a:lnTo>
                  <a:pt x="2567799" y="3734842"/>
                </a:lnTo>
                <a:lnTo>
                  <a:pt x="2572026" y="3740881"/>
                </a:lnTo>
                <a:lnTo>
                  <a:pt x="2578064" y="3749333"/>
                </a:lnTo>
                <a:lnTo>
                  <a:pt x="2581686" y="3753559"/>
                </a:lnTo>
                <a:lnTo>
                  <a:pt x="2585912" y="3753559"/>
                </a:lnTo>
                <a:lnTo>
                  <a:pt x="2596176" y="3755371"/>
                </a:lnTo>
                <a:lnTo>
                  <a:pt x="2609460" y="3758390"/>
                </a:lnTo>
                <a:lnTo>
                  <a:pt x="2623346" y="3730013"/>
                </a:lnTo>
                <a:lnTo>
                  <a:pt x="2641460" y="3709485"/>
                </a:lnTo>
                <a:lnTo>
                  <a:pt x="2661987" y="3691371"/>
                </a:lnTo>
                <a:lnTo>
                  <a:pt x="2688550" y="3676883"/>
                </a:lnTo>
                <a:lnTo>
                  <a:pt x="2727192" y="3670844"/>
                </a:lnTo>
                <a:lnTo>
                  <a:pt x="2733229" y="3666618"/>
                </a:lnTo>
                <a:lnTo>
                  <a:pt x="2737455" y="3666618"/>
                </a:lnTo>
                <a:lnTo>
                  <a:pt x="2743494" y="3666618"/>
                </a:lnTo>
                <a:lnTo>
                  <a:pt x="2747720" y="3666618"/>
                </a:lnTo>
                <a:lnTo>
                  <a:pt x="2755570" y="3670844"/>
                </a:lnTo>
                <a:lnTo>
                  <a:pt x="2765832" y="3670844"/>
                </a:lnTo>
                <a:lnTo>
                  <a:pt x="2761606" y="3676883"/>
                </a:lnTo>
                <a:lnTo>
                  <a:pt x="2761606" y="3685335"/>
                </a:lnTo>
                <a:lnTo>
                  <a:pt x="2757380" y="3685335"/>
                </a:lnTo>
                <a:lnTo>
                  <a:pt x="2757380" y="3687145"/>
                </a:lnTo>
                <a:lnTo>
                  <a:pt x="2761606" y="3687145"/>
                </a:lnTo>
                <a:lnTo>
                  <a:pt x="2765832" y="3691371"/>
                </a:lnTo>
                <a:lnTo>
                  <a:pt x="2771870" y="3695598"/>
                </a:lnTo>
                <a:lnTo>
                  <a:pt x="2771870" y="3687145"/>
                </a:lnTo>
                <a:lnTo>
                  <a:pt x="2779720" y="3681109"/>
                </a:lnTo>
                <a:lnTo>
                  <a:pt x="2783946" y="3676883"/>
                </a:lnTo>
                <a:lnTo>
                  <a:pt x="2785756" y="3672657"/>
                </a:lnTo>
                <a:lnTo>
                  <a:pt x="2789983" y="3670844"/>
                </a:lnTo>
                <a:lnTo>
                  <a:pt x="2797832" y="3666618"/>
                </a:lnTo>
                <a:lnTo>
                  <a:pt x="2803869" y="3662392"/>
                </a:lnTo>
                <a:lnTo>
                  <a:pt x="2836472" y="3690769"/>
                </a:lnTo>
                <a:lnTo>
                  <a:pt x="2878737" y="3705259"/>
                </a:lnTo>
                <a:lnTo>
                  <a:pt x="2921000" y="3709485"/>
                </a:lnTo>
                <a:lnTo>
                  <a:pt x="2969904" y="3705259"/>
                </a:lnTo>
                <a:lnTo>
                  <a:pt x="3020620" y="3701031"/>
                </a:lnTo>
                <a:lnTo>
                  <a:pt x="3020620" y="3709485"/>
                </a:lnTo>
                <a:lnTo>
                  <a:pt x="3020620" y="3713712"/>
                </a:lnTo>
                <a:lnTo>
                  <a:pt x="3016393" y="3715522"/>
                </a:lnTo>
                <a:lnTo>
                  <a:pt x="3016393" y="3719748"/>
                </a:lnTo>
                <a:lnTo>
                  <a:pt x="3012167" y="3725787"/>
                </a:lnTo>
                <a:lnTo>
                  <a:pt x="3036318" y="3734239"/>
                </a:lnTo>
                <a:lnTo>
                  <a:pt x="3050204" y="3744504"/>
                </a:lnTo>
                <a:lnTo>
                  <a:pt x="3064092" y="3754767"/>
                </a:lnTo>
                <a:lnTo>
                  <a:pt x="3088241" y="3766842"/>
                </a:lnTo>
                <a:lnTo>
                  <a:pt x="3088241" y="3787369"/>
                </a:lnTo>
                <a:lnTo>
                  <a:pt x="3114807" y="3795823"/>
                </a:lnTo>
                <a:lnTo>
                  <a:pt x="3131109" y="3797634"/>
                </a:lnTo>
                <a:lnTo>
                  <a:pt x="3144995" y="3812125"/>
                </a:lnTo>
                <a:lnTo>
                  <a:pt x="3152844" y="3834463"/>
                </a:lnTo>
                <a:lnTo>
                  <a:pt x="3195108" y="3838689"/>
                </a:lnTo>
                <a:lnTo>
                  <a:pt x="3229524" y="3840500"/>
                </a:lnTo>
                <a:lnTo>
                  <a:pt x="3276013" y="3844728"/>
                </a:lnTo>
                <a:lnTo>
                  <a:pt x="3308615" y="3887593"/>
                </a:lnTo>
                <a:lnTo>
                  <a:pt x="3347257" y="3926235"/>
                </a:lnTo>
                <a:lnTo>
                  <a:pt x="3389520" y="3958838"/>
                </a:lnTo>
                <a:lnTo>
                  <a:pt x="3438426" y="3983591"/>
                </a:lnTo>
                <a:lnTo>
                  <a:pt x="3436616" y="3998082"/>
                </a:lnTo>
                <a:lnTo>
                  <a:pt x="3428765" y="4006534"/>
                </a:lnTo>
                <a:lnTo>
                  <a:pt x="3422726" y="4016799"/>
                </a:lnTo>
                <a:lnTo>
                  <a:pt x="3414877" y="4022836"/>
                </a:lnTo>
                <a:lnTo>
                  <a:pt x="3408840" y="4034911"/>
                </a:lnTo>
                <a:lnTo>
                  <a:pt x="3453518" y="4034911"/>
                </a:lnTo>
                <a:lnTo>
                  <a:pt x="3495782" y="4049402"/>
                </a:lnTo>
                <a:lnTo>
                  <a:pt x="3503632" y="4074155"/>
                </a:lnTo>
                <a:lnTo>
                  <a:pt x="3513896" y="4069929"/>
                </a:lnTo>
                <a:lnTo>
                  <a:pt x="3519933" y="4065703"/>
                </a:lnTo>
                <a:lnTo>
                  <a:pt x="3532008" y="4069929"/>
                </a:lnTo>
                <a:lnTo>
                  <a:pt x="3533819" y="4069929"/>
                </a:lnTo>
                <a:lnTo>
                  <a:pt x="3541668" y="4074155"/>
                </a:lnTo>
                <a:lnTo>
                  <a:pt x="3547707" y="4078381"/>
                </a:lnTo>
                <a:lnTo>
                  <a:pt x="3555557" y="4080192"/>
                </a:lnTo>
                <a:lnTo>
                  <a:pt x="3664837" y="4088646"/>
                </a:lnTo>
                <a:lnTo>
                  <a:pt x="3675102" y="4098909"/>
                </a:lnTo>
                <a:lnTo>
                  <a:pt x="3682950" y="4119436"/>
                </a:lnTo>
                <a:lnTo>
                  <a:pt x="3684760" y="4137550"/>
                </a:lnTo>
                <a:lnTo>
                  <a:pt x="3696837" y="4152041"/>
                </a:lnTo>
                <a:lnTo>
                  <a:pt x="3713139" y="4156267"/>
                </a:lnTo>
                <a:lnTo>
                  <a:pt x="3731250" y="4156267"/>
                </a:lnTo>
                <a:lnTo>
                  <a:pt x="3745136" y="4152041"/>
                </a:lnTo>
                <a:lnTo>
                  <a:pt x="3755401" y="4166530"/>
                </a:lnTo>
                <a:lnTo>
                  <a:pt x="3767477" y="4176795"/>
                </a:lnTo>
                <a:lnTo>
                  <a:pt x="3773514" y="4188870"/>
                </a:lnTo>
                <a:lnTo>
                  <a:pt x="3778343" y="4202756"/>
                </a:lnTo>
                <a:lnTo>
                  <a:pt x="3782571" y="4219058"/>
                </a:lnTo>
                <a:lnTo>
                  <a:pt x="3756004" y="4251660"/>
                </a:lnTo>
                <a:lnTo>
                  <a:pt x="3727630" y="4290302"/>
                </a:lnTo>
                <a:lnTo>
                  <a:pt x="3699253" y="4333168"/>
                </a:lnTo>
                <a:lnTo>
                  <a:pt x="3675102" y="4376035"/>
                </a:lnTo>
                <a:lnTo>
                  <a:pt x="3658800" y="4408638"/>
                </a:lnTo>
                <a:lnTo>
                  <a:pt x="3658800" y="4429165"/>
                </a:lnTo>
                <a:lnTo>
                  <a:pt x="3660610" y="4457542"/>
                </a:lnTo>
                <a:lnTo>
                  <a:pt x="3668459" y="4490145"/>
                </a:lnTo>
                <a:lnTo>
                  <a:pt x="3664233" y="4518522"/>
                </a:lnTo>
                <a:lnTo>
                  <a:pt x="3658194" y="4536636"/>
                </a:lnTo>
                <a:lnTo>
                  <a:pt x="3644308" y="4565011"/>
                </a:lnTo>
                <a:lnTo>
                  <a:pt x="3626196" y="4595803"/>
                </a:lnTo>
                <a:lnTo>
                  <a:pt x="3608082" y="4628406"/>
                </a:lnTo>
                <a:lnTo>
                  <a:pt x="3589969" y="4653161"/>
                </a:lnTo>
                <a:lnTo>
                  <a:pt x="3579705" y="4667650"/>
                </a:lnTo>
                <a:lnTo>
                  <a:pt x="3559178" y="4676102"/>
                </a:lnTo>
                <a:lnTo>
                  <a:pt x="3526575" y="4680330"/>
                </a:lnTo>
                <a:lnTo>
                  <a:pt x="3493971" y="4682141"/>
                </a:lnTo>
                <a:lnTo>
                  <a:pt x="3463784" y="4690593"/>
                </a:lnTo>
                <a:lnTo>
                  <a:pt x="3435408" y="4700858"/>
                </a:lnTo>
                <a:lnTo>
                  <a:pt x="3417292" y="4721385"/>
                </a:lnTo>
                <a:lnTo>
                  <a:pt x="3409445" y="4733461"/>
                </a:lnTo>
                <a:lnTo>
                  <a:pt x="3409445" y="4739497"/>
                </a:lnTo>
                <a:lnTo>
                  <a:pt x="3409445" y="4747951"/>
                </a:lnTo>
                <a:lnTo>
                  <a:pt x="3413671" y="4758214"/>
                </a:lnTo>
                <a:lnTo>
                  <a:pt x="3417897" y="4768479"/>
                </a:lnTo>
                <a:lnTo>
                  <a:pt x="3393746" y="4768479"/>
                </a:lnTo>
                <a:lnTo>
                  <a:pt x="3389520" y="4815571"/>
                </a:lnTo>
                <a:lnTo>
                  <a:pt x="3381671" y="4854212"/>
                </a:lnTo>
                <a:lnTo>
                  <a:pt x="3367785" y="4886815"/>
                </a:lnTo>
                <a:lnTo>
                  <a:pt x="3353899" y="4917607"/>
                </a:lnTo>
                <a:lnTo>
                  <a:pt x="3340011" y="4958662"/>
                </a:lnTo>
                <a:lnTo>
                  <a:pt x="3329748" y="4958662"/>
                </a:lnTo>
                <a:lnTo>
                  <a:pt x="3329748" y="4944171"/>
                </a:lnTo>
                <a:lnTo>
                  <a:pt x="3329748" y="4935719"/>
                </a:lnTo>
                <a:lnTo>
                  <a:pt x="3325521" y="4925456"/>
                </a:lnTo>
                <a:lnTo>
                  <a:pt x="3323710" y="4917002"/>
                </a:lnTo>
                <a:lnTo>
                  <a:pt x="3319484" y="4921228"/>
                </a:lnTo>
                <a:lnTo>
                  <a:pt x="3315256" y="4921228"/>
                </a:lnTo>
                <a:lnTo>
                  <a:pt x="3311030" y="4925456"/>
                </a:lnTo>
                <a:lnTo>
                  <a:pt x="3309218" y="4925456"/>
                </a:lnTo>
                <a:lnTo>
                  <a:pt x="3291106" y="4968322"/>
                </a:lnTo>
                <a:lnTo>
                  <a:pt x="3270578" y="4996699"/>
                </a:lnTo>
                <a:lnTo>
                  <a:pt x="3248240" y="5021452"/>
                </a:lnTo>
                <a:lnTo>
                  <a:pt x="3224089" y="5049829"/>
                </a:lnTo>
                <a:lnTo>
                  <a:pt x="3173372" y="5039566"/>
                </a:lnTo>
                <a:lnTo>
                  <a:pt x="3128694" y="5029302"/>
                </a:lnTo>
                <a:lnTo>
                  <a:pt x="3128694" y="5043792"/>
                </a:lnTo>
                <a:lnTo>
                  <a:pt x="3152844" y="5058283"/>
                </a:lnTo>
                <a:lnTo>
                  <a:pt x="3163109" y="5078811"/>
                </a:lnTo>
                <a:lnTo>
                  <a:pt x="3167335" y="5099338"/>
                </a:lnTo>
                <a:lnTo>
                  <a:pt x="3163109" y="5125904"/>
                </a:lnTo>
                <a:lnTo>
                  <a:pt x="3158883" y="5154281"/>
                </a:lnTo>
                <a:lnTo>
                  <a:pt x="3096090" y="5156092"/>
                </a:lnTo>
                <a:lnTo>
                  <a:pt x="3043562" y="5170583"/>
                </a:lnTo>
                <a:lnTo>
                  <a:pt x="3039337" y="5179035"/>
                </a:lnTo>
                <a:lnTo>
                  <a:pt x="3035110" y="5189298"/>
                </a:lnTo>
                <a:lnTo>
                  <a:pt x="3035110" y="5203788"/>
                </a:lnTo>
                <a:lnTo>
                  <a:pt x="3035110" y="5218279"/>
                </a:lnTo>
                <a:lnTo>
                  <a:pt x="3033300" y="5226731"/>
                </a:lnTo>
                <a:lnTo>
                  <a:pt x="3033300" y="5228542"/>
                </a:lnTo>
                <a:lnTo>
                  <a:pt x="3033300" y="5235788"/>
                </a:lnTo>
                <a:lnTo>
                  <a:pt x="3033300" y="5241825"/>
                </a:lnTo>
                <a:lnTo>
                  <a:pt x="3035110" y="5256316"/>
                </a:lnTo>
                <a:lnTo>
                  <a:pt x="3018809" y="5256316"/>
                </a:lnTo>
                <a:lnTo>
                  <a:pt x="2996470" y="5260542"/>
                </a:lnTo>
                <a:lnTo>
                  <a:pt x="2968094" y="5260542"/>
                </a:lnTo>
                <a:lnTo>
                  <a:pt x="2939716" y="5264768"/>
                </a:lnTo>
                <a:lnTo>
                  <a:pt x="2939716" y="5279259"/>
                </a:lnTo>
                <a:lnTo>
                  <a:pt x="2953603" y="5285296"/>
                </a:lnTo>
                <a:lnTo>
                  <a:pt x="2963868" y="5293750"/>
                </a:lnTo>
                <a:lnTo>
                  <a:pt x="2971715" y="5295560"/>
                </a:lnTo>
                <a:lnTo>
                  <a:pt x="2977754" y="5299786"/>
                </a:lnTo>
                <a:lnTo>
                  <a:pt x="2985603" y="5308239"/>
                </a:lnTo>
                <a:lnTo>
                  <a:pt x="2989829" y="5314277"/>
                </a:lnTo>
                <a:lnTo>
                  <a:pt x="2995866" y="5324540"/>
                </a:lnTo>
                <a:lnTo>
                  <a:pt x="2981980" y="5328766"/>
                </a:lnTo>
                <a:lnTo>
                  <a:pt x="2971715" y="5332994"/>
                </a:lnTo>
                <a:lnTo>
                  <a:pt x="2961452" y="5337220"/>
                </a:lnTo>
                <a:lnTo>
                  <a:pt x="2953603" y="5339031"/>
                </a:lnTo>
                <a:lnTo>
                  <a:pt x="2949377" y="5351106"/>
                </a:lnTo>
                <a:lnTo>
                  <a:pt x="2939112" y="5371634"/>
                </a:lnTo>
                <a:lnTo>
                  <a:pt x="2933076" y="5393974"/>
                </a:lnTo>
                <a:lnTo>
                  <a:pt x="2925226" y="5414501"/>
                </a:lnTo>
                <a:lnTo>
                  <a:pt x="2919189" y="5418727"/>
                </a:lnTo>
                <a:lnTo>
                  <a:pt x="2914961" y="5418727"/>
                </a:lnTo>
                <a:lnTo>
                  <a:pt x="2904698" y="5422953"/>
                </a:lnTo>
                <a:lnTo>
                  <a:pt x="2892623" y="5422953"/>
                </a:lnTo>
                <a:lnTo>
                  <a:pt x="2892623" y="5433218"/>
                </a:lnTo>
                <a:lnTo>
                  <a:pt x="2892623" y="5439255"/>
                </a:lnTo>
                <a:lnTo>
                  <a:pt x="2892623" y="5443481"/>
                </a:lnTo>
                <a:lnTo>
                  <a:pt x="2890812" y="5447707"/>
                </a:lnTo>
                <a:lnTo>
                  <a:pt x="2892623" y="5451933"/>
                </a:lnTo>
                <a:lnTo>
                  <a:pt x="2892623" y="5453746"/>
                </a:lnTo>
                <a:lnTo>
                  <a:pt x="2900472" y="5468234"/>
                </a:lnTo>
                <a:lnTo>
                  <a:pt x="2906508" y="5480310"/>
                </a:lnTo>
                <a:lnTo>
                  <a:pt x="2918584" y="5486348"/>
                </a:lnTo>
                <a:lnTo>
                  <a:pt x="2928849" y="5492385"/>
                </a:lnTo>
                <a:lnTo>
                  <a:pt x="2939112" y="5500837"/>
                </a:lnTo>
                <a:lnTo>
                  <a:pt x="2933076" y="5525593"/>
                </a:lnTo>
                <a:lnTo>
                  <a:pt x="2904698" y="5540082"/>
                </a:lnTo>
                <a:lnTo>
                  <a:pt x="2876321" y="5568458"/>
                </a:lnTo>
                <a:lnTo>
                  <a:pt x="2852171" y="5605289"/>
                </a:lnTo>
                <a:lnTo>
                  <a:pt x="2834058" y="5640306"/>
                </a:lnTo>
                <a:lnTo>
                  <a:pt x="2823793" y="5672908"/>
                </a:lnTo>
                <a:lnTo>
                  <a:pt x="2834058" y="5683173"/>
                </a:lnTo>
                <a:lnTo>
                  <a:pt x="2844321" y="5693438"/>
                </a:lnTo>
                <a:lnTo>
                  <a:pt x="2852171" y="5703701"/>
                </a:lnTo>
                <a:lnTo>
                  <a:pt x="2853981" y="5721815"/>
                </a:lnTo>
                <a:lnTo>
                  <a:pt x="2837679" y="5726041"/>
                </a:lnTo>
                <a:lnTo>
                  <a:pt x="2811115" y="5740530"/>
                </a:lnTo>
                <a:lnTo>
                  <a:pt x="2786964" y="5761059"/>
                </a:lnTo>
                <a:lnTo>
                  <a:pt x="2768852" y="5783397"/>
                </a:lnTo>
                <a:lnTo>
                  <a:pt x="2767040" y="5789436"/>
                </a:lnTo>
                <a:lnTo>
                  <a:pt x="2762814" y="5797888"/>
                </a:lnTo>
                <a:lnTo>
                  <a:pt x="2762814" y="5803925"/>
                </a:lnTo>
                <a:lnTo>
                  <a:pt x="2762814" y="5816000"/>
                </a:lnTo>
                <a:lnTo>
                  <a:pt x="2768852" y="5816000"/>
                </a:lnTo>
                <a:lnTo>
                  <a:pt x="2768852" y="5807548"/>
                </a:lnTo>
                <a:lnTo>
                  <a:pt x="2791190" y="5782794"/>
                </a:lnTo>
                <a:lnTo>
                  <a:pt x="2809303" y="5758039"/>
                </a:lnTo>
                <a:lnTo>
                  <a:pt x="2815341" y="5759851"/>
                </a:lnTo>
                <a:lnTo>
                  <a:pt x="2819568" y="5759851"/>
                </a:lnTo>
                <a:lnTo>
                  <a:pt x="2819568" y="5764077"/>
                </a:lnTo>
                <a:lnTo>
                  <a:pt x="2823793" y="5768303"/>
                </a:lnTo>
                <a:lnTo>
                  <a:pt x="2829833" y="5786416"/>
                </a:lnTo>
                <a:lnTo>
                  <a:pt x="2834058" y="5806943"/>
                </a:lnTo>
                <a:lnTo>
                  <a:pt x="2838284" y="5831699"/>
                </a:lnTo>
                <a:lnTo>
                  <a:pt x="2840096" y="5854037"/>
                </a:lnTo>
                <a:lnTo>
                  <a:pt x="2852171" y="5854037"/>
                </a:lnTo>
                <a:lnTo>
                  <a:pt x="2853981" y="5854037"/>
                </a:lnTo>
                <a:lnTo>
                  <a:pt x="2861830" y="5854037"/>
                </a:lnTo>
                <a:lnTo>
                  <a:pt x="2861830" y="5858263"/>
                </a:lnTo>
                <a:lnTo>
                  <a:pt x="2861830" y="5860075"/>
                </a:lnTo>
                <a:lnTo>
                  <a:pt x="2867869" y="5868527"/>
                </a:lnTo>
                <a:lnTo>
                  <a:pt x="2861830" y="5872754"/>
                </a:lnTo>
                <a:lnTo>
                  <a:pt x="2857604" y="5874564"/>
                </a:lnTo>
                <a:lnTo>
                  <a:pt x="2857604" y="5878792"/>
                </a:lnTo>
                <a:lnTo>
                  <a:pt x="2853379" y="5878792"/>
                </a:lnTo>
                <a:lnTo>
                  <a:pt x="2849152" y="5883018"/>
                </a:lnTo>
                <a:lnTo>
                  <a:pt x="2843114" y="5884829"/>
                </a:lnTo>
                <a:lnTo>
                  <a:pt x="2810510" y="5893281"/>
                </a:lnTo>
                <a:lnTo>
                  <a:pt x="2777907" y="5884829"/>
                </a:lnTo>
                <a:lnTo>
                  <a:pt x="2747720" y="5868527"/>
                </a:lnTo>
                <a:lnTo>
                  <a:pt x="2715117" y="5843774"/>
                </a:lnTo>
                <a:lnTo>
                  <a:pt x="2686740" y="5815397"/>
                </a:lnTo>
                <a:lnTo>
                  <a:pt x="2666213" y="5787020"/>
                </a:lnTo>
                <a:lnTo>
                  <a:pt x="2654138" y="5758644"/>
                </a:lnTo>
                <a:lnTo>
                  <a:pt x="2661987" y="5758644"/>
                </a:lnTo>
                <a:lnTo>
                  <a:pt x="2686137" y="5783397"/>
                </a:lnTo>
                <a:lnTo>
                  <a:pt x="2710286" y="5803925"/>
                </a:lnTo>
                <a:lnTo>
                  <a:pt x="2738663" y="5822039"/>
                </a:lnTo>
                <a:lnTo>
                  <a:pt x="2738663" y="5807548"/>
                </a:lnTo>
                <a:lnTo>
                  <a:pt x="2700023" y="5787020"/>
                </a:lnTo>
                <a:lnTo>
                  <a:pt x="2667421" y="5758644"/>
                </a:lnTo>
                <a:lnTo>
                  <a:pt x="2646893" y="5717589"/>
                </a:lnTo>
                <a:lnTo>
                  <a:pt x="2633005" y="5672908"/>
                </a:lnTo>
                <a:lnTo>
                  <a:pt x="2625156" y="5625817"/>
                </a:lnTo>
                <a:lnTo>
                  <a:pt x="2629384" y="5572686"/>
                </a:lnTo>
                <a:lnTo>
                  <a:pt x="2633610" y="5521367"/>
                </a:lnTo>
                <a:lnTo>
                  <a:pt x="2643873" y="5476689"/>
                </a:lnTo>
                <a:lnTo>
                  <a:pt x="2657761" y="5433821"/>
                </a:lnTo>
                <a:lnTo>
                  <a:pt x="2671647" y="5396992"/>
                </a:lnTo>
                <a:lnTo>
                  <a:pt x="2692174" y="5396992"/>
                </a:lnTo>
                <a:lnTo>
                  <a:pt x="2710286" y="5325748"/>
                </a:lnTo>
                <a:lnTo>
                  <a:pt x="2700023" y="5325748"/>
                </a:lnTo>
                <a:lnTo>
                  <a:pt x="2700023" y="5319711"/>
                </a:lnTo>
                <a:lnTo>
                  <a:pt x="2692174" y="5325748"/>
                </a:lnTo>
                <a:lnTo>
                  <a:pt x="2686137" y="5334200"/>
                </a:lnTo>
                <a:lnTo>
                  <a:pt x="2681910" y="5340238"/>
                </a:lnTo>
                <a:lnTo>
                  <a:pt x="2675873" y="5348691"/>
                </a:lnTo>
                <a:lnTo>
                  <a:pt x="2661987" y="5352917"/>
                </a:lnTo>
                <a:lnTo>
                  <a:pt x="2661987" y="5344465"/>
                </a:lnTo>
                <a:lnTo>
                  <a:pt x="2686137" y="5195336"/>
                </a:lnTo>
                <a:lnTo>
                  <a:pt x="2681910" y="5180845"/>
                </a:lnTo>
                <a:lnTo>
                  <a:pt x="2675873" y="5156092"/>
                </a:lnTo>
                <a:lnTo>
                  <a:pt x="2680099" y="5133752"/>
                </a:lnTo>
                <a:lnTo>
                  <a:pt x="2704250" y="5048019"/>
                </a:lnTo>
                <a:lnTo>
                  <a:pt x="2724777" y="4960473"/>
                </a:lnTo>
                <a:lnTo>
                  <a:pt x="2742889" y="4864477"/>
                </a:lnTo>
                <a:lnTo>
                  <a:pt x="2763419" y="4770290"/>
                </a:lnTo>
                <a:lnTo>
                  <a:pt x="2775494" y="4708707"/>
                </a:lnTo>
                <a:lnTo>
                  <a:pt x="2777305" y="4645312"/>
                </a:lnTo>
                <a:lnTo>
                  <a:pt x="2781531" y="4583728"/>
                </a:lnTo>
                <a:lnTo>
                  <a:pt x="2789380" y="4526371"/>
                </a:lnTo>
                <a:lnTo>
                  <a:pt x="2718740" y="4499805"/>
                </a:lnTo>
                <a:lnTo>
                  <a:pt x="2657761" y="4458750"/>
                </a:lnTo>
                <a:lnTo>
                  <a:pt x="2608855" y="4405620"/>
                </a:lnTo>
                <a:lnTo>
                  <a:pt x="2568405" y="4348261"/>
                </a:lnTo>
                <a:lnTo>
                  <a:pt x="2554517" y="4315658"/>
                </a:lnTo>
                <a:lnTo>
                  <a:pt x="2544254" y="4284868"/>
                </a:lnTo>
                <a:lnTo>
                  <a:pt x="2533989" y="4248037"/>
                </a:lnTo>
                <a:lnTo>
                  <a:pt x="2520103" y="4219662"/>
                </a:lnTo>
                <a:lnTo>
                  <a:pt x="2497763" y="4199133"/>
                </a:lnTo>
                <a:lnTo>
                  <a:pt x="2491727" y="4190681"/>
                </a:lnTo>
                <a:lnTo>
                  <a:pt x="2481462" y="4190681"/>
                </a:lnTo>
                <a:lnTo>
                  <a:pt x="2473615" y="4188870"/>
                </a:lnTo>
                <a:lnTo>
                  <a:pt x="2467576" y="4180418"/>
                </a:lnTo>
                <a:lnTo>
                  <a:pt x="2459726" y="4174379"/>
                </a:lnTo>
                <a:lnTo>
                  <a:pt x="2467576" y="4159889"/>
                </a:lnTo>
                <a:lnTo>
                  <a:pt x="2467576" y="4147813"/>
                </a:lnTo>
                <a:lnTo>
                  <a:pt x="2467576" y="4133324"/>
                </a:lnTo>
                <a:lnTo>
                  <a:pt x="2467576" y="4118834"/>
                </a:lnTo>
                <a:lnTo>
                  <a:pt x="2485690" y="4108569"/>
                </a:lnTo>
                <a:lnTo>
                  <a:pt x="2497763" y="4098306"/>
                </a:lnTo>
                <a:lnTo>
                  <a:pt x="2515877" y="4088041"/>
                </a:lnTo>
                <a:lnTo>
                  <a:pt x="2515877" y="4079589"/>
                </a:lnTo>
                <a:lnTo>
                  <a:pt x="2497763" y="4079589"/>
                </a:lnTo>
                <a:lnTo>
                  <a:pt x="2487501" y="4077779"/>
                </a:lnTo>
                <a:lnTo>
                  <a:pt x="2477236" y="4077779"/>
                </a:lnTo>
                <a:lnTo>
                  <a:pt x="2466973" y="4073552"/>
                </a:lnTo>
                <a:lnTo>
                  <a:pt x="2480859" y="4040948"/>
                </a:lnTo>
                <a:lnTo>
                  <a:pt x="2491124" y="4008345"/>
                </a:lnTo>
                <a:lnTo>
                  <a:pt x="2505010" y="3977555"/>
                </a:lnTo>
                <a:lnTo>
                  <a:pt x="2529160" y="3950988"/>
                </a:lnTo>
                <a:lnTo>
                  <a:pt x="2557537" y="3926235"/>
                </a:lnTo>
                <a:lnTo>
                  <a:pt x="2581686" y="3897858"/>
                </a:lnTo>
                <a:lnTo>
                  <a:pt x="2579875" y="3877331"/>
                </a:lnTo>
                <a:lnTo>
                  <a:pt x="2579875" y="3848954"/>
                </a:lnTo>
                <a:lnTo>
                  <a:pt x="2575649" y="3820577"/>
                </a:lnTo>
                <a:lnTo>
                  <a:pt x="2565384" y="3802463"/>
                </a:lnTo>
                <a:lnTo>
                  <a:pt x="2551499" y="3781936"/>
                </a:lnTo>
                <a:lnTo>
                  <a:pt x="2537612" y="3759597"/>
                </a:lnTo>
                <a:lnTo>
                  <a:pt x="2523727" y="3759597"/>
                </a:lnTo>
                <a:lnTo>
                  <a:pt x="2519499" y="3763824"/>
                </a:lnTo>
                <a:lnTo>
                  <a:pt x="2515273" y="3768050"/>
                </a:lnTo>
                <a:lnTo>
                  <a:pt x="2511046" y="3769860"/>
                </a:lnTo>
                <a:lnTo>
                  <a:pt x="2505010" y="3774086"/>
                </a:lnTo>
                <a:lnTo>
                  <a:pt x="2509235" y="3782540"/>
                </a:lnTo>
                <a:lnTo>
                  <a:pt x="2509235" y="3788577"/>
                </a:lnTo>
                <a:lnTo>
                  <a:pt x="2509235" y="3792803"/>
                </a:lnTo>
                <a:lnTo>
                  <a:pt x="2505010" y="3798842"/>
                </a:lnTo>
                <a:lnTo>
                  <a:pt x="2500784" y="3798842"/>
                </a:lnTo>
                <a:lnTo>
                  <a:pt x="2496557" y="3803068"/>
                </a:lnTo>
                <a:lnTo>
                  <a:pt x="2494745" y="3803068"/>
                </a:lnTo>
                <a:lnTo>
                  <a:pt x="2490519" y="3803068"/>
                </a:lnTo>
                <a:lnTo>
                  <a:pt x="2484482" y="3807294"/>
                </a:lnTo>
                <a:lnTo>
                  <a:pt x="2466368" y="3792803"/>
                </a:lnTo>
                <a:lnTo>
                  <a:pt x="2433766" y="3774691"/>
                </a:lnTo>
                <a:lnTo>
                  <a:pt x="2401163" y="3756579"/>
                </a:lnTo>
                <a:lnTo>
                  <a:pt x="2370975" y="3742088"/>
                </a:lnTo>
                <a:lnTo>
                  <a:pt x="2348634" y="3736050"/>
                </a:lnTo>
                <a:lnTo>
                  <a:pt x="2330522" y="3693184"/>
                </a:lnTo>
                <a:lnTo>
                  <a:pt x="2314221" y="3668429"/>
                </a:lnTo>
                <a:lnTo>
                  <a:pt x="2296109" y="3650316"/>
                </a:lnTo>
                <a:lnTo>
                  <a:pt x="2277995" y="3644280"/>
                </a:lnTo>
                <a:lnTo>
                  <a:pt x="2249618" y="3635826"/>
                </a:lnTo>
                <a:lnTo>
                  <a:pt x="2219431" y="3625563"/>
                </a:lnTo>
                <a:lnTo>
                  <a:pt x="2178979" y="3611072"/>
                </a:lnTo>
                <a:lnTo>
                  <a:pt x="2154828" y="3592960"/>
                </a:lnTo>
                <a:lnTo>
                  <a:pt x="2134301" y="3574846"/>
                </a:lnTo>
                <a:lnTo>
                  <a:pt x="2101698" y="3560357"/>
                </a:lnTo>
                <a:lnTo>
                  <a:pt x="2081170" y="3560357"/>
                </a:lnTo>
                <a:lnTo>
                  <a:pt x="2067284" y="3568809"/>
                </a:lnTo>
                <a:lnTo>
                  <a:pt x="2055209" y="3574846"/>
                </a:lnTo>
                <a:lnTo>
                  <a:pt x="2041321" y="3583300"/>
                </a:lnTo>
                <a:lnTo>
                  <a:pt x="2025020" y="3579072"/>
                </a:lnTo>
                <a:lnTo>
                  <a:pt x="2017172" y="3574846"/>
                </a:lnTo>
                <a:lnTo>
                  <a:pt x="2011134" y="3568809"/>
                </a:lnTo>
                <a:lnTo>
                  <a:pt x="2003285" y="3560357"/>
                </a:lnTo>
                <a:lnTo>
                  <a:pt x="1993022" y="3550092"/>
                </a:lnTo>
                <a:lnTo>
                  <a:pt x="1985172" y="3544056"/>
                </a:lnTo>
                <a:lnTo>
                  <a:pt x="1979134" y="3539828"/>
                </a:lnTo>
                <a:lnTo>
                  <a:pt x="1932645" y="3531376"/>
                </a:lnTo>
                <a:lnTo>
                  <a:pt x="1926608" y="3525339"/>
                </a:lnTo>
                <a:lnTo>
                  <a:pt x="1918759" y="3519300"/>
                </a:lnTo>
                <a:lnTo>
                  <a:pt x="1912721" y="3510848"/>
                </a:lnTo>
                <a:lnTo>
                  <a:pt x="1904873" y="3504811"/>
                </a:lnTo>
                <a:lnTo>
                  <a:pt x="1903061" y="3500583"/>
                </a:lnTo>
                <a:lnTo>
                  <a:pt x="1862609" y="3506622"/>
                </a:lnTo>
                <a:lnTo>
                  <a:pt x="1856572" y="3504811"/>
                </a:lnTo>
                <a:lnTo>
                  <a:pt x="1846307" y="3490321"/>
                </a:lnTo>
                <a:lnTo>
                  <a:pt x="1828195" y="3475830"/>
                </a:lnTo>
                <a:lnTo>
                  <a:pt x="1814309" y="3457718"/>
                </a:lnTo>
                <a:lnTo>
                  <a:pt x="1800423" y="3443227"/>
                </a:lnTo>
                <a:lnTo>
                  <a:pt x="1792574" y="3434775"/>
                </a:lnTo>
                <a:lnTo>
                  <a:pt x="1806460" y="3390097"/>
                </a:lnTo>
                <a:lnTo>
                  <a:pt x="1767818" y="3347229"/>
                </a:lnTo>
                <a:lnTo>
                  <a:pt x="1733405" y="3300135"/>
                </a:lnTo>
                <a:lnTo>
                  <a:pt x="1697179" y="3251231"/>
                </a:lnTo>
                <a:lnTo>
                  <a:pt x="1662766" y="3199911"/>
                </a:lnTo>
                <a:lnTo>
                  <a:pt x="1654916" y="3195685"/>
                </a:lnTo>
                <a:lnTo>
                  <a:pt x="1644654" y="3193875"/>
                </a:lnTo>
                <a:lnTo>
                  <a:pt x="1638615" y="3193875"/>
                </a:lnTo>
                <a:lnTo>
                  <a:pt x="1626539" y="3189649"/>
                </a:lnTo>
                <a:lnTo>
                  <a:pt x="1624729" y="3185423"/>
                </a:lnTo>
                <a:lnTo>
                  <a:pt x="1610843" y="3167309"/>
                </a:lnTo>
                <a:lnTo>
                  <a:pt x="1602994" y="3146781"/>
                </a:lnTo>
                <a:lnTo>
                  <a:pt x="1596955" y="3126254"/>
                </a:lnTo>
                <a:lnTo>
                  <a:pt x="1584880" y="3103914"/>
                </a:lnTo>
                <a:lnTo>
                  <a:pt x="1568579" y="3093651"/>
                </a:lnTo>
                <a:lnTo>
                  <a:pt x="1560731" y="3085199"/>
                </a:lnTo>
                <a:lnTo>
                  <a:pt x="1554692" y="3079160"/>
                </a:lnTo>
                <a:lnTo>
                  <a:pt x="1546843" y="3074934"/>
                </a:lnTo>
                <a:lnTo>
                  <a:pt x="1546843" y="3113575"/>
                </a:lnTo>
                <a:lnTo>
                  <a:pt x="1557108" y="3128064"/>
                </a:lnTo>
                <a:lnTo>
                  <a:pt x="1579446" y="3152820"/>
                </a:lnTo>
                <a:lnTo>
                  <a:pt x="1599975" y="3181197"/>
                </a:lnTo>
                <a:lnTo>
                  <a:pt x="1626539" y="3218025"/>
                </a:lnTo>
                <a:lnTo>
                  <a:pt x="1647067" y="3253044"/>
                </a:lnTo>
                <a:lnTo>
                  <a:pt x="1669407" y="3289873"/>
                </a:lnTo>
                <a:lnTo>
                  <a:pt x="1685709" y="3322475"/>
                </a:lnTo>
                <a:lnTo>
                  <a:pt x="1693558" y="3343003"/>
                </a:lnTo>
                <a:lnTo>
                  <a:pt x="1693558" y="3357494"/>
                </a:lnTo>
                <a:lnTo>
                  <a:pt x="1689332" y="3363530"/>
                </a:lnTo>
                <a:lnTo>
                  <a:pt x="1685104" y="3367757"/>
                </a:lnTo>
                <a:lnTo>
                  <a:pt x="1685104" y="3371985"/>
                </a:lnTo>
                <a:lnTo>
                  <a:pt x="1679067" y="3376211"/>
                </a:lnTo>
                <a:lnTo>
                  <a:pt x="1679067" y="3361720"/>
                </a:lnTo>
                <a:lnTo>
                  <a:pt x="1674841" y="3349644"/>
                </a:lnTo>
                <a:lnTo>
                  <a:pt x="1674841" y="3343608"/>
                </a:lnTo>
                <a:lnTo>
                  <a:pt x="1670615" y="3335154"/>
                </a:lnTo>
                <a:lnTo>
                  <a:pt x="1664576" y="3335154"/>
                </a:lnTo>
                <a:lnTo>
                  <a:pt x="1660350" y="3335154"/>
                </a:lnTo>
                <a:lnTo>
                  <a:pt x="1656124" y="3335154"/>
                </a:lnTo>
                <a:lnTo>
                  <a:pt x="1654314" y="3335154"/>
                </a:lnTo>
                <a:lnTo>
                  <a:pt x="1650087" y="3335154"/>
                </a:lnTo>
                <a:lnTo>
                  <a:pt x="1639823" y="3335154"/>
                </a:lnTo>
                <a:lnTo>
                  <a:pt x="1631973" y="3310400"/>
                </a:lnTo>
                <a:lnTo>
                  <a:pt x="1625937" y="3285647"/>
                </a:lnTo>
                <a:lnTo>
                  <a:pt x="1613861" y="3265119"/>
                </a:lnTo>
                <a:lnTo>
                  <a:pt x="1597560" y="3247005"/>
                </a:lnTo>
                <a:lnTo>
                  <a:pt x="1575220" y="3232516"/>
                </a:lnTo>
                <a:lnTo>
                  <a:pt x="1554692" y="3218025"/>
                </a:lnTo>
                <a:lnTo>
                  <a:pt x="1536580" y="3193272"/>
                </a:lnTo>
                <a:lnTo>
                  <a:pt x="1542617" y="3189044"/>
                </a:lnTo>
                <a:lnTo>
                  <a:pt x="1546843" y="3189044"/>
                </a:lnTo>
                <a:lnTo>
                  <a:pt x="1551069" y="3189044"/>
                </a:lnTo>
                <a:lnTo>
                  <a:pt x="1551069" y="3184818"/>
                </a:lnTo>
                <a:lnTo>
                  <a:pt x="1551069" y="3180592"/>
                </a:lnTo>
                <a:lnTo>
                  <a:pt x="1555298" y="3178781"/>
                </a:lnTo>
                <a:lnTo>
                  <a:pt x="1528731" y="3160669"/>
                </a:lnTo>
                <a:lnTo>
                  <a:pt x="1516656" y="3138329"/>
                </a:lnTo>
                <a:lnTo>
                  <a:pt x="1504580" y="3113575"/>
                </a:lnTo>
                <a:lnTo>
                  <a:pt x="1498544" y="3085199"/>
                </a:lnTo>
                <a:lnTo>
                  <a:pt x="1484656" y="3060443"/>
                </a:lnTo>
                <a:lnTo>
                  <a:pt x="1466544" y="3039916"/>
                </a:lnTo>
                <a:lnTo>
                  <a:pt x="1446016" y="3027840"/>
                </a:lnTo>
                <a:lnTo>
                  <a:pt x="1419450" y="3017577"/>
                </a:lnTo>
                <a:lnTo>
                  <a:pt x="1398923" y="3003087"/>
                </a:lnTo>
                <a:lnTo>
                  <a:pt x="1385037" y="2984975"/>
                </a:lnTo>
                <a:lnTo>
                  <a:pt x="1377188" y="2964447"/>
                </a:lnTo>
                <a:lnTo>
                  <a:pt x="1366923" y="2942108"/>
                </a:lnTo>
                <a:lnTo>
                  <a:pt x="1342774" y="2907089"/>
                </a:lnTo>
                <a:lnTo>
                  <a:pt x="1322247" y="2882336"/>
                </a:lnTo>
                <a:lnTo>
                  <a:pt x="1299907" y="2859997"/>
                </a:lnTo>
                <a:lnTo>
                  <a:pt x="1286021" y="2835244"/>
                </a:lnTo>
                <a:lnTo>
                  <a:pt x="1275756" y="2802641"/>
                </a:lnTo>
                <a:lnTo>
                  <a:pt x="1267907" y="2759774"/>
                </a:lnTo>
                <a:lnTo>
                  <a:pt x="1266096" y="2700607"/>
                </a:lnTo>
                <a:lnTo>
                  <a:pt x="1266096" y="2686117"/>
                </a:lnTo>
                <a:lnTo>
                  <a:pt x="1267907" y="2657739"/>
                </a:lnTo>
                <a:lnTo>
                  <a:pt x="1267907" y="2619099"/>
                </a:lnTo>
                <a:lnTo>
                  <a:pt x="1267907" y="2572008"/>
                </a:lnTo>
                <a:lnTo>
                  <a:pt x="1267907" y="2529138"/>
                </a:lnTo>
                <a:lnTo>
                  <a:pt x="1272135" y="2494120"/>
                </a:lnTo>
                <a:lnTo>
                  <a:pt x="1276361" y="2471782"/>
                </a:lnTo>
                <a:lnTo>
                  <a:pt x="1286624" y="2467555"/>
                </a:lnTo>
                <a:lnTo>
                  <a:pt x="1294473" y="2467555"/>
                </a:lnTo>
                <a:lnTo>
                  <a:pt x="1300510" y="2467555"/>
                </a:lnTo>
                <a:lnTo>
                  <a:pt x="1308359" y="2467555"/>
                </a:lnTo>
                <a:lnTo>
                  <a:pt x="1314398" y="2471782"/>
                </a:lnTo>
                <a:lnTo>
                  <a:pt x="1318624" y="2480234"/>
                </a:lnTo>
                <a:lnTo>
                  <a:pt x="1324660" y="2486271"/>
                </a:lnTo>
                <a:lnTo>
                  <a:pt x="1328886" y="2494725"/>
                </a:lnTo>
                <a:lnTo>
                  <a:pt x="1328886" y="2453667"/>
                </a:lnTo>
                <a:lnTo>
                  <a:pt x="1304738" y="2425291"/>
                </a:lnTo>
                <a:lnTo>
                  <a:pt x="1276361" y="2396914"/>
                </a:lnTo>
                <a:lnTo>
                  <a:pt x="1243758" y="2376386"/>
                </a:lnTo>
                <a:lnTo>
                  <a:pt x="1243758" y="2394499"/>
                </a:lnTo>
                <a:lnTo>
                  <a:pt x="1257644" y="2404762"/>
                </a:lnTo>
                <a:lnTo>
                  <a:pt x="1271530" y="2415027"/>
                </a:lnTo>
                <a:lnTo>
                  <a:pt x="1285416" y="2425291"/>
                </a:lnTo>
                <a:lnTo>
                  <a:pt x="1295681" y="2439781"/>
                </a:lnTo>
                <a:lnTo>
                  <a:pt x="1295681" y="2448233"/>
                </a:lnTo>
                <a:lnTo>
                  <a:pt x="1293870" y="2448233"/>
                </a:lnTo>
                <a:lnTo>
                  <a:pt x="1293870" y="2452462"/>
                </a:lnTo>
                <a:lnTo>
                  <a:pt x="1289642" y="2454272"/>
                </a:lnTo>
                <a:lnTo>
                  <a:pt x="1281795" y="2458498"/>
                </a:lnTo>
                <a:lnTo>
                  <a:pt x="1279982" y="2462724"/>
                </a:lnTo>
                <a:lnTo>
                  <a:pt x="1267907" y="2462724"/>
                </a:lnTo>
                <a:lnTo>
                  <a:pt x="1257644" y="2462724"/>
                </a:lnTo>
                <a:lnTo>
                  <a:pt x="1253418" y="2462724"/>
                </a:lnTo>
                <a:lnTo>
                  <a:pt x="1253418" y="2458498"/>
                </a:lnTo>
                <a:lnTo>
                  <a:pt x="1251605" y="2458498"/>
                </a:lnTo>
                <a:lnTo>
                  <a:pt x="1243758" y="2454272"/>
                </a:lnTo>
                <a:lnTo>
                  <a:pt x="1219608" y="2423480"/>
                </a:lnTo>
                <a:lnTo>
                  <a:pt x="1197267" y="2390876"/>
                </a:lnTo>
                <a:lnTo>
                  <a:pt x="1180966" y="2354049"/>
                </a:lnTo>
                <a:lnTo>
                  <a:pt x="1197267" y="2354049"/>
                </a:lnTo>
                <a:lnTo>
                  <a:pt x="1205117" y="2358276"/>
                </a:lnTo>
                <a:lnTo>
                  <a:pt x="1211155" y="2358276"/>
                </a:lnTo>
                <a:lnTo>
                  <a:pt x="1219003" y="2358276"/>
                </a:lnTo>
                <a:lnTo>
                  <a:pt x="1225041" y="2354049"/>
                </a:lnTo>
                <a:lnTo>
                  <a:pt x="1196665" y="2343786"/>
                </a:lnTo>
                <a:lnTo>
                  <a:pt x="1180363" y="2327486"/>
                </a:lnTo>
                <a:lnTo>
                  <a:pt x="1166477" y="2305150"/>
                </a:lnTo>
                <a:lnTo>
                  <a:pt x="1154402" y="2280393"/>
                </a:lnTo>
                <a:lnTo>
                  <a:pt x="1148363" y="2255634"/>
                </a:lnTo>
                <a:lnTo>
                  <a:pt x="1138100" y="2233298"/>
                </a:lnTo>
                <a:lnTo>
                  <a:pt x="1124213" y="2215183"/>
                </a:lnTo>
                <a:lnTo>
                  <a:pt x="1101874" y="2204921"/>
                </a:lnTo>
                <a:lnTo>
                  <a:pt x="1109724" y="2157829"/>
                </a:lnTo>
                <a:lnTo>
                  <a:pt x="1085573" y="2131267"/>
                </a:lnTo>
                <a:lnTo>
                  <a:pt x="1063233" y="2098665"/>
                </a:lnTo>
                <a:lnTo>
                  <a:pt x="1045121" y="2066061"/>
                </a:lnTo>
                <a:lnTo>
                  <a:pt x="1020970" y="2033459"/>
                </a:lnTo>
                <a:lnTo>
                  <a:pt x="992594" y="2008705"/>
                </a:lnTo>
                <a:lnTo>
                  <a:pt x="953954" y="1990593"/>
                </a:lnTo>
                <a:lnTo>
                  <a:pt x="907463" y="1980327"/>
                </a:lnTo>
                <a:lnTo>
                  <a:pt x="868824" y="1962219"/>
                </a:lnTo>
                <a:lnTo>
                  <a:pt x="840447" y="1937461"/>
                </a:lnTo>
                <a:lnTo>
                  <a:pt x="807845" y="1909087"/>
                </a:lnTo>
                <a:lnTo>
                  <a:pt x="777655" y="1892785"/>
                </a:lnTo>
                <a:lnTo>
                  <a:pt x="713054" y="1892785"/>
                </a:lnTo>
                <a:lnTo>
                  <a:pt x="692527" y="1880709"/>
                </a:lnTo>
                <a:lnTo>
                  <a:pt x="674413" y="1866220"/>
                </a:lnTo>
                <a:lnTo>
                  <a:pt x="653885" y="1855955"/>
                </a:lnTo>
                <a:lnTo>
                  <a:pt x="621283" y="1851729"/>
                </a:lnTo>
                <a:lnTo>
                  <a:pt x="621283" y="1898823"/>
                </a:lnTo>
                <a:lnTo>
                  <a:pt x="585057" y="1916935"/>
                </a:lnTo>
                <a:lnTo>
                  <a:pt x="554869" y="1935045"/>
                </a:lnTo>
                <a:lnTo>
                  <a:pt x="512606" y="1945312"/>
                </a:lnTo>
                <a:lnTo>
                  <a:pt x="522869" y="1912708"/>
                </a:lnTo>
                <a:lnTo>
                  <a:pt x="536757" y="1880106"/>
                </a:lnTo>
                <a:lnTo>
                  <a:pt x="557285" y="1851729"/>
                </a:lnTo>
                <a:lnTo>
                  <a:pt x="575396" y="1820936"/>
                </a:lnTo>
                <a:lnTo>
                  <a:pt x="557285" y="1820936"/>
                </a:lnTo>
                <a:lnTo>
                  <a:pt x="557285" y="1826974"/>
                </a:lnTo>
                <a:lnTo>
                  <a:pt x="530718" y="1849313"/>
                </a:lnTo>
                <a:lnTo>
                  <a:pt x="508380" y="1877691"/>
                </a:lnTo>
                <a:lnTo>
                  <a:pt x="494493" y="1908482"/>
                </a:lnTo>
                <a:lnTo>
                  <a:pt x="484230" y="1941085"/>
                </a:lnTo>
                <a:lnTo>
                  <a:pt x="470344" y="1976102"/>
                </a:lnTo>
                <a:lnTo>
                  <a:pt x="448004" y="2008705"/>
                </a:lnTo>
                <a:lnTo>
                  <a:pt x="434118" y="2023196"/>
                </a:lnTo>
                <a:lnTo>
                  <a:pt x="405741" y="2045534"/>
                </a:lnTo>
                <a:lnTo>
                  <a:pt x="371326" y="2066061"/>
                </a:lnTo>
                <a:lnTo>
                  <a:pt x="329063" y="2090815"/>
                </a:lnTo>
                <a:lnTo>
                  <a:pt x="286800" y="2119192"/>
                </a:lnTo>
                <a:lnTo>
                  <a:pt x="244537" y="2145758"/>
                </a:lnTo>
                <a:lnTo>
                  <a:pt x="202274" y="2166279"/>
                </a:lnTo>
                <a:lnTo>
                  <a:pt x="169672" y="2180772"/>
                </a:lnTo>
                <a:lnTo>
                  <a:pt x="149142" y="2186807"/>
                </a:lnTo>
                <a:lnTo>
                  <a:pt x="149142" y="2180772"/>
                </a:lnTo>
                <a:lnTo>
                  <a:pt x="156991" y="2180772"/>
                </a:lnTo>
                <a:lnTo>
                  <a:pt x="181142" y="2156018"/>
                </a:lnTo>
                <a:lnTo>
                  <a:pt x="211329" y="2133682"/>
                </a:lnTo>
                <a:lnTo>
                  <a:pt x="247555" y="2113155"/>
                </a:lnTo>
                <a:lnTo>
                  <a:pt x="281970" y="2090213"/>
                </a:lnTo>
                <a:lnTo>
                  <a:pt x="314574" y="2065458"/>
                </a:lnTo>
                <a:lnTo>
                  <a:pt x="338723" y="2037082"/>
                </a:lnTo>
                <a:lnTo>
                  <a:pt x="356837" y="2004480"/>
                </a:lnTo>
                <a:lnTo>
                  <a:pt x="362874" y="1961614"/>
                </a:lnTo>
                <a:lnTo>
                  <a:pt x="336309" y="1970065"/>
                </a:lnTo>
                <a:lnTo>
                  <a:pt x="318196" y="1976102"/>
                </a:lnTo>
                <a:lnTo>
                  <a:pt x="294045" y="1984554"/>
                </a:lnTo>
                <a:lnTo>
                  <a:pt x="294045" y="1976102"/>
                </a:lnTo>
                <a:lnTo>
                  <a:pt x="294045" y="1970065"/>
                </a:lnTo>
                <a:lnTo>
                  <a:pt x="289819" y="1965841"/>
                </a:lnTo>
                <a:lnTo>
                  <a:pt x="286197" y="1965841"/>
                </a:lnTo>
                <a:lnTo>
                  <a:pt x="280159" y="1961614"/>
                </a:lnTo>
                <a:lnTo>
                  <a:pt x="275933" y="1965841"/>
                </a:lnTo>
                <a:lnTo>
                  <a:pt x="271706" y="1970065"/>
                </a:lnTo>
                <a:lnTo>
                  <a:pt x="267480" y="1974291"/>
                </a:lnTo>
                <a:lnTo>
                  <a:pt x="265668" y="1974291"/>
                </a:lnTo>
                <a:lnTo>
                  <a:pt x="257820" y="1973687"/>
                </a:lnTo>
                <a:lnTo>
                  <a:pt x="247555" y="1973687"/>
                </a:lnTo>
                <a:lnTo>
                  <a:pt x="243329" y="1953162"/>
                </a:lnTo>
                <a:lnTo>
                  <a:pt x="233065" y="1924782"/>
                </a:lnTo>
                <a:lnTo>
                  <a:pt x="225218" y="1904257"/>
                </a:lnTo>
                <a:lnTo>
                  <a:pt x="219179" y="1910293"/>
                </a:lnTo>
                <a:lnTo>
                  <a:pt x="214953" y="1914519"/>
                </a:lnTo>
                <a:lnTo>
                  <a:pt x="210726" y="1914519"/>
                </a:lnTo>
                <a:lnTo>
                  <a:pt x="204688" y="1914519"/>
                </a:lnTo>
                <a:lnTo>
                  <a:pt x="200462" y="1910293"/>
                </a:lnTo>
                <a:lnTo>
                  <a:pt x="166048" y="1885540"/>
                </a:lnTo>
                <a:lnTo>
                  <a:pt x="137672" y="1848710"/>
                </a:lnTo>
                <a:lnTo>
                  <a:pt x="115331" y="1810068"/>
                </a:lnTo>
                <a:lnTo>
                  <a:pt x="127406" y="1789540"/>
                </a:lnTo>
                <a:lnTo>
                  <a:pt x="137672" y="1762973"/>
                </a:lnTo>
                <a:lnTo>
                  <a:pt x="147934" y="1742445"/>
                </a:lnTo>
                <a:lnTo>
                  <a:pt x="161823" y="1724332"/>
                </a:lnTo>
                <a:lnTo>
                  <a:pt x="185973" y="1709842"/>
                </a:lnTo>
                <a:lnTo>
                  <a:pt x="208311" y="1703806"/>
                </a:lnTo>
                <a:lnTo>
                  <a:pt x="228838" y="1693541"/>
                </a:lnTo>
                <a:lnTo>
                  <a:pt x="242725" y="1679051"/>
                </a:lnTo>
                <a:lnTo>
                  <a:pt x="252989" y="1656713"/>
                </a:lnTo>
                <a:lnTo>
                  <a:pt x="252989" y="1621696"/>
                </a:lnTo>
                <a:lnTo>
                  <a:pt x="257216" y="1617470"/>
                </a:lnTo>
                <a:lnTo>
                  <a:pt x="261442" y="1617470"/>
                </a:lnTo>
                <a:lnTo>
                  <a:pt x="261442" y="1613244"/>
                </a:lnTo>
                <a:lnTo>
                  <a:pt x="261442" y="1609018"/>
                </a:lnTo>
                <a:lnTo>
                  <a:pt x="265668" y="1607205"/>
                </a:lnTo>
                <a:lnTo>
                  <a:pt x="236688" y="1607205"/>
                </a:lnTo>
                <a:lnTo>
                  <a:pt x="228838" y="1613244"/>
                </a:lnTo>
                <a:lnTo>
                  <a:pt x="227028" y="1617470"/>
                </a:lnTo>
                <a:lnTo>
                  <a:pt x="222802" y="1621696"/>
                </a:lnTo>
                <a:lnTo>
                  <a:pt x="214953" y="1623507"/>
                </a:lnTo>
                <a:lnTo>
                  <a:pt x="208916" y="1627735"/>
                </a:lnTo>
                <a:lnTo>
                  <a:pt x="198651" y="1627735"/>
                </a:lnTo>
                <a:lnTo>
                  <a:pt x="176311" y="1621696"/>
                </a:lnTo>
                <a:lnTo>
                  <a:pt x="146124" y="1609621"/>
                </a:lnTo>
                <a:lnTo>
                  <a:pt x="109898" y="1603584"/>
                </a:lnTo>
                <a:lnTo>
                  <a:pt x="81521" y="1589094"/>
                </a:lnTo>
                <a:lnTo>
                  <a:pt x="75484" y="1535965"/>
                </a:lnTo>
                <a:lnTo>
                  <a:pt x="89370" y="1535965"/>
                </a:lnTo>
                <a:lnTo>
                  <a:pt x="95409" y="1531739"/>
                </a:lnTo>
                <a:lnTo>
                  <a:pt x="105672" y="1527513"/>
                </a:lnTo>
                <a:lnTo>
                  <a:pt x="113521" y="1525700"/>
                </a:lnTo>
                <a:lnTo>
                  <a:pt x="119559" y="1525700"/>
                </a:lnTo>
                <a:lnTo>
                  <a:pt x="127406" y="1517248"/>
                </a:lnTo>
                <a:lnTo>
                  <a:pt x="133445" y="1511212"/>
                </a:lnTo>
                <a:lnTo>
                  <a:pt x="131633" y="1506984"/>
                </a:lnTo>
                <a:lnTo>
                  <a:pt x="131633" y="1502758"/>
                </a:lnTo>
                <a:lnTo>
                  <a:pt x="127406" y="1496722"/>
                </a:lnTo>
                <a:lnTo>
                  <a:pt x="160010" y="1496722"/>
                </a:lnTo>
                <a:lnTo>
                  <a:pt x="161823" y="1492495"/>
                </a:lnTo>
                <a:lnTo>
                  <a:pt x="166048" y="1492495"/>
                </a:lnTo>
                <a:lnTo>
                  <a:pt x="170274" y="1488269"/>
                </a:lnTo>
                <a:lnTo>
                  <a:pt x="172084" y="1488269"/>
                </a:lnTo>
                <a:lnTo>
                  <a:pt x="179934" y="1488269"/>
                </a:lnTo>
                <a:lnTo>
                  <a:pt x="190199" y="1498532"/>
                </a:lnTo>
                <a:lnTo>
                  <a:pt x="200462" y="1506984"/>
                </a:lnTo>
                <a:lnTo>
                  <a:pt x="212537" y="1517248"/>
                </a:lnTo>
                <a:lnTo>
                  <a:pt x="218576" y="1527513"/>
                </a:lnTo>
                <a:lnTo>
                  <a:pt x="242725" y="1517248"/>
                </a:lnTo>
                <a:lnTo>
                  <a:pt x="242725" y="1502758"/>
                </a:lnTo>
                <a:lnTo>
                  <a:pt x="236688" y="1492495"/>
                </a:lnTo>
                <a:lnTo>
                  <a:pt x="232462" y="1482231"/>
                </a:lnTo>
                <a:lnTo>
                  <a:pt x="228236" y="1470156"/>
                </a:lnTo>
                <a:lnTo>
                  <a:pt x="226423" y="1459892"/>
                </a:lnTo>
                <a:lnTo>
                  <a:pt x="218576" y="1449626"/>
                </a:lnTo>
                <a:lnTo>
                  <a:pt x="194425" y="1421250"/>
                </a:lnTo>
                <a:lnTo>
                  <a:pt x="166048" y="1398911"/>
                </a:lnTo>
                <a:lnTo>
                  <a:pt x="133445" y="1378381"/>
                </a:lnTo>
                <a:lnTo>
                  <a:pt x="105068" y="1357853"/>
                </a:lnTo>
                <a:lnTo>
                  <a:pt x="88767" y="1325250"/>
                </a:lnTo>
                <a:lnTo>
                  <a:pt x="94804" y="1314987"/>
                </a:lnTo>
                <a:lnTo>
                  <a:pt x="99030" y="1302912"/>
                </a:lnTo>
                <a:lnTo>
                  <a:pt x="103258" y="1292648"/>
                </a:lnTo>
                <a:lnTo>
                  <a:pt x="145521" y="1296874"/>
                </a:lnTo>
                <a:lnTo>
                  <a:pt x="185973" y="1292648"/>
                </a:lnTo>
                <a:lnTo>
                  <a:pt x="218576" y="1274537"/>
                </a:lnTo>
                <a:lnTo>
                  <a:pt x="228838" y="1249780"/>
                </a:lnTo>
                <a:lnTo>
                  <a:pt x="236688" y="1225026"/>
                </a:lnTo>
                <a:lnTo>
                  <a:pt x="242725" y="1202687"/>
                </a:lnTo>
                <a:lnTo>
                  <a:pt x="269291" y="1182159"/>
                </a:lnTo>
                <a:lnTo>
                  <a:pt x="303705" y="1164047"/>
                </a:lnTo>
                <a:lnTo>
                  <a:pt x="342346" y="1153784"/>
                </a:lnTo>
                <a:lnTo>
                  <a:pt x="374949" y="1139293"/>
                </a:lnTo>
                <a:lnTo>
                  <a:pt x="407552" y="1118766"/>
                </a:lnTo>
                <a:lnTo>
                  <a:pt x="417816" y="1124802"/>
                </a:lnTo>
                <a:lnTo>
                  <a:pt x="423853" y="1129029"/>
                </a:lnTo>
                <a:lnTo>
                  <a:pt x="423853" y="1135067"/>
                </a:lnTo>
                <a:lnTo>
                  <a:pt x="428079" y="1139293"/>
                </a:lnTo>
                <a:lnTo>
                  <a:pt x="428079" y="1147745"/>
                </a:lnTo>
                <a:lnTo>
                  <a:pt x="432305" y="1149556"/>
                </a:lnTo>
                <a:lnTo>
                  <a:pt x="438344" y="1158010"/>
                </a:lnTo>
                <a:lnTo>
                  <a:pt x="446193" y="1164047"/>
                </a:lnTo>
                <a:lnTo>
                  <a:pt x="456456" y="1164047"/>
                </a:lnTo>
                <a:lnTo>
                  <a:pt x="464305" y="1164047"/>
                </a:lnTo>
                <a:lnTo>
                  <a:pt x="470344" y="1162236"/>
                </a:lnTo>
                <a:lnTo>
                  <a:pt x="478191" y="1158010"/>
                </a:lnTo>
                <a:lnTo>
                  <a:pt x="484230" y="1158010"/>
                </a:lnTo>
                <a:lnTo>
                  <a:pt x="492079" y="1158010"/>
                </a:lnTo>
                <a:lnTo>
                  <a:pt x="498116" y="1162236"/>
                </a:lnTo>
                <a:lnTo>
                  <a:pt x="505965" y="1168273"/>
                </a:lnTo>
                <a:lnTo>
                  <a:pt x="516228" y="1178538"/>
                </a:lnTo>
                <a:lnTo>
                  <a:pt x="522266" y="1186988"/>
                </a:lnTo>
                <a:lnTo>
                  <a:pt x="530116" y="1193028"/>
                </a:lnTo>
                <a:lnTo>
                  <a:pt x="540379" y="1197254"/>
                </a:lnTo>
                <a:lnTo>
                  <a:pt x="550643" y="1201479"/>
                </a:lnTo>
                <a:lnTo>
                  <a:pt x="560906" y="1197254"/>
                </a:lnTo>
                <a:lnTo>
                  <a:pt x="568755" y="1197254"/>
                </a:lnTo>
                <a:lnTo>
                  <a:pt x="574794" y="1193028"/>
                </a:lnTo>
                <a:lnTo>
                  <a:pt x="586869" y="1188799"/>
                </a:lnTo>
                <a:lnTo>
                  <a:pt x="592906" y="1188799"/>
                </a:lnTo>
                <a:lnTo>
                  <a:pt x="615246" y="1197254"/>
                </a:lnTo>
                <a:lnTo>
                  <a:pt x="645433" y="1207517"/>
                </a:lnTo>
                <a:lnTo>
                  <a:pt x="673810" y="1222008"/>
                </a:lnTo>
                <a:lnTo>
                  <a:pt x="702187" y="1230459"/>
                </a:lnTo>
                <a:lnTo>
                  <a:pt x="763166" y="1222008"/>
                </a:lnTo>
                <a:lnTo>
                  <a:pt x="801806" y="1240119"/>
                </a:lnTo>
                <a:lnTo>
                  <a:pt x="838032" y="1264876"/>
                </a:lnTo>
                <a:lnTo>
                  <a:pt x="872445" y="1287214"/>
                </a:lnTo>
                <a:lnTo>
                  <a:pt x="911086" y="1307741"/>
                </a:lnTo>
                <a:lnTo>
                  <a:pt x="957575" y="1316194"/>
                </a:lnTo>
                <a:lnTo>
                  <a:pt x="957575" y="1301704"/>
                </a:lnTo>
                <a:lnTo>
                  <a:pt x="947312" y="1289630"/>
                </a:lnTo>
                <a:lnTo>
                  <a:pt x="937048" y="1275139"/>
                </a:lnTo>
                <a:lnTo>
                  <a:pt x="924973" y="1260650"/>
                </a:lnTo>
                <a:lnTo>
                  <a:pt x="918936" y="1244345"/>
                </a:lnTo>
                <a:lnTo>
                  <a:pt x="961199" y="1240119"/>
                </a:lnTo>
                <a:lnTo>
                  <a:pt x="989575" y="1231668"/>
                </a:lnTo>
                <a:lnTo>
                  <a:pt x="1013726" y="1217178"/>
                </a:lnTo>
                <a:lnTo>
                  <a:pt x="1034254" y="1202687"/>
                </a:lnTo>
                <a:lnTo>
                  <a:pt x="1056592" y="1186385"/>
                </a:lnTo>
                <a:lnTo>
                  <a:pt x="1080742" y="1174311"/>
                </a:lnTo>
                <a:lnTo>
                  <a:pt x="1113345" y="1168273"/>
                </a:lnTo>
                <a:lnTo>
                  <a:pt x="1119383" y="1172497"/>
                </a:lnTo>
                <a:lnTo>
                  <a:pt x="1131459" y="1174311"/>
                </a:lnTo>
                <a:lnTo>
                  <a:pt x="1137496" y="1178538"/>
                </a:lnTo>
                <a:lnTo>
                  <a:pt x="1143534" y="1182762"/>
                </a:lnTo>
                <a:lnTo>
                  <a:pt x="1131459" y="1182762"/>
                </a:lnTo>
                <a:lnTo>
                  <a:pt x="1095233" y="1211140"/>
                </a:lnTo>
                <a:lnTo>
                  <a:pt x="1056592" y="1235893"/>
                </a:lnTo>
                <a:lnTo>
                  <a:pt x="1014329" y="1254008"/>
                </a:lnTo>
                <a:lnTo>
                  <a:pt x="1014329" y="1268498"/>
                </a:lnTo>
                <a:lnTo>
                  <a:pt x="1052970" y="1274537"/>
                </a:lnTo>
                <a:lnTo>
                  <a:pt x="1071082" y="1254008"/>
                </a:lnTo>
                <a:lnTo>
                  <a:pt x="1089194" y="1243742"/>
                </a:lnTo>
                <a:lnTo>
                  <a:pt x="1113345" y="1239517"/>
                </a:lnTo>
                <a:lnTo>
                  <a:pt x="1137496" y="1239517"/>
                </a:lnTo>
                <a:lnTo>
                  <a:pt x="1170098" y="1235291"/>
                </a:lnTo>
                <a:lnTo>
                  <a:pt x="1171911" y="1225026"/>
                </a:lnTo>
                <a:lnTo>
                  <a:pt x="1176137" y="1214764"/>
                </a:lnTo>
                <a:lnTo>
                  <a:pt x="1183984" y="1202687"/>
                </a:lnTo>
                <a:lnTo>
                  <a:pt x="1190023" y="1196649"/>
                </a:lnTo>
                <a:lnTo>
                  <a:pt x="1200286" y="1221405"/>
                </a:lnTo>
                <a:lnTo>
                  <a:pt x="1212361" y="1239517"/>
                </a:lnTo>
                <a:lnTo>
                  <a:pt x="1228663" y="1254008"/>
                </a:lnTo>
                <a:lnTo>
                  <a:pt x="1255229" y="1260045"/>
                </a:lnTo>
                <a:lnTo>
                  <a:pt x="1261265" y="1254008"/>
                </a:lnTo>
                <a:lnTo>
                  <a:pt x="1265493" y="1249780"/>
                </a:lnTo>
                <a:lnTo>
                  <a:pt x="1271530" y="1245553"/>
                </a:lnTo>
                <a:lnTo>
                  <a:pt x="1275756" y="1243742"/>
                </a:lnTo>
                <a:lnTo>
                  <a:pt x="1283605" y="1243742"/>
                </a:lnTo>
                <a:lnTo>
                  <a:pt x="1285416" y="1243742"/>
                </a:lnTo>
                <a:lnTo>
                  <a:pt x="1293265" y="1254008"/>
                </a:lnTo>
                <a:lnTo>
                  <a:pt x="1297491" y="1260045"/>
                </a:lnTo>
                <a:lnTo>
                  <a:pt x="1299304" y="1268498"/>
                </a:lnTo>
                <a:lnTo>
                  <a:pt x="1311377" y="1264272"/>
                </a:lnTo>
                <a:lnTo>
                  <a:pt x="1321642" y="1258234"/>
                </a:lnTo>
                <a:lnTo>
                  <a:pt x="1327680" y="1249780"/>
                </a:lnTo>
                <a:lnTo>
                  <a:pt x="1337943" y="1245553"/>
                </a:lnTo>
                <a:lnTo>
                  <a:pt x="1345793" y="1243742"/>
                </a:lnTo>
                <a:lnTo>
                  <a:pt x="1384432" y="1254008"/>
                </a:lnTo>
                <a:lnTo>
                  <a:pt x="1417037" y="1278762"/>
                </a:lnTo>
                <a:lnTo>
                  <a:pt x="1449640" y="1303515"/>
                </a:lnTo>
                <a:lnTo>
                  <a:pt x="1479827" y="1325854"/>
                </a:lnTo>
                <a:lnTo>
                  <a:pt x="1491902" y="1325854"/>
                </a:lnTo>
                <a:lnTo>
                  <a:pt x="1502165" y="1325854"/>
                </a:lnTo>
                <a:lnTo>
                  <a:pt x="1508204" y="1321628"/>
                </a:lnTo>
                <a:lnTo>
                  <a:pt x="1520279" y="1317400"/>
                </a:lnTo>
                <a:lnTo>
                  <a:pt x="1526316" y="1315590"/>
                </a:lnTo>
                <a:lnTo>
                  <a:pt x="1532354" y="1315590"/>
                </a:lnTo>
                <a:lnTo>
                  <a:pt x="1540202" y="1321628"/>
                </a:lnTo>
                <a:lnTo>
                  <a:pt x="1546240" y="1330080"/>
                </a:lnTo>
                <a:lnTo>
                  <a:pt x="1554090" y="1340343"/>
                </a:lnTo>
                <a:lnTo>
                  <a:pt x="1560126" y="1354834"/>
                </a:lnTo>
                <a:lnTo>
                  <a:pt x="1564352" y="1360872"/>
                </a:lnTo>
                <a:lnTo>
                  <a:pt x="1558316" y="1365100"/>
                </a:lnTo>
                <a:lnTo>
                  <a:pt x="1550466" y="1369326"/>
                </a:lnTo>
                <a:lnTo>
                  <a:pt x="1546240" y="1371137"/>
                </a:lnTo>
                <a:lnTo>
                  <a:pt x="1546240" y="1375363"/>
                </a:lnTo>
                <a:lnTo>
                  <a:pt x="1544430" y="1379589"/>
                </a:lnTo>
                <a:lnTo>
                  <a:pt x="1540202" y="1385628"/>
                </a:lnTo>
                <a:lnTo>
                  <a:pt x="1564352" y="1385628"/>
                </a:lnTo>
                <a:lnTo>
                  <a:pt x="1596955" y="1389854"/>
                </a:lnTo>
                <a:lnTo>
                  <a:pt x="1629558" y="1389854"/>
                </a:lnTo>
                <a:lnTo>
                  <a:pt x="1657935" y="1389854"/>
                </a:lnTo>
                <a:lnTo>
                  <a:pt x="1674236" y="1394080"/>
                </a:lnTo>
                <a:lnTo>
                  <a:pt x="1692350" y="1414608"/>
                </a:lnTo>
                <a:lnTo>
                  <a:pt x="1710462" y="1436948"/>
                </a:lnTo>
                <a:lnTo>
                  <a:pt x="1726763" y="1457476"/>
                </a:lnTo>
                <a:lnTo>
                  <a:pt x="1726763" y="1386231"/>
                </a:lnTo>
                <a:lnTo>
                  <a:pt x="1744878" y="1386231"/>
                </a:lnTo>
                <a:lnTo>
                  <a:pt x="1758763" y="1386231"/>
                </a:lnTo>
                <a:lnTo>
                  <a:pt x="1769026" y="1384420"/>
                </a:lnTo>
                <a:lnTo>
                  <a:pt x="1782914" y="1380194"/>
                </a:lnTo>
                <a:lnTo>
                  <a:pt x="1782914" y="1371741"/>
                </a:lnTo>
                <a:lnTo>
                  <a:pt x="1720122" y="1371741"/>
                </a:lnTo>
                <a:lnTo>
                  <a:pt x="1715896" y="1361476"/>
                </a:lnTo>
                <a:lnTo>
                  <a:pt x="1714085" y="1359666"/>
                </a:lnTo>
                <a:lnTo>
                  <a:pt x="1709859" y="1351211"/>
                </a:lnTo>
                <a:lnTo>
                  <a:pt x="1705633" y="1345175"/>
                </a:lnTo>
                <a:lnTo>
                  <a:pt x="1705633" y="1333099"/>
                </a:lnTo>
                <a:lnTo>
                  <a:pt x="1713481" y="1333099"/>
                </a:lnTo>
                <a:lnTo>
                  <a:pt x="1713481" y="1327062"/>
                </a:lnTo>
                <a:lnTo>
                  <a:pt x="1804650" y="1316798"/>
                </a:lnTo>
                <a:lnTo>
                  <a:pt x="1804650" y="1341551"/>
                </a:lnTo>
                <a:lnTo>
                  <a:pt x="1814912" y="1347590"/>
                </a:lnTo>
                <a:lnTo>
                  <a:pt x="1822761" y="1359666"/>
                </a:lnTo>
                <a:lnTo>
                  <a:pt x="1828800" y="1365703"/>
                </a:lnTo>
                <a:lnTo>
                  <a:pt x="1836647" y="1380194"/>
                </a:lnTo>
                <a:lnTo>
                  <a:pt x="1875289" y="1380194"/>
                </a:lnTo>
                <a:lnTo>
                  <a:pt x="1899439" y="1386231"/>
                </a:lnTo>
                <a:lnTo>
                  <a:pt x="1923590" y="1390457"/>
                </a:lnTo>
                <a:lnTo>
                  <a:pt x="1947739" y="1394683"/>
                </a:lnTo>
                <a:lnTo>
                  <a:pt x="1983965" y="1394683"/>
                </a:lnTo>
                <a:lnTo>
                  <a:pt x="1988191" y="1390457"/>
                </a:lnTo>
                <a:lnTo>
                  <a:pt x="1990004" y="1386231"/>
                </a:lnTo>
                <a:lnTo>
                  <a:pt x="1994229" y="1384420"/>
                </a:lnTo>
                <a:lnTo>
                  <a:pt x="1998455" y="1380194"/>
                </a:lnTo>
                <a:lnTo>
                  <a:pt x="1998455" y="1355440"/>
                </a:lnTo>
                <a:lnTo>
                  <a:pt x="2044944" y="1355440"/>
                </a:lnTo>
                <a:lnTo>
                  <a:pt x="2058830" y="1386231"/>
                </a:lnTo>
                <a:lnTo>
                  <a:pt x="2075132" y="1418834"/>
                </a:lnTo>
                <a:lnTo>
                  <a:pt x="2079358" y="1404345"/>
                </a:lnTo>
                <a:lnTo>
                  <a:pt x="2079358" y="1398306"/>
                </a:lnTo>
                <a:lnTo>
                  <a:pt x="2083586" y="1386231"/>
                </a:lnTo>
                <a:lnTo>
                  <a:pt x="2083586" y="1380194"/>
                </a:lnTo>
                <a:lnTo>
                  <a:pt x="2107735" y="1380194"/>
                </a:lnTo>
                <a:lnTo>
                  <a:pt x="2107735" y="1351816"/>
                </a:lnTo>
                <a:lnTo>
                  <a:pt x="2107735" y="1319213"/>
                </a:lnTo>
                <a:lnTo>
                  <a:pt x="2111963" y="1290838"/>
                </a:lnTo>
                <a:lnTo>
                  <a:pt x="2107735" y="1276347"/>
                </a:lnTo>
                <a:lnTo>
                  <a:pt x="2083586" y="1247969"/>
                </a:lnTo>
                <a:lnTo>
                  <a:pt x="2065472" y="1217178"/>
                </a:lnTo>
                <a:lnTo>
                  <a:pt x="2061246" y="1180348"/>
                </a:lnTo>
                <a:lnTo>
                  <a:pt x="2069095" y="1145330"/>
                </a:lnTo>
                <a:lnTo>
                  <a:pt x="2093246" y="1106690"/>
                </a:lnTo>
                <a:lnTo>
                  <a:pt x="2111358" y="1098237"/>
                </a:lnTo>
                <a:lnTo>
                  <a:pt x="2131885" y="1092198"/>
                </a:lnTo>
                <a:close/>
                <a:moveTo>
                  <a:pt x="1724940" y="989554"/>
                </a:moveTo>
                <a:lnTo>
                  <a:pt x="1767202" y="1018533"/>
                </a:lnTo>
                <a:lnTo>
                  <a:pt x="1793768" y="1052949"/>
                </a:lnTo>
                <a:lnTo>
                  <a:pt x="1807654" y="1095814"/>
                </a:lnTo>
                <a:lnTo>
                  <a:pt x="1817917" y="1151360"/>
                </a:lnTo>
                <a:lnTo>
                  <a:pt x="1828182" y="1206303"/>
                </a:lnTo>
                <a:lnTo>
                  <a:pt x="1860182" y="1210529"/>
                </a:lnTo>
                <a:lnTo>
                  <a:pt x="1880709" y="1214153"/>
                </a:lnTo>
                <a:lnTo>
                  <a:pt x="1898821" y="1228643"/>
                </a:lnTo>
                <a:lnTo>
                  <a:pt x="1909086" y="1247358"/>
                </a:lnTo>
                <a:lnTo>
                  <a:pt x="1913312" y="1277548"/>
                </a:lnTo>
                <a:lnTo>
                  <a:pt x="1907273" y="1277548"/>
                </a:lnTo>
                <a:lnTo>
                  <a:pt x="1903047" y="1275735"/>
                </a:lnTo>
                <a:lnTo>
                  <a:pt x="1898821" y="1271509"/>
                </a:lnTo>
                <a:lnTo>
                  <a:pt x="1894595" y="1267283"/>
                </a:lnTo>
                <a:lnTo>
                  <a:pt x="1888559" y="1263660"/>
                </a:lnTo>
                <a:lnTo>
                  <a:pt x="1888559" y="1277548"/>
                </a:lnTo>
                <a:lnTo>
                  <a:pt x="1894595" y="1286000"/>
                </a:lnTo>
                <a:lnTo>
                  <a:pt x="1898821" y="1290226"/>
                </a:lnTo>
                <a:lnTo>
                  <a:pt x="1903047" y="1290226"/>
                </a:lnTo>
                <a:lnTo>
                  <a:pt x="1903047" y="1296263"/>
                </a:lnTo>
                <a:lnTo>
                  <a:pt x="1903047" y="1300491"/>
                </a:lnTo>
                <a:lnTo>
                  <a:pt x="1907273" y="1310150"/>
                </a:lnTo>
                <a:lnTo>
                  <a:pt x="1888559" y="1314376"/>
                </a:lnTo>
                <a:lnTo>
                  <a:pt x="1870445" y="1318602"/>
                </a:lnTo>
                <a:lnTo>
                  <a:pt x="1850520" y="1318602"/>
                </a:lnTo>
                <a:lnTo>
                  <a:pt x="1813691" y="1304112"/>
                </a:lnTo>
                <a:lnTo>
                  <a:pt x="1779278" y="1300491"/>
                </a:lnTo>
                <a:lnTo>
                  <a:pt x="1738826" y="1306527"/>
                </a:lnTo>
                <a:lnTo>
                  <a:pt x="1700184" y="1318602"/>
                </a:lnTo>
                <a:lnTo>
                  <a:pt x="1661545" y="1324639"/>
                </a:lnTo>
                <a:lnTo>
                  <a:pt x="1619282" y="1324639"/>
                </a:lnTo>
                <a:lnTo>
                  <a:pt x="1570378" y="1310150"/>
                </a:lnTo>
                <a:lnTo>
                  <a:pt x="1544415" y="1304112"/>
                </a:lnTo>
                <a:lnTo>
                  <a:pt x="1523887" y="1300491"/>
                </a:lnTo>
                <a:lnTo>
                  <a:pt x="1505775" y="1296263"/>
                </a:lnTo>
                <a:lnTo>
                  <a:pt x="1489474" y="1286000"/>
                </a:lnTo>
                <a:lnTo>
                  <a:pt x="1477398" y="1263660"/>
                </a:lnTo>
                <a:lnTo>
                  <a:pt x="1485248" y="1263660"/>
                </a:lnTo>
                <a:lnTo>
                  <a:pt x="1503964" y="1247358"/>
                </a:lnTo>
                <a:lnTo>
                  <a:pt x="1529926" y="1238906"/>
                </a:lnTo>
                <a:lnTo>
                  <a:pt x="1562528" y="1234680"/>
                </a:lnTo>
                <a:lnTo>
                  <a:pt x="1595131" y="1232870"/>
                </a:lnTo>
                <a:lnTo>
                  <a:pt x="1595131" y="1224415"/>
                </a:lnTo>
                <a:lnTo>
                  <a:pt x="1580641" y="1214153"/>
                </a:lnTo>
                <a:lnTo>
                  <a:pt x="1570378" y="1206303"/>
                </a:lnTo>
                <a:lnTo>
                  <a:pt x="1556490" y="1204492"/>
                </a:lnTo>
                <a:lnTo>
                  <a:pt x="1529926" y="1200267"/>
                </a:lnTo>
                <a:lnTo>
                  <a:pt x="1517850" y="1200267"/>
                </a:lnTo>
                <a:lnTo>
                  <a:pt x="1491889" y="1200267"/>
                </a:lnTo>
                <a:lnTo>
                  <a:pt x="1461097" y="1200267"/>
                </a:lnTo>
                <a:lnTo>
                  <a:pt x="1456871" y="1177926"/>
                </a:lnTo>
                <a:lnTo>
                  <a:pt x="1447211" y="1157399"/>
                </a:lnTo>
                <a:lnTo>
                  <a:pt x="1438757" y="1138682"/>
                </a:lnTo>
                <a:lnTo>
                  <a:pt x="1432720" y="1118155"/>
                </a:lnTo>
                <a:lnTo>
                  <a:pt x="1432720" y="1081928"/>
                </a:lnTo>
                <a:lnTo>
                  <a:pt x="1447211" y="1061401"/>
                </a:lnTo>
                <a:lnTo>
                  <a:pt x="1461097" y="1036647"/>
                </a:lnTo>
                <a:lnTo>
                  <a:pt x="1477398" y="1014307"/>
                </a:lnTo>
                <a:lnTo>
                  <a:pt x="1499736" y="999818"/>
                </a:lnTo>
                <a:lnTo>
                  <a:pt x="1523887" y="1004044"/>
                </a:lnTo>
                <a:lnTo>
                  <a:pt x="1529926" y="1004044"/>
                </a:lnTo>
                <a:lnTo>
                  <a:pt x="1529926" y="1010081"/>
                </a:lnTo>
                <a:lnTo>
                  <a:pt x="1529926" y="1014307"/>
                </a:lnTo>
                <a:lnTo>
                  <a:pt x="1528113" y="1014307"/>
                </a:lnTo>
                <a:lnTo>
                  <a:pt x="1528113" y="1018533"/>
                </a:lnTo>
                <a:lnTo>
                  <a:pt x="1529926" y="1022156"/>
                </a:lnTo>
                <a:lnTo>
                  <a:pt x="1529926" y="1028798"/>
                </a:lnTo>
                <a:lnTo>
                  <a:pt x="1548038" y="1028798"/>
                </a:lnTo>
                <a:lnTo>
                  <a:pt x="1572791" y="1028798"/>
                </a:lnTo>
                <a:lnTo>
                  <a:pt x="1595131" y="1028798"/>
                </a:lnTo>
                <a:lnTo>
                  <a:pt x="1609017" y="1028798"/>
                </a:lnTo>
                <a:lnTo>
                  <a:pt x="1615056" y="1032421"/>
                </a:lnTo>
                <a:lnTo>
                  <a:pt x="1619282" y="1036647"/>
                </a:lnTo>
                <a:lnTo>
                  <a:pt x="1623508" y="1042684"/>
                </a:lnTo>
                <a:lnTo>
                  <a:pt x="1627131" y="1051138"/>
                </a:lnTo>
                <a:lnTo>
                  <a:pt x="1633168" y="1052949"/>
                </a:lnTo>
                <a:lnTo>
                  <a:pt x="1641620" y="1061401"/>
                </a:lnTo>
                <a:lnTo>
                  <a:pt x="1643433" y="1051138"/>
                </a:lnTo>
                <a:lnTo>
                  <a:pt x="1647659" y="1046910"/>
                </a:lnTo>
                <a:lnTo>
                  <a:pt x="1655508" y="1042684"/>
                </a:lnTo>
                <a:lnTo>
                  <a:pt x="1657921" y="1039063"/>
                </a:lnTo>
                <a:lnTo>
                  <a:pt x="1669997" y="1039063"/>
                </a:lnTo>
                <a:lnTo>
                  <a:pt x="1680262" y="1036647"/>
                </a:lnTo>
                <a:lnTo>
                  <a:pt x="1694147" y="1065024"/>
                </a:lnTo>
                <a:lnTo>
                  <a:pt x="1708638" y="1085551"/>
                </a:lnTo>
                <a:lnTo>
                  <a:pt x="1718298" y="1100042"/>
                </a:lnTo>
                <a:lnTo>
                  <a:pt x="1722524" y="1089778"/>
                </a:lnTo>
                <a:lnTo>
                  <a:pt x="1724940" y="1079513"/>
                </a:lnTo>
                <a:lnTo>
                  <a:pt x="1724940" y="1067439"/>
                </a:lnTo>
                <a:lnTo>
                  <a:pt x="1724940" y="1052949"/>
                </a:lnTo>
                <a:lnTo>
                  <a:pt x="1712260" y="1032421"/>
                </a:lnTo>
                <a:lnTo>
                  <a:pt x="1714675" y="1010081"/>
                </a:lnTo>
                <a:close/>
                <a:moveTo>
                  <a:pt x="1765392" y="956951"/>
                </a:moveTo>
                <a:lnTo>
                  <a:pt x="1781694" y="956951"/>
                </a:lnTo>
                <a:lnTo>
                  <a:pt x="1795580" y="961177"/>
                </a:lnTo>
                <a:lnTo>
                  <a:pt x="1810070" y="965403"/>
                </a:lnTo>
                <a:lnTo>
                  <a:pt x="1822146" y="971442"/>
                </a:lnTo>
                <a:lnTo>
                  <a:pt x="1823956" y="981705"/>
                </a:lnTo>
                <a:lnTo>
                  <a:pt x="1823956" y="989555"/>
                </a:lnTo>
                <a:lnTo>
                  <a:pt x="1828182" y="999820"/>
                </a:lnTo>
                <a:lnTo>
                  <a:pt x="1828182" y="1014309"/>
                </a:lnTo>
                <a:lnTo>
                  <a:pt x="1817920" y="1014309"/>
                </a:lnTo>
                <a:lnTo>
                  <a:pt x="1810070" y="1018536"/>
                </a:lnTo>
                <a:lnTo>
                  <a:pt x="1799806" y="1018536"/>
                </a:lnTo>
                <a:lnTo>
                  <a:pt x="1789543" y="1022159"/>
                </a:lnTo>
                <a:lnTo>
                  <a:pt x="1771429" y="1004046"/>
                </a:lnTo>
                <a:lnTo>
                  <a:pt x="1750902" y="989555"/>
                </a:lnTo>
                <a:close/>
                <a:moveTo>
                  <a:pt x="8645824" y="942458"/>
                </a:moveTo>
                <a:lnTo>
                  <a:pt x="8683861" y="942458"/>
                </a:lnTo>
                <a:lnTo>
                  <a:pt x="8716464" y="950911"/>
                </a:lnTo>
                <a:lnTo>
                  <a:pt x="8746651" y="956949"/>
                </a:lnTo>
                <a:lnTo>
                  <a:pt x="8755105" y="989552"/>
                </a:lnTo>
                <a:lnTo>
                  <a:pt x="8651861" y="989552"/>
                </a:lnTo>
                <a:lnTo>
                  <a:pt x="8647635" y="979287"/>
                </a:lnTo>
                <a:lnTo>
                  <a:pt x="8647635" y="969025"/>
                </a:lnTo>
                <a:lnTo>
                  <a:pt x="8645824" y="956949"/>
                </a:lnTo>
                <a:close/>
                <a:moveTo>
                  <a:pt x="6687231" y="929787"/>
                </a:moveTo>
                <a:lnTo>
                  <a:pt x="6709573" y="938240"/>
                </a:lnTo>
                <a:lnTo>
                  <a:pt x="6709573" y="952732"/>
                </a:lnTo>
                <a:lnTo>
                  <a:pt x="6701723" y="952732"/>
                </a:lnTo>
                <a:lnTo>
                  <a:pt x="6697496" y="956959"/>
                </a:lnTo>
                <a:lnTo>
                  <a:pt x="6695685" y="958770"/>
                </a:lnTo>
                <a:lnTo>
                  <a:pt x="6691459" y="958770"/>
                </a:lnTo>
                <a:lnTo>
                  <a:pt x="6687231" y="958770"/>
                </a:lnTo>
                <a:lnTo>
                  <a:pt x="6681193" y="958770"/>
                </a:lnTo>
                <a:lnTo>
                  <a:pt x="6681193" y="948506"/>
                </a:lnTo>
                <a:lnTo>
                  <a:pt x="6681193" y="942467"/>
                </a:lnTo>
                <a:lnTo>
                  <a:pt x="6683609" y="938240"/>
                </a:lnTo>
                <a:close/>
                <a:moveTo>
                  <a:pt x="2363725" y="913485"/>
                </a:moveTo>
                <a:lnTo>
                  <a:pt x="2363725" y="919522"/>
                </a:lnTo>
                <a:lnTo>
                  <a:pt x="2371574" y="919522"/>
                </a:lnTo>
                <a:lnTo>
                  <a:pt x="2367951" y="956955"/>
                </a:lnTo>
                <a:lnTo>
                  <a:pt x="2371574" y="987748"/>
                </a:lnTo>
                <a:lnTo>
                  <a:pt x="2386064" y="1016125"/>
                </a:lnTo>
                <a:lnTo>
                  <a:pt x="2392102" y="1020351"/>
                </a:lnTo>
                <a:lnTo>
                  <a:pt x="2399952" y="1020351"/>
                </a:lnTo>
                <a:lnTo>
                  <a:pt x="2405989" y="1024577"/>
                </a:lnTo>
                <a:lnTo>
                  <a:pt x="2418064" y="1024577"/>
                </a:lnTo>
                <a:lnTo>
                  <a:pt x="2418064" y="938239"/>
                </a:lnTo>
                <a:lnTo>
                  <a:pt x="2471194" y="938239"/>
                </a:lnTo>
                <a:lnTo>
                  <a:pt x="2480854" y="962994"/>
                </a:lnTo>
                <a:lnTo>
                  <a:pt x="2495345" y="987748"/>
                </a:lnTo>
                <a:lnTo>
                  <a:pt x="2509231" y="1010086"/>
                </a:lnTo>
                <a:lnTo>
                  <a:pt x="2533986" y="1016125"/>
                </a:lnTo>
                <a:lnTo>
                  <a:pt x="2533986" y="1026388"/>
                </a:lnTo>
                <a:lnTo>
                  <a:pt x="2537608" y="1049330"/>
                </a:lnTo>
                <a:lnTo>
                  <a:pt x="2541834" y="1074086"/>
                </a:lnTo>
                <a:lnTo>
                  <a:pt x="2541834" y="1088576"/>
                </a:lnTo>
                <a:lnTo>
                  <a:pt x="2547872" y="1084349"/>
                </a:lnTo>
                <a:lnTo>
                  <a:pt x="2552098" y="1084349"/>
                </a:lnTo>
                <a:lnTo>
                  <a:pt x="2555721" y="1081934"/>
                </a:lnTo>
                <a:lnTo>
                  <a:pt x="2558135" y="1078312"/>
                </a:lnTo>
                <a:lnTo>
                  <a:pt x="2562361" y="1069858"/>
                </a:lnTo>
                <a:lnTo>
                  <a:pt x="2565984" y="1059595"/>
                </a:lnTo>
                <a:lnTo>
                  <a:pt x="2570211" y="1049330"/>
                </a:lnTo>
                <a:lnTo>
                  <a:pt x="2572023" y="1040878"/>
                </a:lnTo>
                <a:lnTo>
                  <a:pt x="2580475" y="1034842"/>
                </a:lnTo>
                <a:lnTo>
                  <a:pt x="2586512" y="1030614"/>
                </a:lnTo>
                <a:lnTo>
                  <a:pt x="2598587" y="1026388"/>
                </a:lnTo>
                <a:lnTo>
                  <a:pt x="2604626" y="1020351"/>
                </a:lnTo>
                <a:lnTo>
                  <a:pt x="2612475" y="1016125"/>
                </a:lnTo>
                <a:lnTo>
                  <a:pt x="2604626" y="1016125"/>
                </a:lnTo>
                <a:lnTo>
                  <a:pt x="2604626" y="1010086"/>
                </a:lnTo>
                <a:lnTo>
                  <a:pt x="2586512" y="1016125"/>
                </a:lnTo>
                <a:lnTo>
                  <a:pt x="2576249" y="1024577"/>
                </a:lnTo>
                <a:lnTo>
                  <a:pt x="2562361" y="1034842"/>
                </a:lnTo>
                <a:lnTo>
                  <a:pt x="2541834" y="1040878"/>
                </a:lnTo>
                <a:lnTo>
                  <a:pt x="2537608" y="1010086"/>
                </a:lnTo>
                <a:lnTo>
                  <a:pt x="2533986" y="987748"/>
                </a:lnTo>
                <a:lnTo>
                  <a:pt x="2527948" y="969031"/>
                </a:lnTo>
                <a:lnTo>
                  <a:pt x="2519495" y="944277"/>
                </a:lnTo>
                <a:lnTo>
                  <a:pt x="2527948" y="942465"/>
                </a:lnTo>
                <a:lnTo>
                  <a:pt x="2529758" y="942465"/>
                </a:lnTo>
                <a:lnTo>
                  <a:pt x="2537608" y="938239"/>
                </a:lnTo>
                <a:lnTo>
                  <a:pt x="2547872" y="938239"/>
                </a:lnTo>
                <a:lnTo>
                  <a:pt x="2558135" y="944277"/>
                </a:lnTo>
                <a:lnTo>
                  <a:pt x="2565984" y="948503"/>
                </a:lnTo>
                <a:lnTo>
                  <a:pt x="2576249" y="952729"/>
                </a:lnTo>
                <a:lnTo>
                  <a:pt x="2586512" y="956955"/>
                </a:lnTo>
                <a:lnTo>
                  <a:pt x="2598587" y="958766"/>
                </a:lnTo>
                <a:lnTo>
                  <a:pt x="2612475" y="983522"/>
                </a:lnTo>
                <a:lnTo>
                  <a:pt x="2626964" y="1012502"/>
                </a:lnTo>
                <a:lnTo>
                  <a:pt x="2637229" y="1039068"/>
                </a:lnTo>
                <a:lnTo>
                  <a:pt x="2651115" y="1055369"/>
                </a:lnTo>
                <a:lnTo>
                  <a:pt x="2657153" y="1059595"/>
                </a:lnTo>
                <a:lnTo>
                  <a:pt x="2669226" y="1059595"/>
                </a:lnTo>
                <a:lnTo>
                  <a:pt x="2679491" y="1059595"/>
                </a:lnTo>
                <a:lnTo>
                  <a:pt x="2689756" y="1059595"/>
                </a:lnTo>
                <a:lnTo>
                  <a:pt x="2695793" y="1059595"/>
                </a:lnTo>
                <a:lnTo>
                  <a:pt x="2703642" y="1063821"/>
                </a:lnTo>
                <a:lnTo>
                  <a:pt x="2738056" y="1088576"/>
                </a:lnTo>
                <a:lnTo>
                  <a:pt x="2766432" y="1121180"/>
                </a:lnTo>
                <a:lnTo>
                  <a:pt x="2799035" y="1150161"/>
                </a:lnTo>
                <a:lnTo>
                  <a:pt x="2799035" y="1174914"/>
                </a:lnTo>
                <a:lnTo>
                  <a:pt x="2827412" y="1185179"/>
                </a:lnTo>
                <a:lnTo>
                  <a:pt x="2851563" y="1199667"/>
                </a:lnTo>
                <a:lnTo>
                  <a:pt x="2866054" y="1222009"/>
                </a:lnTo>
                <a:lnTo>
                  <a:pt x="2884166" y="1246762"/>
                </a:lnTo>
                <a:lnTo>
                  <a:pt x="2898053" y="1271517"/>
                </a:lnTo>
                <a:lnTo>
                  <a:pt x="2916769" y="1293856"/>
                </a:lnTo>
                <a:lnTo>
                  <a:pt x="2904091" y="1308347"/>
                </a:lnTo>
                <a:lnTo>
                  <a:pt x="2898053" y="1314986"/>
                </a:lnTo>
                <a:lnTo>
                  <a:pt x="2894430" y="1325251"/>
                </a:lnTo>
                <a:lnTo>
                  <a:pt x="2890205" y="1333100"/>
                </a:lnTo>
                <a:lnTo>
                  <a:pt x="2904091" y="1357854"/>
                </a:lnTo>
                <a:lnTo>
                  <a:pt x="2926430" y="1376571"/>
                </a:lnTo>
                <a:lnTo>
                  <a:pt x="2954806" y="1386834"/>
                </a:lnTo>
                <a:lnTo>
                  <a:pt x="2954806" y="1397099"/>
                </a:lnTo>
                <a:lnTo>
                  <a:pt x="2954806" y="1401326"/>
                </a:lnTo>
                <a:lnTo>
                  <a:pt x="2959032" y="1404949"/>
                </a:lnTo>
                <a:lnTo>
                  <a:pt x="2959032" y="1407365"/>
                </a:lnTo>
                <a:lnTo>
                  <a:pt x="2960845" y="1411591"/>
                </a:lnTo>
                <a:lnTo>
                  <a:pt x="2969297" y="1415817"/>
                </a:lnTo>
                <a:lnTo>
                  <a:pt x="2975334" y="1421853"/>
                </a:lnTo>
                <a:lnTo>
                  <a:pt x="2987410" y="1426080"/>
                </a:lnTo>
                <a:lnTo>
                  <a:pt x="2993448" y="1429703"/>
                </a:lnTo>
                <a:lnTo>
                  <a:pt x="3001297" y="1436344"/>
                </a:lnTo>
                <a:lnTo>
                  <a:pt x="3003711" y="1439967"/>
                </a:lnTo>
                <a:lnTo>
                  <a:pt x="3007939" y="1448419"/>
                </a:lnTo>
                <a:lnTo>
                  <a:pt x="3003711" y="1450231"/>
                </a:lnTo>
                <a:lnTo>
                  <a:pt x="3003711" y="1454456"/>
                </a:lnTo>
                <a:lnTo>
                  <a:pt x="3003711" y="1458685"/>
                </a:lnTo>
                <a:lnTo>
                  <a:pt x="3007939" y="1462911"/>
                </a:lnTo>
                <a:lnTo>
                  <a:pt x="3015786" y="1464722"/>
                </a:lnTo>
                <a:lnTo>
                  <a:pt x="3026051" y="1468948"/>
                </a:lnTo>
                <a:lnTo>
                  <a:pt x="3032088" y="1473174"/>
                </a:lnTo>
                <a:lnTo>
                  <a:pt x="3044163" y="1473174"/>
                </a:lnTo>
                <a:lnTo>
                  <a:pt x="3054428" y="1473174"/>
                </a:lnTo>
                <a:lnTo>
                  <a:pt x="3039938" y="1569776"/>
                </a:lnTo>
                <a:lnTo>
                  <a:pt x="3029675" y="1574002"/>
                </a:lnTo>
                <a:lnTo>
                  <a:pt x="3017599" y="1574002"/>
                </a:lnTo>
                <a:lnTo>
                  <a:pt x="3007939" y="1575813"/>
                </a:lnTo>
                <a:lnTo>
                  <a:pt x="2993448" y="1575813"/>
                </a:lnTo>
                <a:lnTo>
                  <a:pt x="2979562" y="1559511"/>
                </a:lnTo>
                <a:lnTo>
                  <a:pt x="2960845" y="1540795"/>
                </a:lnTo>
                <a:lnTo>
                  <a:pt x="2946957" y="1522683"/>
                </a:lnTo>
                <a:lnTo>
                  <a:pt x="2936694" y="1497930"/>
                </a:lnTo>
                <a:lnTo>
                  <a:pt x="2922808" y="1497930"/>
                </a:lnTo>
                <a:lnTo>
                  <a:pt x="2912543" y="1502156"/>
                </a:lnTo>
                <a:lnTo>
                  <a:pt x="2902281" y="1502156"/>
                </a:lnTo>
                <a:lnTo>
                  <a:pt x="2890205" y="1505777"/>
                </a:lnTo>
                <a:lnTo>
                  <a:pt x="2908317" y="1561322"/>
                </a:lnTo>
                <a:lnTo>
                  <a:pt x="2922808" y="1623508"/>
                </a:lnTo>
                <a:lnTo>
                  <a:pt x="2946957" y="1623508"/>
                </a:lnTo>
                <a:lnTo>
                  <a:pt x="2960845" y="1651884"/>
                </a:lnTo>
                <a:lnTo>
                  <a:pt x="2972920" y="1680865"/>
                </a:lnTo>
                <a:lnTo>
                  <a:pt x="2975334" y="1720109"/>
                </a:lnTo>
                <a:lnTo>
                  <a:pt x="2972920" y="1724335"/>
                </a:lnTo>
                <a:lnTo>
                  <a:pt x="2969297" y="1727956"/>
                </a:lnTo>
                <a:lnTo>
                  <a:pt x="2969297" y="1732182"/>
                </a:lnTo>
                <a:lnTo>
                  <a:pt x="2965071" y="1734598"/>
                </a:lnTo>
                <a:lnTo>
                  <a:pt x="2960845" y="1738823"/>
                </a:lnTo>
                <a:lnTo>
                  <a:pt x="2954806" y="1742447"/>
                </a:lnTo>
                <a:lnTo>
                  <a:pt x="2940920" y="1734598"/>
                </a:lnTo>
                <a:lnTo>
                  <a:pt x="2922808" y="1724335"/>
                </a:lnTo>
                <a:lnTo>
                  <a:pt x="2904091" y="1714070"/>
                </a:lnTo>
                <a:lnTo>
                  <a:pt x="2890205" y="1705618"/>
                </a:lnTo>
                <a:lnTo>
                  <a:pt x="2884166" y="1703808"/>
                </a:lnTo>
                <a:lnTo>
                  <a:pt x="2878129" y="1703808"/>
                </a:lnTo>
                <a:lnTo>
                  <a:pt x="2898053" y="1732182"/>
                </a:lnTo>
                <a:lnTo>
                  <a:pt x="2916769" y="1756938"/>
                </a:lnTo>
                <a:lnTo>
                  <a:pt x="2930655" y="1787731"/>
                </a:lnTo>
                <a:lnTo>
                  <a:pt x="2922808" y="1787731"/>
                </a:lnTo>
                <a:lnTo>
                  <a:pt x="2898053" y="1777466"/>
                </a:lnTo>
                <a:lnTo>
                  <a:pt x="2866054" y="1771427"/>
                </a:lnTo>
                <a:lnTo>
                  <a:pt x="2831639" y="1762975"/>
                </a:lnTo>
                <a:lnTo>
                  <a:pt x="2806885" y="1749088"/>
                </a:lnTo>
                <a:lnTo>
                  <a:pt x="2785149" y="1727956"/>
                </a:lnTo>
                <a:lnTo>
                  <a:pt x="2770659" y="1695354"/>
                </a:lnTo>
                <a:lnTo>
                  <a:pt x="2756772" y="1666375"/>
                </a:lnTo>
                <a:lnTo>
                  <a:pt x="2736245" y="1637999"/>
                </a:lnTo>
                <a:lnTo>
                  <a:pt x="2713905" y="1616867"/>
                </a:lnTo>
                <a:lnTo>
                  <a:pt x="2683717" y="1633773"/>
                </a:lnTo>
                <a:lnTo>
                  <a:pt x="2646888" y="1645848"/>
                </a:lnTo>
                <a:lnTo>
                  <a:pt x="2604626" y="1648263"/>
                </a:lnTo>
                <a:lnTo>
                  <a:pt x="2600399" y="1637999"/>
                </a:lnTo>
                <a:lnTo>
                  <a:pt x="2598587" y="1627734"/>
                </a:lnTo>
                <a:lnTo>
                  <a:pt x="2598587" y="1616867"/>
                </a:lnTo>
                <a:lnTo>
                  <a:pt x="2598587" y="1602981"/>
                </a:lnTo>
                <a:lnTo>
                  <a:pt x="2628776" y="1590303"/>
                </a:lnTo>
                <a:lnTo>
                  <a:pt x="2669226" y="1580038"/>
                </a:lnTo>
                <a:lnTo>
                  <a:pt x="2703642" y="1569776"/>
                </a:lnTo>
                <a:lnTo>
                  <a:pt x="2713905" y="1549247"/>
                </a:lnTo>
                <a:lnTo>
                  <a:pt x="2724169" y="1520268"/>
                </a:lnTo>
                <a:lnTo>
                  <a:pt x="2736245" y="1487665"/>
                </a:lnTo>
                <a:lnTo>
                  <a:pt x="2742282" y="1454456"/>
                </a:lnTo>
                <a:lnTo>
                  <a:pt x="2746508" y="1429703"/>
                </a:lnTo>
                <a:lnTo>
                  <a:pt x="2742282" y="1411591"/>
                </a:lnTo>
                <a:lnTo>
                  <a:pt x="2728395" y="1386834"/>
                </a:lnTo>
                <a:lnTo>
                  <a:pt x="2709679" y="1372345"/>
                </a:lnTo>
                <a:lnTo>
                  <a:pt x="2689756" y="1357854"/>
                </a:lnTo>
                <a:lnTo>
                  <a:pt x="2675265" y="1339137"/>
                </a:lnTo>
                <a:lnTo>
                  <a:pt x="2657153" y="1252801"/>
                </a:lnTo>
                <a:lnTo>
                  <a:pt x="2628776" y="1246762"/>
                </a:lnTo>
                <a:lnTo>
                  <a:pt x="2608852" y="1232271"/>
                </a:lnTo>
                <a:lnTo>
                  <a:pt x="2590738" y="1217783"/>
                </a:lnTo>
                <a:lnTo>
                  <a:pt x="2572023" y="1214160"/>
                </a:lnTo>
                <a:lnTo>
                  <a:pt x="2555721" y="1222009"/>
                </a:lnTo>
                <a:lnTo>
                  <a:pt x="2543646" y="1232271"/>
                </a:lnTo>
                <a:lnTo>
                  <a:pt x="2533986" y="1242535"/>
                </a:lnTo>
                <a:lnTo>
                  <a:pt x="2519495" y="1252801"/>
                </a:lnTo>
                <a:lnTo>
                  <a:pt x="2495345" y="1261253"/>
                </a:lnTo>
                <a:lnTo>
                  <a:pt x="2471194" y="1246762"/>
                </a:lnTo>
                <a:lnTo>
                  <a:pt x="2438591" y="1236499"/>
                </a:lnTo>
                <a:lnTo>
                  <a:pt x="2404178" y="1228045"/>
                </a:lnTo>
                <a:lnTo>
                  <a:pt x="2371574" y="1217783"/>
                </a:lnTo>
                <a:lnTo>
                  <a:pt x="2343197" y="1207517"/>
                </a:lnTo>
                <a:lnTo>
                  <a:pt x="2320858" y="1189405"/>
                </a:lnTo>
                <a:lnTo>
                  <a:pt x="2306971" y="1160424"/>
                </a:lnTo>
                <a:lnTo>
                  <a:pt x="2311198" y="1156198"/>
                </a:lnTo>
                <a:lnTo>
                  <a:pt x="2311198" y="1154387"/>
                </a:lnTo>
                <a:lnTo>
                  <a:pt x="2314821" y="1154387"/>
                </a:lnTo>
                <a:lnTo>
                  <a:pt x="2314821" y="1150161"/>
                </a:lnTo>
                <a:lnTo>
                  <a:pt x="2314821" y="1141709"/>
                </a:lnTo>
                <a:lnTo>
                  <a:pt x="2300935" y="1139896"/>
                </a:lnTo>
                <a:lnTo>
                  <a:pt x="2286444" y="1135671"/>
                </a:lnTo>
                <a:lnTo>
                  <a:pt x="2276784" y="1127218"/>
                </a:lnTo>
                <a:lnTo>
                  <a:pt x="2268330" y="1116953"/>
                </a:lnTo>
                <a:lnTo>
                  <a:pt x="2262293" y="1103066"/>
                </a:lnTo>
                <a:lnTo>
                  <a:pt x="2280405" y="1068048"/>
                </a:lnTo>
                <a:lnTo>
                  <a:pt x="2294896" y="1020351"/>
                </a:lnTo>
                <a:lnTo>
                  <a:pt x="2300935" y="969031"/>
                </a:lnTo>
                <a:lnTo>
                  <a:pt x="2306971" y="919522"/>
                </a:lnTo>
                <a:close/>
                <a:moveTo>
                  <a:pt x="2035279" y="905030"/>
                </a:moveTo>
                <a:lnTo>
                  <a:pt x="2067883" y="905030"/>
                </a:lnTo>
                <a:lnTo>
                  <a:pt x="2085997" y="977482"/>
                </a:lnTo>
                <a:lnTo>
                  <a:pt x="2100488" y="1055368"/>
                </a:lnTo>
                <a:lnTo>
                  <a:pt x="2092034" y="1055368"/>
                </a:lnTo>
                <a:lnTo>
                  <a:pt x="2082373" y="1069860"/>
                </a:lnTo>
                <a:lnTo>
                  <a:pt x="2060035" y="1063821"/>
                </a:lnTo>
                <a:lnTo>
                  <a:pt x="2053997" y="1069860"/>
                </a:lnTo>
                <a:lnTo>
                  <a:pt x="2053997" y="1078312"/>
                </a:lnTo>
                <a:lnTo>
                  <a:pt x="2053997" y="1084349"/>
                </a:lnTo>
                <a:lnTo>
                  <a:pt x="2053997" y="1088577"/>
                </a:lnTo>
                <a:lnTo>
                  <a:pt x="2049770" y="1092803"/>
                </a:lnTo>
                <a:lnTo>
                  <a:pt x="2045544" y="1098840"/>
                </a:lnTo>
                <a:lnTo>
                  <a:pt x="2035279" y="1103066"/>
                </a:lnTo>
                <a:lnTo>
                  <a:pt x="2025619" y="1096424"/>
                </a:lnTo>
                <a:lnTo>
                  <a:pt x="2011130" y="1084349"/>
                </a:lnTo>
                <a:lnTo>
                  <a:pt x="1997242" y="1078312"/>
                </a:lnTo>
                <a:lnTo>
                  <a:pt x="1997242" y="1055368"/>
                </a:lnTo>
                <a:lnTo>
                  <a:pt x="1950753" y="1049331"/>
                </a:lnTo>
                <a:lnTo>
                  <a:pt x="1958602" y="983520"/>
                </a:lnTo>
                <a:lnTo>
                  <a:pt x="1972489" y="977482"/>
                </a:lnTo>
                <a:lnTo>
                  <a:pt x="1986979" y="967219"/>
                </a:lnTo>
                <a:lnTo>
                  <a:pt x="1997242" y="952728"/>
                </a:lnTo>
                <a:lnTo>
                  <a:pt x="1986979" y="948501"/>
                </a:lnTo>
                <a:lnTo>
                  <a:pt x="1978527" y="944276"/>
                </a:lnTo>
                <a:lnTo>
                  <a:pt x="1972489" y="942465"/>
                </a:lnTo>
                <a:lnTo>
                  <a:pt x="1964639" y="934011"/>
                </a:lnTo>
                <a:lnTo>
                  <a:pt x="1960413" y="927974"/>
                </a:lnTo>
                <a:lnTo>
                  <a:pt x="1958602" y="913483"/>
                </a:lnTo>
                <a:lnTo>
                  <a:pt x="1997242" y="909257"/>
                </a:lnTo>
                <a:close/>
                <a:moveTo>
                  <a:pt x="8639787" y="872429"/>
                </a:moveTo>
                <a:lnTo>
                  <a:pt x="8663938" y="884505"/>
                </a:lnTo>
                <a:lnTo>
                  <a:pt x="8663938" y="898997"/>
                </a:lnTo>
                <a:lnTo>
                  <a:pt x="8631938" y="898997"/>
                </a:lnTo>
                <a:close/>
                <a:moveTo>
                  <a:pt x="2112559" y="872427"/>
                </a:moveTo>
                <a:lnTo>
                  <a:pt x="2138522" y="876653"/>
                </a:lnTo>
                <a:lnTo>
                  <a:pt x="2166899" y="880879"/>
                </a:lnTo>
                <a:lnTo>
                  <a:pt x="2191653" y="884503"/>
                </a:lnTo>
                <a:lnTo>
                  <a:pt x="2209765" y="891144"/>
                </a:lnTo>
                <a:lnTo>
                  <a:pt x="2211577" y="898993"/>
                </a:lnTo>
                <a:lnTo>
                  <a:pt x="2211577" y="909256"/>
                </a:lnTo>
                <a:lnTo>
                  <a:pt x="2215803" y="923747"/>
                </a:lnTo>
                <a:lnTo>
                  <a:pt x="2215803" y="938238"/>
                </a:lnTo>
                <a:lnTo>
                  <a:pt x="2211577" y="944274"/>
                </a:lnTo>
                <a:lnTo>
                  <a:pt x="2209765" y="952727"/>
                </a:lnTo>
                <a:lnTo>
                  <a:pt x="2205538" y="962991"/>
                </a:lnTo>
                <a:lnTo>
                  <a:pt x="2197689" y="969028"/>
                </a:lnTo>
                <a:lnTo>
                  <a:pt x="2191653" y="973254"/>
                </a:lnTo>
                <a:lnTo>
                  <a:pt x="2183200" y="977482"/>
                </a:lnTo>
                <a:lnTo>
                  <a:pt x="2181388" y="981708"/>
                </a:lnTo>
                <a:lnTo>
                  <a:pt x="2173541" y="983519"/>
                </a:lnTo>
                <a:lnTo>
                  <a:pt x="2169312" y="991971"/>
                </a:lnTo>
                <a:lnTo>
                  <a:pt x="2173541" y="1010085"/>
                </a:lnTo>
                <a:lnTo>
                  <a:pt x="2169312" y="1030613"/>
                </a:lnTo>
                <a:lnTo>
                  <a:pt x="2166899" y="1045103"/>
                </a:lnTo>
                <a:lnTo>
                  <a:pt x="2159050" y="1055366"/>
                </a:lnTo>
                <a:lnTo>
                  <a:pt x="2153011" y="1059592"/>
                </a:lnTo>
                <a:lnTo>
                  <a:pt x="2145164" y="1063818"/>
                </a:lnTo>
                <a:lnTo>
                  <a:pt x="2134899" y="1063818"/>
                </a:lnTo>
                <a:lnTo>
                  <a:pt x="2120408" y="1063818"/>
                </a:lnTo>
                <a:lnTo>
                  <a:pt x="2112559" y="1040875"/>
                </a:lnTo>
                <a:lnTo>
                  <a:pt x="2120408" y="1020348"/>
                </a:lnTo>
                <a:lnTo>
                  <a:pt x="2120408" y="995594"/>
                </a:lnTo>
                <a:lnTo>
                  <a:pt x="2112559" y="967218"/>
                </a:lnTo>
                <a:lnTo>
                  <a:pt x="2110748" y="934010"/>
                </a:lnTo>
                <a:lnTo>
                  <a:pt x="2106523" y="905030"/>
                </a:lnTo>
                <a:close/>
                <a:moveTo>
                  <a:pt x="1347000" y="870619"/>
                </a:moveTo>
                <a:lnTo>
                  <a:pt x="1375377" y="872430"/>
                </a:lnTo>
                <a:lnTo>
                  <a:pt x="1375377" y="898996"/>
                </a:lnTo>
                <a:lnTo>
                  <a:pt x="1409791" y="898996"/>
                </a:lnTo>
                <a:lnTo>
                  <a:pt x="1438168" y="898996"/>
                </a:lnTo>
                <a:lnTo>
                  <a:pt x="1470771" y="898996"/>
                </a:lnTo>
                <a:lnTo>
                  <a:pt x="1476807" y="913486"/>
                </a:lnTo>
                <a:lnTo>
                  <a:pt x="1484657" y="929788"/>
                </a:lnTo>
                <a:lnTo>
                  <a:pt x="1490696" y="948505"/>
                </a:lnTo>
                <a:lnTo>
                  <a:pt x="1499148" y="962994"/>
                </a:lnTo>
                <a:lnTo>
                  <a:pt x="1499148" y="969033"/>
                </a:lnTo>
                <a:lnTo>
                  <a:pt x="1476807" y="995597"/>
                </a:lnTo>
                <a:lnTo>
                  <a:pt x="1448430" y="1005862"/>
                </a:lnTo>
                <a:lnTo>
                  <a:pt x="1420056" y="1016124"/>
                </a:lnTo>
                <a:lnTo>
                  <a:pt x="1403754" y="1049332"/>
                </a:lnTo>
                <a:lnTo>
                  <a:pt x="1389263" y="1078312"/>
                </a:lnTo>
                <a:lnTo>
                  <a:pt x="1385640" y="1110916"/>
                </a:lnTo>
                <a:lnTo>
                  <a:pt x="1391679" y="1141708"/>
                </a:lnTo>
                <a:lnTo>
                  <a:pt x="1360886" y="1145934"/>
                </a:lnTo>
                <a:lnTo>
                  <a:pt x="1332510" y="1156199"/>
                </a:lnTo>
                <a:lnTo>
                  <a:pt x="1296283" y="1166462"/>
                </a:lnTo>
                <a:lnTo>
                  <a:pt x="1294473" y="1160425"/>
                </a:lnTo>
                <a:lnTo>
                  <a:pt x="1290247" y="1154389"/>
                </a:lnTo>
                <a:lnTo>
                  <a:pt x="1286020" y="1150161"/>
                </a:lnTo>
                <a:lnTo>
                  <a:pt x="1286020" y="1141708"/>
                </a:lnTo>
                <a:lnTo>
                  <a:pt x="1282397" y="1135671"/>
                </a:lnTo>
                <a:lnTo>
                  <a:pt x="1286020" y="1131445"/>
                </a:lnTo>
                <a:lnTo>
                  <a:pt x="1286020" y="1127217"/>
                </a:lnTo>
                <a:lnTo>
                  <a:pt x="1286020" y="1125407"/>
                </a:lnTo>
                <a:lnTo>
                  <a:pt x="1290247" y="1116955"/>
                </a:lnTo>
                <a:lnTo>
                  <a:pt x="1290247" y="1110916"/>
                </a:lnTo>
                <a:lnTo>
                  <a:pt x="1266096" y="1110916"/>
                </a:lnTo>
                <a:lnTo>
                  <a:pt x="1266096" y="1098841"/>
                </a:lnTo>
                <a:lnTo>
                  <a:pt x="1266096" y="1096426"/>
                </a:lnTo>
                <a:lnTo>
                  <a:pt x="1261870" y="1092803"/>
                </a:lnTo>
                <a:lnTo>
                  <a:pt x="1261870" y="1088577"/>
                </a:lnTo>
                <a:lnTo>
                  <a:pt x="1257643" y="1084351"/>
                </a:lnTo>
                <a:lnTo>
                  <a:pt x="1251605" y="1078312"/>
                </a:lnTo>
                <a:lnTo>
                  <a:pt x="1247982" y="1078312"/>
                </a:lnTo>
                <a:lnTo>
                  <a:pt x="1243756" y="1078312"/>
                </a:lnTo>
                <a:lnTo>
                  <a:pt x="1239529" y="1078312"/>
                </a:lnTo>
                <a:lnTo>
                  <a:pt x="1237719" y="1078312"/>
                </a:lnTo>
                <a:lnTo>
                  <a:pt x="1225643" y="1078312"/>
                </a:lnTo>
                <a:lnTo>
                  <a:pt x="1225643" y="1055368"/>
                </a:lnTo>
                <a:lnTo>
                  <a:pt x="1251605" y="1026389"/>
                </a:lnTo>
                <a:lnTo>
                  <a:pt x="1267906" y="987749"/>
                </a:lnTo>
                <a:lnTo>
                  <a:pt x="1282397" y="944277"/>
                </a:lnTo>
                <a:lnTo>
                  <a:pt x="1272132" y="938240"/>
                </a:lnTo>
                <a:lnTo>
                  <a:pt x="1267906" y="927976"/>
                </a:lnTo>
                <a:lnTo>
                  <a:pt x="1266096" y="919524"/>
                </a:lnTo>
                <a:lnTo>
                  <a:pt x="1261870" y="905032"/>
                </a:lnTo>
                <a:lnTo>
                  <a:pt x="1257643" y="891147"/>
                </a:lnTo>
                <a:lnTo>
                  <a:pt x="1286020" y="884505"/>
                </a:lnTo>
                <a:lnTo>
                  <a:pt x="1308359" y="880884"/>
                </a:lnTo>
                <a:lnTo>
                  <a:pt x="1324660" y="872430"/>
                </a:lnTo>
                <a:close/>
                <a:moveTo>
                  <a:pt x="4376665" y="786090"/>
                </a:moveTo>
                <a:lnTo>
                  <a:pt x="4406853" y="786090"/>
                </a:lnTo>
                <a:lnTo>
                  <a:pt x="4406853" y="793940"/>
                </a:lnTo>
                <a:lnTo>
                  <a:pt x="4400815" y="793940"/>
                </a:lnTo>
                <a:lnTo>
                  <a:pt x="4392967" y="798167"/>
                </a:lnTo>
                <a:lnTo>
                  <a:pt x="4391155" y="798167"/>
                </a:lnTo>
                <a:lnTo>
                  <a:pt x="4386928" y="798167"/>
                </a:lnTo>
                <a:lnTo>
                  <a:pt x="4382702" y="793940"/>
                </a:lnTo>
                <a:close/>
                <a:moveTo>
                  <a:pt x="2145166" y="786089"/>
                </a:moveTo>
                <a:lnTo>
                  <a:pt x="2153013" y="833183"/>
                </a:lnTo>
                <a:lnTo>
                  <a:pt x="2140940" y="841635"/>
                </a:lnTo>
                <a:lnTo>
                  <a:pt x="2134901" y="843445"/>
                </a:lnTo>
                <a:lnTo>
                  <a:pt x="2126449" y="847672"/>
                </a:lnTo>
                <a:lnTo>
                  <a:pt x="2116788" y="856126"/>
                </a:lnTo>
                <a:lnTo>
                  <a:pt x="2106523" y="857936"/>
                </a:lnTo>
                <a:lnTo>
                  <a:pt x="2102297" y="856126"/>
                </a:lnTo>
                <a:lnTo>
                  <a:pt x="2100486" y="856126"/>
                </a:lnTo>
                <a:lnTo>
                  <a:pt x="2096260" y="851900"/>
                </a:lnTo>
                <a:lnTo>
                  <a:pt x="2092032" y="851900"/>
                </a:lnTo>
                <a:lnTo>
                  <a:pt x="2082372" y="851900"/>
                </a:lnTo>
                <a:lnTo>
                  <a:pt x="2082372" y="843445"/>
                </a:lnTo>
                <a:lnTo>
                  <a:pt x="2082372" y="841635"/>
                </a:lnTo>
                <a:lnTo>
                  <a:pt x="2078146" y="841635"/>
                </a:lnTo>
                <a:lnTo>
                  <a:pt x="2078146" y="837409"/>
                </a:lnTo>
                <a:lnTo>
                  <a:pt x="2073920" y="833183"/>
                </a:lnTo>
                <a:lnTo>
                  <a:pt x="2073920" y="818692"/>
                </a:lnTo>
                <a:lnTo>
                  <a:pt x="2092032" y="808428"/>
                </a:lnTo>
                <a:lnTo>
                  <a:pt x="2106523" y="798165"/>
                </a:lnTo>
                <a:lnTo>
                  <a:pt x="2120410" y="790316"/>
                </a:lnTo>
                <a:close/>
                <a:moveTo>
                  <a:pt x="1446015" y="780055"/>
                </a:moveTo>
                <a:lnTo>
                  <a:pt x="1452052" y="780055"/>
                </a:lnTo>
                <a:lnTo>
                  <a:pt x="1460507" y="783679"/>
                </a:lnTo>
                <a:lnTo>
                  <a:pt x="1462318" y="783679"/>
                </a:lnTo>
                <a:lnTo>
                  <a:pt x="1466544" y="786092"/>
                </a:lnTo>
                <a:lnTo>
                  <a:pt x="1470771" y="793943"/>
                </a:lnTo>
                <a:lnTo>
                  <a:pt x="1446015" y="793943"/>
                </a:lnTo>
                <a:close/>
                <a:moveTo>
                  <a:pt x="8807630" y="755301"/>
                </a:moveTo>
                <a:lnTo>
                  <a:pt x="8840233" y="759527"/>
                </a:lnTo>
                <a:lnTo>
                  <a:pt x="8872836" y="765565"/>
                </a:lnTo>
                <a:lnTo>
                  <a:pt x="8901215" y="775828"/>
                </a:lnTo>
                <a:lnTo>
                  <a:pt x="8921138" y="793942"/>
                </a:lnTo>
                <a:lnTo>
                  <a:pt x="8935629" y="818696"/>
                </a:lnTo>
                <a:lnTo>
                  <a:pt x="8943479" y="851901"/>
                </a:lnTo>
                <a:lnTo>
                  <a:pt x="8896987" y="843449"/>
                </a:lnTo>
                <a:lnTo>
                  <a:pt x="8854121" y="828958"/>
                </a:lnTo>
                <a:lnTo>
                  <a:pt x="8822121" y="808431"/>
                </a:lnTo>
                <a:lnTo>
                  <a:pt x="8801593" y="780054"/>
                </a:lnTo>
                <a:lnTo>
                  <a:pt x="8805819" y="775828"/>
                </a:lnTo>
                <a:lnTo>
                  <a:pt x="8805819" y="771602"/>
                </a:lnTo>
                <a:lnTo>
                  <a:pt x="8807630" y="769791"/>
                </a:lnTo>
                <a:lnTo>
                  <a:pt x="8807630" y="761337"/>
                </a:lnTo>
                <a:close/>
                <a:moveTo>
                  <a:pt x="2003282" y="732356"/>
                </a:moveTo>
                <a:lnTo>
                  <a:pt x="2015357" y="732356"/>
                </a:lnTo>
                <a:lnTo>
                  <a:pt x="2017168" y="732356"/>
                </a:lnTo>
                <a:lnTo>
                  <a:pt x="2021394" y="736582"/>
                </a:lnTo>
                <a:lnTo>
                  <a:pt x="2025620" y="736582"/>
                </a:lnTo>
                <a:lnTo>
                  <a:pt x="2029243" y="740809"/>
                </a:lnTo>
                <a:lnTo>
                  <a:pt x="2031659" y="746847"/>
                </a:lnTo>
                <a:lnTo>
                  <a:pt x="2035280" y="751073"/>
                </a:lnTo>
                <a:lnTo>
                  <a:pt x="2035280" y="761336"/>
                </a:lnTo>
                <a:lnTo>
                  <a:pt x="2035280" y="771601"/>
                </a:lnTo>
                <a:lnTo>
                  <a:pt x="2029243" y="793939"/>
                </a:lnTo>
                <a:lnTo>
                  <a:pt x="2025620" y="827147"/>
                </a:lnTo>
                <a:lnTo>
                  <a:pt x="2021394" y="851900"/>
                </a:lnTo>
                <a:lnTo>
                  <a:pt x="2011129" y="856126"/>
                </a:lnTo>
                <a:lnTo>
                  <a:pt x="2003282" y="857939"/>
                </a:lnTo>
                <a:lnTo>
                  <a:pt x="1997243" y="866391"/>
                </a:lnTo>
                <a:lnTo>
                  <a:pt x="1988791" y="866391"/>
                </a:lnTo>
                <a:lnTo>
                  <a:pt x="1988791" y="862165"/>
                </a:lnTo>
                <a:lnTo>
                  <a:pt x="1986980" y="862165"/>
                </a:lnTo>
                <a:lnTo>
                  <a:pt x="1982752" y="857939"/>
                </a:lnTo>
                <a:lnTo>
                  <a:pt x="1974905" y="851900"/>
                </a:lnTo>
                <a:lnTo>
                  <a:pt x="1972489" y="843448"/>
                </a:lnTo>
                <a:lnTo>
                  <a:pt x="1972489" y="833183"/>
                </a:lnTo>
                <a:lnTo>
                  <a:pt x="1972489" y="827147"/>
                </a:lnTo>
                <a:lnTo>
                  <a:pt x="1964640" y="818694"/>
                </a:lnTo>
                <a:lnTo>
                  <a:pt x="1950754" y="808430"/>
                </a:lnTo>
                <a:lnTo>
                  <a:pt x="1932037" y="804204"/>
                </a:lnTo>
                <a:lnTo>
                  <a:pt x="1916338" y="808430"/>
                </a:lnTo>
                <a:lnTo>
                  <a:pt x="1897623" y="804204"/>
                </a:lnTo>
                <a:lnTo>
                  <a:pt x="1879509" y="793939"/>
                </a:lnTo>
                <a:lnTo>
                  <a:pt x="1865623" y="771601"/>
                </a:lnTo>
                <a:lnTo>
                  <a:pt x="1873472" y="771601"/>
                </a:lnTo>
                <a:lnTo>
                  <a:pt x="1877698" y="765564"/>
                </a:lnTo>
                <a:lnTo>
                  <a:pt x="1879509" y="761336"/>
                </a:lnTo>
                <a:lnTo>
                  <a:pt x="1879509" y="759525"/>
                </a:lnTo>
                <a:lnTo>
                  <a:pt x="1883735" y="759525"/>
                </a:lnTo>
                <a:lnTo>
                  <a:pt x="1887963" y="759525"/>
                </a:lnTo>
                <a:lnTo>
                  <a:pt x="1894000" y="759525"/>
                </a:lnTo>
                <a:lnTo>
                  <a:pt x="1906075" y="755299"/>
                </a:lnTo>
                <a:lnTo>
                  <a:pt x="1926000" y="761336"/>
                </a:lnTo>
                <a:lnTo>
                  <a:pt x="1950754" y="759525"/>
                </a:lnTo>
                <a:lnTo>
                  <a:pt x="1978526" y="755299"/>
                </a:lnTo>
                <a:lnTo>
                  <a:pt x="2003282" y="755299"/>
                </a:lnTo>
                <a:close/>
                <a:moveTo>
                  <a:pt x="1717706" y="726320"/>
                </a:moveTo>
                <a:lnTo>
                  <a:pt x="1727970" y="726320"/>
                </a:lnTo>
                <a:lnTo>
                  <a:pt x="1741856" y="726320"/>
                </a:lnTo>
                <a:lnTo>
                  <a:pt x="1746083" y="732357"/>
                </a:lnTo>
                <a:lnTo>
                  <a:pt x="1749706" y="736585"/>
                </a:lnTo>
                <a:lnTo>
                  <a:pt x="1752121" y="745037"/>
                </a:lnTo>
                <a:lnTo>
                  <a:pt x="1752121" y="751074"/>
                </a:lnTo>
                <a:lnTo>
                  <a:pt x="1756347" y="759528"/>
                </a:lnTo>
                <a:lnTo>
                  <a:pt x="1756347" y="771601"/>
                </a:lnTo>
                <a:lnTo>
                  <a:pt x="1749706" y="771601"/>
                </a:lnTo>
                <a:lnTo>
                  <a:pt x="1749706" y="780056"/>
                </a:lnTo>
                <a:lnTo>
                  <a:pt x="1756347" y="780056"/>
                </a:lnTo>
                <a:lnTo>
                  <a:pt x="1766007" y="783677"/>
                </a:lnTo>
                <a:lnTo>
                  <a:pt x="1778082" y="786092"/>
                </a:lnTo>
                <a:lnTo>
                  <a:pt x="1788347" y="786092"/>
                </a:lnTo>
                <a:lnTo>
                  <a:pt x="1802836" y="786092"/>
                </a:lnTo>
                <a:lnTo>
                  <a:pt x="1808874" y="780056"/>
                </a:lnTo>
                <a:lnTo>
                  <a:pt x="1812496" y="775829"/>
                </a:lnTo>
                <a:lnTo>
                  <a:pt x="1816722" y="775829"/>
                </a:lnTo>
                <a:lnTo>
                  <a:pt x="1820950" y="775829"/>
                </a:lnTo>
                <a:lnTo>
                  <a:pt x="1826987" y="780056"/>
                </a:lnTo>
                <a:lnTo>
                  <a:pt x="1831213" y="783677"/>
                </a:lnTo>
                <a:lnTo>
                  <a:pt x="1831213" y="786092"/>
                </a:lnTo>
                <a:lnTo>
                  <a:pt x="1831213" y="790318"/>
                </a:lnTo>
                <a:lnTo>
                  <a:pt x="1834836" y="793942"/>
                </a:lnTo>
                <a:lnTo>
                  <a:pt x="1834836" y="800583"/>
                </a:lnTo>
                <a:lnTo>
                  <a:pt x="1831213" y="808432"/>
                </a:lnTo>
                <a:lnTo>
                  <a:pt x="1831213" y="812658"/>
                </a:lnTo>
                <a:lnTo>
                  <a:pt x="1831213" y="815074"/>
                </a:lnTo>
                <a:lnTo>
                  <a:pt x="1831213" y="818695"/>
                </a:lnTo>
                <a:lnTo>
                  <a:pt x="1826987" y="827147"/>
                </a:lnTo>
                <a:lnTo>
                  <a:pt x="1806459" y="837412"/>
                </a:lnTo>
                <a:lnTo>
                  <a:pt x="1780498" y="837412"/>
                </a:lnTo>
                <a:lnTo>
                  <a:pt x="1752121" y="837412"/>
                </a:lnTo>
                <a:lnTo>
                  <a:pt x="1723744" y="843449"/>
                </a:lnTo>
                <a:lnTo>
                  <a:pt x="1703217" y="857940"/>
                </a:lnTo>
                <a:lnTo>
                  <a:pt x="1679066" y="876656"/>
                </a:lnTo>
                <a:lnTo>
                  <a:pt x="1656726" y="894768"/>
                </a:lnTo>
                <a:lnTo>
                  <a:pt x="1626539" y="905033"/>
                </a:lnTo>
                <a:lnTo>
                  <a:pt x="1622313" y="898995"/>
                </a:lnTo>
                <a:lnTo>
                  <a:pt x="1618087" y="891147"/>
                </a:lnTo>
                <a:lnTo>
                  <a:pt x="1618087" y="884506"/>
                </a:lnTo>
                <a:lnTo>
                  <a:pt x="1614464" y="872430"/>
                </a:lnTo>
                <a:lnTo>
                  <a:pt x="1626539" y="866392"/>
                </a:lnTo>
                <a:lnTo>
                  <a:pt x="1636804" y="857940"/>
                </a:lnTo>
                <a:lnTo>
                  <a:pt x="1642840" y="847677"/>
                </a:lnTo>
                <a:lnTo>
                  <a:pt x="1650690" y="837412"/>
                </a:lnTo>
                <a:lnTo>
                  <a:pt x="1654916" y="827147"/>
                </a:lnTo>
                <a:lnTo>
                  <a:pt x="1614464" y="827147"/>
                </a:lnTo>
                <a:lnTo>
                  <a:pt x="1589710" y="837412"/>
                </a:lnTo>
                <a:lnTo>
                  <a:pt x="1561936" y="841638"/>
                </a:lnTo>
                <a:lnTo>
                  <a:pt x="1529334" y="837412"/>
                </a:lnTo>
                <a:lnTo>
                  <a:pt x="1508806" y="827147"/>
                </a:lnTo>
                <a:lnTo>
                  <a:pt x="1499146" y="827147"/>
                </a:lnTo>
                <a:lnTo>
                  <a:pt x="1499146" y="818695"/>
                </a:lnTo>
                <a:lnTo>
                  <a:pt x="1508806" y="815074"/>
                </a:lnTo>
                <a:lnTo>
                  <a:pt x="1517258" y="812658"/>
                </a:lnTo>
                <a:lnTo>
                  <a:pt x="1519071" y="808432"/>
                </a:lnTo>
                <a:lnTo>
                  <a:pt x="1526918" y="804204"/>
                </a:lnTo>
                <a:lnTo>
                  <a:pt x="1529334" y="793942"/>
                </a:lnTo>
                <a:lnTo>
                  <a:pt x="1523297" y="793942"/>
                </a:lnTo>
                <a:lnTo>
                  <a:pt x="1523297" y="786092"/>
                </a:lnTo>
                <a:lnTo>
                  <a:pt x="1533560" y="786092"/>
                </a:lnTo>
                <a:lnTo>
                  <a:pt x="1541409" y="783677"/>
                </a:lnTo>
                <a:lnTo>
                  <a:pt x="1547447" y="783677"/>
                </a:lnTo>
                <a:lnTo>
                  <a:pt x="1555295" y="780056"/>
                </a:lnTo>
                <a:lnTo>
                  <a:pt x="1551673" y="775829"/>
                </a:lnTo>
                <a:lnTo>
                  <a:pt x="1547447" y="771601"/>
                </a:lnTo>
                <a:lnTo>
                  <a:pt x="1543222" y="769791"/>
                </a:lnTo>
                <a:lnTo>
                  <a:pt x="1543222" y="765565"/>
                </a:lnTo>
                <a:lnTo>
                  <a:pt x="1541409" y="761339"/>
                </a:lnTo>
                <a:lnTo>
                  <a:pt x="1537183" y="755300"/>
                </a:lnTo>
                <a:lnTo>
                  <a:pt x="1543222" y="755300"/>
                </a:lnTo>
                <a:lnTo>
                  <a:pt x="1547447" y="751074"/>
                </a:lnTo>
                <a:lnTo>
                  <a:pt x="1551673" y="751074"/>
                </a:lnTo>
                <a:lnTo>
                  <a:pt x="1555295" y="746848"/>
                </a:lnTo>
                <a:lnTo>
                  <a:pt x="1593936" y="759528"/>
                </a:lnTo>
                <a:lnTo>
                  <a:pt x="1626539" y="771601"/>
                </a:lnTo>
                <a:lnTo>
                  <a:pt x="1654916" y="786092"/>
                </a:lnTo>
                <a:lnTo>
                  <a:pt x="1685103" y="798168"/>
                </a:lnTo>
                <a:lnTo>
                  <a:pt x="1723744" y="800583"/>
                </a:lnTo>
                <a:lnTo>
                  <a:pt x="1717706" y="783677"/>
                </a:lnTo>
                <a:lnTo>
                  <a:pt x="1711669" y="769791"/>
                </a:lnTo>
                <a:lnTo>
                  <a:pt x="1707443" y="759528"/>
                </a:lnTo>
                <a:lnTo>
                  <a:pt x="1703217" y="732357"/>
                </a:lnTo>
                <a:lnTo>
                  <a:pt x="1711669" y="730546"/>
                </a:lnTo>
                <a:close/>
                <a:moveTo>
                  <a:pt x="1508805" y="682849"/>
                </a:moveTo>
                <a:lnTo>
                  <a:pt x="1508805" y="697340"/>
                </a:lnTo>
                <a:lnTo>
                  <a:pt x="1508805" y="707603"/>
                </a:lnTo>
                <a:lnTo>
                  <a:pt x="1513031" y="717868"/>
                </a:lnTo>
                <a:lnTo>
                  <a:pt x="1508805" y="726320"/>
                </a:lnTo>
                <a:lnTo>
                  <a:pt x="1508805" y="732359"/>
                </a:lnTo>
                <a:lnTo>
                  <a:pt x="1499145" y="740811"/>
                </a:lnTo>
                <a:lnTo>
                  <a:pt x="1488882" y="746848"/>
                </a:lnTo>
                <a:lnTo>
                  <a:pt x="1476807" y="755300"/>
                </a:lnTo>
                <a:lnTo>
                  <a:pt x="1470768" y="765565"/>
                </a:lnTo>
                <a:lnTo>
                  <a:pt x="1456278" y="759529"/>
                </a:lnTo>
                <a:lnTo>
                  <a:pt x="1448430" y="755300"/>
                </a:lnTo>
                <a:lnTo>
                  <a:pt x="1442392" y="751074"/>
                </a:lnTo>
                <a:lnTo>
                  <a:pt x="1438166" y="746848"/>
                </a:lnTo>
                <a:lnTo>
                  <a:pt x="1432129" y="740811"/>
                </a:lnTo>
                <a:lnTo>
                  <a:pt x="1427903" y="775830"/>
                </a:lnTo>
                <a:lnTo>
                  <a:pt x="1417638" y="793943"/>
                </a:lnTo>
                <a:lnTo>
                  <a:pt x="1391677" y="800584"/>
                </a:lnTo>
                <a:lnTo>
                  <a:pt x="1371149" y="800584"/>
                </a:lnTo>
                <a:lnTo>
                  <a:pt x="1348809" y="800584"/>
                </a:lnTo>
                <a:lnTo>
                  <a:pt x="1322848" y="800584"/>
                </a:lnTo>
                <a:lnTo>
                  <a:pt x="1322848" y="771604"/>
                </a:lnTo>
                <a:lnTo>
                  <a:pt x="1360885" y="745037"/>
                </a:lnTo>
                <a:lnTo>
                  <a:pt x="1403752" y="717868"/>
                </a:lnTo>
                <a:lnTo>
                  <a:pt x="1452051" y="697340"/>
                </a:lnTo>
                <a:close/>
                <a:moveTo>
                  <a:pt x="8659712" y="682849"/>
                </a:moveTo>
                <a:lnTo>
                  <a:pt x="8678427" y="682849"/>
                </a:lnTo>
                <a:lnTo>
                  <a:pt x="8684466" y="701566"/>
                </a:lnTo>
                <a:lnTo>
                  <a:pt x="8684466" y="722093"/>
                </a:lnTo>
                <a:lnTo>
                  <a:pt x="8684466" y="746847"/>
                </a:lnTo>
                <a:lnTo>
                  <a:pt x="8716464" y="736584"/>
                </a:lnTo>
                <a:lnTo>
                  <a:pt x="8741220" y="722093"/>
                </a:lnTo>
                <a:lnTo>
                  <a:pt x="8769596" y="707602"/>
                </a:lnTo>
                <a:lnTo>
                  <a:pt x="8769596" y="818696"/>
                </a:lnTo>
                <a:lnTo>
                  <a:pt x="8769596" y="822922"/>
                </a:lnTo>
                <a:lnTo>
                  <a:pt x="8765370" y="822922"/>
                </a:lnTo>
                <a:lnTo>
                  <a:pt x="8763558" y="827150"/>
                </a:lnTo>
                <a:lnTo>
                  <a:pt x="8736992" y="827150"/>
                </a:lnTo>
                <a:lnTo>
                  <a:pt x="8702578" y="828960"/>
                </a:lnTo>
                <a:lnTo>
                  <a:pt x="8668165" y="833187"/>
                </a:lnTo>
                <a:lnTo>
                  <a:pt x="8639788" y="837413"/>
                </a:lnTo>
                <a:lnTo>
                  <a:pt x="8617448" y="841639"/>
                </a:lnTo>
                <a:lnTo>
                  <a:pt x="8607185" y="843452"/>
                </a:lnTo>
                <a:lnTo>
                  <a:pt x="8583034" y="822922"/>
                </a:lnTo>
                <a:lnTo>
                  <a:pt x="8564920" y="793942"/>
                </a:lnTo>
                <a:lnTo>
                  <a:pt x="8554657" y="755300"/>
                </a:lnTo>
                <a:lnTo>
                  <a:pt x="8556468" y="745037"/>
                </a:lnTo>
                <a:lnTo>
                  <a:pt x="8560694" y="736584"/>
                </a:lnTo>
                <a:lnTo>
                  <a:pt x="8564920" y="730546"/>
                </a:lnTo>
                <a:lnTo>
                  <a:pt x="8569148" y="722093"/>
                </a:lnTo>
                <a:lnTo>
                  <a:pt x="8570959" y="716057"/>
                </a:lnTo>
                <a:lnTo>
                  <a:pt x="8584845" y="707602"/>
                </a:lnTo>
                <a:lnTo>
                  <a:pt x="8603562" y="697340"/>
                </a:lnTo>
                <a:lnTo>
                  <a:pt x="8631938" y="687075"/>
                </a:lnTo>
                <a:close/>
                <a:moveTo>
                  <a:pt x="2728395" y="682849"/>
                </a:moveTo>
                <a:lnTo>
                  <a:pt x="2752548" y="693113"/>
                </a:lnTo>
                <a:lnTo>
                  <a:pt x="2752548" y="701565"/>
                </a:lnTo>
                <a:lnTo>
                  <a:pt x="2742283" y="701565"/>
                </a:lnTo>
                <a:lnTo>
                  <a:pt x="2736245" y="701565"/>
                </a:lnTo>
                <a:lnTo>
                  <a:pt x="2732019" y="701565"/>
                </a:lnTo>
                <a:lnTo>
                  <a:pt x="2728395" y="697339"/>
                </a:lnTo>
                <a:lnTo>
                  <a:pt x="2728395" y="693113"/>
                </a:lnTo>
                <a:close/>
                <a:moveTo>
                  <a:pt x="1988793" y="668964"/>
                </a:moveTo>
                <a:lnTo>
                  <a:pt x="2053998" y="668964"/>
                </a:lnTo>
                <a:lnTo>
                  <a:pt x="2053998" y="675000"/>
                </a:lnTo>
                <a:lnTo>
                  <a:pt x="2057621" y="682849"/>
                </a:lnTo>
                <a:lnTo>
                  <a:pt x="2057621" y="689491"/>
                </a:lnTo>
                <a:lnTo>
                  <a:pt x="2060037" y="701566"/>
                </a:lnTo>
                <a:lnTo>
                  <a:pt x="2043735" y="701566"/>
                </a:lnTo>
                <a:lnTo>
                  <a:pt x="2035281" y="701566"/>
                </a:lnTo>
                <a:lnTo>
                  <a:pt x="2029245" y="701566"/>
                </a:lnTo>
                <a:lnTo>
                  <a:pt x="2015359" y="697340"/>
                </a:lnTo>
                <a:lnTo>
                  <a:pt x="2003283" y="697340"/>
                </a:lnTo>
                <a:lnTo>
                  <a:pt x="1988793" y="693114"/>
                </a:lnTo>
                <a:close/>
                <a:moveTo>
                  <a:pt x="2140938" y="668961"/>
                </a:moveTo>
                <a:lnTo>
                  <a:pt x="2153014" y="668961"/>
                </a:lnTo>
                <a:lnTo>
                  <a:pt x="2159050" y="689489"/>
                </a:lnTo>
                <a:lnTo>
                  <a:pt x="2173541" y="697338"/>
                </a:lnTo>
                <a:lnTo>
                  <a:pt x="2195276" y="697338"/>
                </a:lnTo>
                <a:lnTo>
                  <a:pt x="2229690" y="693112"/>
                </a:lnTo>
                <a:lnTo>
                  <a:pt x="2229690" y="701564"/>
                </a:lnTo>
                <a:lnTo>
                  <a:pt x="2233918" y="711829"/>
                </a:lnTo>
                <a:lnTo>
                  <a:pt x="2238144" y="722092"/>
                </a:lnTo>
                <a:lnTo>
                  <a:pt x="2238144" y="730544"/>
                </a:lnTo>
                <a:lnTo>
                  <a:pt x="2238144" y="740808"/>
                </a:lnTo>
                <a:lnTo>
                  <a:pt x="2238144" y="746845"/>
                </a:lnTo>
                <a:lnTo>
                  <a:pt x="2276784" y="769788"/>
                </a:lnTo>
                <a:lnTo>
                  <a:pt x="2320859" y="780053"/>
                </a:lnTo>
                <a:lnTo>
                  <a:pt x="2371574" y="780053"/>
                </a:lnTo>
                <a:lnTo>
                  <a:pt x="2420479" y="780053"/>
                </a:lnTo>
                <a:lnTo>
                  <a:pt x="2474817" y="775827"/>
                </a:lnTo>
                <a:lnTo>
                  <a:pt x="2519496" y="780053"/>
                </a:lnTo>
                <a:lnTo>
                  <a:pt x="2519496" y="790317"/>
                </a:lnTo>
                <a:lnTo>
                  <a:pt x="2523724" y="800580"/>
                </a:lnTo>
                <a:lnTo>
                  <a:pt x="2527950" y="808429"/>
                </a:lnTo>
                <a:lnTo>
                  <a:pt x="2527950" y="812655"/>
                </a:lnTo>
                <a:lnTo>
                  <a:pt x="2527950" y="818694"/>
                </a:lnTo>
                <a:lnTo>
                  <a:pt x="2527950" y="827146"/>
                </a:lnTo>
                <a:lnTo>
                  <a:pt x="2519496" y="851900"/>
                </a:lnTo>
                <a:lnTo>
                  <a:pt x="2499573" y="851900"/>
                </a:lnTo>
                <a:lnTo>
                  <a:pt x="2474817" y="847674"/>
                </a:lnTo>
                <a:lnTo>
                  <a:pt x="2456705" y="843448"/>
                </a:lnTo>
                <a:lnTo>
                  <a:pt x="2448856" y="843448"/>
                </a:lnTo>
                <a:lnTo>
                  <a:pt x="2442819" y="847674"/>
                </a:lnTo>
                <a:lnTo>
                  <a:pt x="2438593" y="856126"/>
                </a:lnTo>
                <a:lnTo>
                  <a:pt x="2434367" y="857938"/>
                </a:lnTo>
                <a:lnTo>
                  <a:pt x="2428328" y="857938"/>
                </a:lnTo>
                <a:lnTo>
                  <a:pt x="2424102" y="862164"/>
                </a:lnTo>
                <a:lnTo>
                  <a:pt x="2414442" y="866391"/>
                </a:lnTo>
                <a:lnTo>
                  <a:pt x="2404178" y="866391"/>
                </a:lnTo>
                <a:lnTo>
                  <a:pt x="2392102" y="870617"/>
                </a:lnTo>
                <a:lnTo>
                  <a:pt x="2386066" y="872427"/>
                </a:lnTo>
                <a:lnTo>
                  <a:pt x="2375800" y="872427"/>
                </a:lnTo>
                <a:lnTo>
                  <a:pt x="2363725" y="872427"/>
                </a:lnTo>
                <a:lnTo>
                  <a:pt x="2357688" y="862164"/>
                </a:lnTo>
                <a:lnTo>
                  <a:pt x="2353462" y="851900"/>
                </a:lnTo>
                <a:lnTo>
                  <a:pt x="2347423" y="843448"/>
                </a:lnTo>
                <a:lnTo>
                  <a:pt x="2347423" y="851900"/>
                </a:lnTo>
                <a:lnTo>
                  <a:pt x="2339576" y="857938"/>
                </a:lnTo>
                <a:lnTo>
                  <a:pt x="2335348" y="866391"/>
                </a:lnTo>
                <a:lnTo>
                  <a:pt x="2333537" y="872427"/>
                </a:lnTo>
                <a:lnTo>
                  <a:pt x="2314821" y="872427"/>
                </a:lnTo>
                <a:lnTo>
                  <a:pt x="2306973" y="862164"/>
                </a:lnTo>
                <a:lnTo>
                  <a:pt x="2300935" y="847674"/>
                </a:lnTo>
                <a:lnTo>
                  <a:pt x="2294898" y="833183"/>
                </a:lnTo>
                <a:lnTo>
                  <a:pt x="2290670" y="843448"/>
                </a:lnTo>
                <a:lnTo>
                  <a:pt x="2286444" y="851900"/>
                </a:lnTo>
                <a:lnTo>
                  <a:pt x="2282822" y="856126"/>
                </a:lnTo>
                <a:lnTo>
                  <a:pt x="2276784" y="856126"/>
                </a:lnTo>
                <a:lnTo>
                  <a:pt x="2268332" y="851900"/>
                </a:lnTo>
                <a:lnTo>
                  <a:pt x="2262295" y="847674"/>
                </a:lnTo>
                <a:lnTo>
                  <a:pt x="2258067" y="843448"/>
                </a:lnTo>
                <a:lnTo>
                  <a:pt x="2258067" y="841635"/>
                </a:lnTo>
                <a:lnTo>
                  <a:pt x="2258067" y="837409"/>
                </a:lnTo>
                <a:lnTo>
                  <a:pt x="2258067" y="833183"/>
                </a:lnTo>
                <a:lnTo>
                  <a:pt x="2258067" y="828957"/>
                </a:lnTo>
                <a:lnTo>
                  <a:pt x="2254446" y="827146"/>
                </a:lnTo>
                <a:lnTo>
                  <a:pt x="2252030" y="827146"/>
                </a:lnTo>
                <a:lnTo>
                  <a:pt x="2248407" y="828957"/>
                </a:lnTo>
                <a:lnTo>
                  <a:pt x="2239955" y="828957"/>
                </a:lnTo>
                <a:lnTo>
                  <a:pt x="2229690" y="833183"/>
                </a:lnTo>
                <a:lnTo>
                  <a:pt x="2223653" y="833183"/>
                </a:lnTo>
                <a:lnTo>
                  <a:pt x="2211578" y="837409"/>
                </a:lnTo>
                <a:lnTo>
                  <a:pt x="2209767" y="833183"/>
                </a:lnTo>
                <a:lnTo>
                  <a:pt x="2205541" y="833183"/>
                </a:lnTo>
                <a:lnTo>
                  <a:pt x="2197692" y="828957"/>
                </a:lnTo>
                <a:lnTo>
                  <a:pt x="2195276" y="827146"/>
                </a:lnTo>
                <a:lnTo>
                  <a:pt x="2187427" y="822920"/>
                </a:lnTo>
                <a:lnTo>
                  <a:pt x="2183201" y="818694"/>
                </a:lnTo>
                <a:lnTo>
                  <a:pt x="2187427" y="798165"/>
                </a:lnTo>
                <a:lnTo>
                  <a:pt x="2183201" y="783676"/>
                </a:lnTo>
                <a:lnTo>
                  <a:pt x="2177164" y="771601"/>
                </a:lnTo>
                <a:lnTo>
                  <a:pt x="2169315" y="755299"/>
                </a:lnTo>
                <a:lnTo>
                  <a:pt x="2169315" y="732356"/>
                </a:lnTo>
                <a:lnTo>
                  <a:pt x="2134901" y="730544"/>
                </a:lnTo>
                <a:lnTo>
                  <a:pt x="2102297" y="717865"/>
                </a:lnTo>
                <a:lnTo>
                  <a:pt x="2073920" y="707603"/>
                </a:lnTo>
                <a:lnTo>
                  <a:pt x="2072109" y="703980"/>
                </a:lnTo>
                <a:lnTo>
                  <a:pt x="2072109" y="701564"/>
                </a:lnTo>
                <a:lnTo>
                  <a:pt x="2072109" y="697338"/>
                </a:lnTo>
                <a:lnTo>
                  <a:pt x="2067883" y="693112"/>
                </a:lnTo>
                <a:lnTo>
                  <a:pt x="2067883" y="682847"/>
                </a:lnTo>
                <a:lnTo>
                  <a:pt x="2082374" y="679226"/>
                </a:lnTo>
                <a:lnTo>
                  <a:pt x="2100486" y="679226"/>
                </a:lnTo>
                <a:lnTo>
                  <a:pt x="2120411" y="674998"/>
                </a:lnTo>
                <a:lnTo>
                  <a:pt x="2126447" y="672585"/>
                </a:lnTo>
                <a:lnTo>
                  <a:pt x="2134901" y="672585"/>
                </a:lnTo>
                <a:close/>
                <a:moveTo>
                  <a:pt x="1834833" y="660510"/>
                </a:moveTo>
                <a:lnTo>
                  <a:pt x="1849323" y="668962"/>
                </a:lnTo>
                <a:lnTo>
                  <a:pt x="1863210" y="675000"/>
                </a:lnTo>
                <a:lnTo>
                  <a:pt x="1869246" y="687076"/>
                </a:lnTo>
                <a:lnTo>
                  <a:pt x="1877701" y="701564"/>
                </a:lnTo>
                <a:lnTo>
                  <a:pt x="1879511" y="716055"/>
                </a:lnTo>
                <a:lnTo>
                  <a:pt x="1859586" y="716055"/>
                </a:lnTo>
                <a:lnTo>
                  <a:pt x="1859586" y="707603"/>
                </a:lnTo>
                <a:lnTo>
                  <a:pt x="1849323" y="701564"/>
                </a:lnTo>
                <a:lnTo>
                  <a:pt x="1845097" y="693112"/>
                </a:lnTo>
                <a:lnTo>
                  <a:pt x="1840869" y="687076"/>
                </a:lnTo>
                <a:lnTo>
                  <a:pt x="1837248" y="675000"/>
                </a:lnTo>
                <a:close/>
                <a:moveTo>
                  <a:pt x="1614463" y="644210"/>
                </a:moveTo>
                <a:lnTo>
                  <a:pt x="1632575" y="646021"/>
                </a:lnTo>
                <a:lnTo>
                  <a:pt x="1646463" y="646021"/>
                </a:lnTo>
                <a:lnTo>
                  <a:pt x="1660951" y="650247"/>
                </a:lnTo>
                <a:lnTo>
                  <a:pt x="1671216" y="654475"/>
                </a:lnTo>
                <a:lnTo>
                  <a:pt x="1665178" y="664737"/>
                </a:lnTo>
                <a:lnTo>
                  <a:pt x="1656725" y="675002"/>
                </a:lnTo>
                <a:lnTo>
                  <a:pt x="1650689" y="682851"/>
                </a:lnTo>
                <a:lnTo>
                  <a:pt x="1640424" y="693114"/>
                </a:lnTo>
                <a:lnTo>
                  <a:pt x="1628349" y="701566"/>
                </a:lnTo>
                <a:lnTo>
                  <a:pt x="1618086" y="703982"/>
                </a:lnTo>
                <a:lnTo>
                  <a:pt x="1612048" y="703982"/>
                </a:lnTo>
                <a:lnTo>
                  <a:pt x="1599972" y="701566"/>
                </a:lnTo>
                <a:lnTo>
                  <a:pt x="1593936" y="693114"/>
                </a:lnTo>
                <a:lnTo>
                  <a:pt x="1589710" y="687077"/>
                </a:lnTo>
                <a:lnTo>
                  <a:pt x="1586086" y="679228"/>
                </a:lnTo>
                <a:lnTo>
                  <a:pt x="1586086" y="668964"/>
                </a:lnTo>
                <a:lnTo>
                  <a:pt x="1599972" y="658701"/>
                </a:lnTo>
                <a:close/>
                <a:moveTo>
                  <a:pt x="2215805" y="644210"/>
                </a:moveTo>
                <a:lnTo>
                  <a:pt x="2248408" y="644210"/>
                </a:lnTo>
                <a:lnTo>
                  <a:pt x="2248408" y="660513"/>
                </a:lnTo>
                <a:lnTo>
                  <a:pt x="2215805" y="660513"/>
                </a:lnTo>
                <a:close/>
                <a:moveTo>
                  <a:pt x="2106525" y="629719"/>
                </a:moveTo>
                <a:lnTo>
                  <a:pt x="2116790" y="629719"/>
                </a:lnTo>
                <a:lnTo>
                  <a:pt x="2124638" y="629719"/>
                </a:lnTo>
                <a:lnTo>
                  <a:pt x="2130676" y="629719"/>
                </a:lnTo>
                <a:lnTo>
                  <a:pt x="2134903" y="629719"/>
                </a:lnTo>
                <a:lnTo>
                  <a:pt x="2140940" y="629719"/>
                </a:lnTo>
                <a:lnTo>
                  <a:pt x="2148789" y="629719"/>
                </a:lnTo>
                <a:lnTo>
                  <a:pt x="2159054" y="629719"/>
                </a:lnTo>
                <a:lnTo>
                  <a:pt x="2159054" y="644211"/>
                </a:lnTo>
                <a:lnTo>
                  <a:pt x="2112562" y="654475"/>
                </a:lnTo>
                <a:close/>
                <a:moveTo>
                  <a:pt x="1671217" y="606777"/>
                </a:moveTo>
                <a:lnTo>
                  <a:pt x="1685103" y="611003"/>
                </a:lnTo>
                <a:lnTo>
                  <a:pt x="1699594" y="615229"/>
                </a:lnTo>
                <a:lnTo>
                  <a:pt x="1711669" y="621267"/>
                </a:lnTo>
                <a:lnTo>
                  <a:pt x="1703215" y="621267"/>
                </a:lnTo>
                <a:lnTo>
                  <a:pt x="1685103" y="629720"/>
                </a:lnTo>
                <a:lnTo>
                  <a:pt x="1665179" y="629720"/>
                </a:lnTo>
                <a:lnTo>
                  <a:pt x="1640425" y="629720"/>
                </a:lnTo>
                <a:lnTo>
                  <a:pt x="1640425" y="621267"/>
                </a:lnTo>
                <a:lnTo>
                  <a:pt x="1646462" y="621267"/>
                </a:lnTo>
                <a:lnTo>
                  <a:pt x="1654916" y="615229"/>
                </a:lnTo>
                <a:lnTo>
                  <a:pt x="1665179" y="611003"/>
                </a:lnTo>
                <a:close/>
                <a:moveTo>
                  <a:pt x="6634703" y="603153"/>
                </a:moveTo>
                <a:lnTo>
                  <a:pt x="6669118" y="606776"/>
                </a:lnTo>
                <a:lnTo>
                  <a:pt x="6677570" y="615228"/>
                </a:lnTo>
                <a:lnTo>
                  <a:pt x="6681193" y="621265"/>
                </a:lnTo>
                <a:lnTo>
                  <a:pt x="6687230" y="629719"/>
                </a:lnTo>
                <a:lnTo>
                  <a:pt x="6683607" y="635756"/>
                </a:lnTo>
                <a:lnTo>
                  <a:pt x="6683607" y="639982"/>
                </a:lnTo>
                <a:lnTo>
                  <a:pt x="6681193" y="644208"/>
                </a:lnTo>
                <a:lnTo>
                  <a:pt x="6658853" y="672585"/>
                </a:lnTo>
                <a:lnTo>
                  <a:pt x="6630477" y="693112"/>
                </a:lnTo>
                <a:lnTo>
                  <a:pt x="6598479" y="711829"/>
                </a:lnTo>
                <a:lnTo>
                  <a:pt x="6559837" y="726320"/>
                </a:lnTo>
                <a:lnTo>
                  <a:pt x="6525424" y="740811"/>
                </a:lnTo>
                <a:lnTo>
                  <a:pt x="6492821" y="755300"/>
                </a:lnTo>
                <a:lnTo>
                  <a:pt x="6458405" y="783677"/>
                </a:lnTo>
                <a:lnTo>
                  <a:pt x="6417953" y="827147"/>
                </a:lnTo>
                <a:lnTo>
                  <a:pt x="6377503" y="876656"/>
                </a:lnTo>
                <a:lnTo>
                  <a:pt x="6337049" y="934013"/>
                </a:lnTo>
                <a:lnTo>
                  <a:pt x="6306861" y="991974"/>
                </a:lnTo>
                <a:lnTo>
                  <a:pt x="6284523" y="1049331"/>
                </a:lnTo>
                <a:lnTo>
                  <a:pt x="6274259" y="1103066"/>
                </a:lnTo>
                <a:lnTo>
                  <a:pt x="6278485" y="1121180"/>
                </a:lnTo>
                <a:lnTo>
                  <a:pt x="6292371" y="1141709"/>
                </a:lnTo>
                <a:lnTo>
                  <a:pt x="6308674" y="1164653"/>
                </a:lnTo>
                <a:lnTo>
                  <a:pt x="6331012" y="1180952"/>
                </a:lnTo>
                <a:lnTo>
                  <a:pt x="6331012" y="1189406"/>
                </a:lnTo>
                <a:lnTo>
                  <a:pt x="6320749" y="1189406"/>
                </a:lnTo>
                <a:lnTo>
                  <a:pt x="6312900" y="1207518"/>
                </a:lnTo>
                <a:lnTo>
                  <a:pt x="6284523" y="1195443"/>
                </a:lnTo>
                <a:lnTo>
                  <a:pt x="6251920" y="1189406"/>
                </a:lnTo>
                <a:lnTo>
                  <a:pt x="6241656" y="1160424"/>
                </a:lnTo>
                <a:lnTo>
                  <a:pt x="6223544" y="1135671"/>
                </a:lnTo>
                <a:lnTo>
                  <a:pt x="6207242" y="1116954"/>
                </a:lnTo>
                <a:lnTo>
                  <a:pt x="6189128" y="1098840"/>
                </a:lnTo>
                <a:lnTo>
                  <a:pt x="6175242" y="1069861"/>
                </a:lnTo>
                <a:lnTo>
                  <a:pt x="6195167" y="1055369"/>
                </a:lnTo>
                <a:lnTo>
                  <a:pt x="6207242" y="1049331"/>
                </a:lnTo>
                <a:lnTo>
                  <a:pt x="6207242" y="1039068"/>
                </a:lnTo>
                <a:lnTo>
                  <a:pt x="6203619" y="1030616"/>
                </a:lnTo>
                <a:lnTo>
                  <a:pt x="6199393" y="1016125"/>
                </a:lnTo>
                <a:lnTo>
                  <a:pt x="6203619" y="1002239"/>
                </a:lnTo>
                <a:lnTo>
                  <a:pt x="6213279" y="983522"/>
                </a:lnTo>
                <a:lnTo>
                  <a:pt x="6227770" y="973257"/>
                </a:lnTo>
                <a:lnTo>
                  <a:pt x="6241656" y="958768"/>
                </a:lnTo>
                <a:lnTo>
                  <a:pt x="6251920" y="938239"/>
                </a:lnTo>
                <a:lnTo>
                  <a:pt x="6245882" y="934013"/>
                </a:lnTo>
                <a:lnTo>
                  <a:pt x="6238033" y="929787"/>
                </a:lnTo>
                <a:lnTo>
                  <a:pt x="6238033" y="927976"/>
                </a:lnTo>
                <a:lnTo>
                  <a:pt x="6235619" y="927976"/>
                </a:lnTo>
                <a:lnTo>
                  <a:pt x="6235619" y="923750"/>
                </a:lnTo>
                <a:lnTo>
                  <a:pt x="6235619" y="919524"/>
                </a:lnTo>
                <a:lnTo>
                  <a:pt x="6251920" y="901410"/>
                </a:lnTo>
                <a:lnTo>
                  <a:pt x="6270032" y="884505"/>
                </a:lnTo>
                <a:lnTo>
                  <a:pt x="6280295" y="857939"/>
                </a:lnTo>
                <a:lnTo>
                  <a:pt x="6284523" y="851903"/>
                </a:lnTo>
                <a:lnTo>
                  <a:pt x="6280295" y="841638"/>
                </a:lnTo>
                <a:lnTo>
                  <a:pt x="6280295" y="833186"/>
                </a:lnTo>
                <a:lnTo>
                  <a:pt x="6278485" y="828960"/>
                </a:lnTo>
                <a:lnTo>
                  <a:pt x="6278485" y="818695"/>
                </a:lnTo>
                <a:lnTo>
                  <a:pt x="6278485" y="812658"/>
                </a:lnTo>
                <a:lnTo>
                  <a:pt x="6280295" y="800583"/>
                </a:lnTo>
                <a:lnTo>
                  <a:pt x="6308674" y="769791"/>
                </a:lnTo>
                <a:lnTo>
                  <a:pt x="6344898" y="736585"/>
                </a:lnTo>
                <a:lnTo>
                  <a:pt x="6389576" y="703980"/>
                </a:lnTo>
                <a:lnTo>
                  <a:pt x="6436067" y="679226"/>
                </a:lnTo>
                <a:lnTo>
                  <a:pt x="6474707" y="660509"/>
                </a:lnTo>
                <a:lnTo>
                  <a:pt x="6539310" y="660509"/>
                </a:lnTo>
                <a:lnTo>
                  <a:pt x="6559837" y="650247"/>
                </a:lnTo>
                <a:lnTo>
                  <a:pt x="6574328" y="639982"/>
                </a:lnTo>
                <a:lnTo>
                  <a:pt x="6583988" y="625491"/>
                </a:lnTo>
                <a:lnTo>
                  <a:pt x="6596063" y="617039"/>
                </a:lnTo>
                <a:lnTo>
                  <a:pt x="6610554" y="611002"/>
                </a:lnTo>
                <a:close/>
                <a:moveTo>
                  <a:pt x="2035281" y="549420"/>
                </a:moveTo>
                <a:lnTo>
                  <a:pt x="2067886" y="549420"/>
                </a:lnTo>
                <a:lnTo>
                  <a:pt x="2078149" y="563911"/>
                </a:lnTo>
                <a:lnTo>
                  <a:pt x="2092034" y="578400"/>
                </a:lnTo>
                <a:lnTo>
                  <a:pt x="2106525" y="588665"/>
                </a:lnTo>
                <a:lnTo>
                  <a:pt x="2100489" y="596515"/>
                </a:lnTo>
                <a:lnTo>
                  <a:pt x="2096263" y="600741"/>
                </a:lnTo>
                <a:lnTo>
                  <a:pt x="2092034" y="603156"/>
                </a:lnTo>
                <a:lnTo>
                  <a:pt x="2088413" y="611004"/>
                </a:lnTo>
                <a:lnTo>
                  <a:pt x="2085998" y="617043"/>
                </a:lnTo>
                <a:lnTo>
                  <a:pt x="2082375" y="629721"/>
                </a:lnTo>
                <a:lnTo>
                  <a:pt x="2072112" y="629721"/>
                </a:lnTo>
                <a:lnTo>
                  <a:pt x="2057621" y="629721"/>
                </a:lnTo>
                <a:lnTo>
                  <a:pt x="2049772" y="625495"/>
                </a:lnTo>
                <a:lnTo>
                  <a:pt x="2039509" y="625495"/>
                </a:lnTo>
                <a:lnTo>
                  <a:pt x="2029244" y="621269"/>
                </a:lnTo>
                <a:lnTo>
                  <a:pt x="2029244" y="606778"/>
                </a:lnTo>
                <a:lnTo>
                  <a:pt x="2031660" y="596515"/>
                </a:lnTo>
                <a:lnTo>
                  <a:pt x="2035281" y="582023"/>
                </a:lnTo>
                <a:lnTo>
                  <a:pt x="2035281" y="568137"/>
                </a:lnTo>
                <a:close/>
                <a:moveTo>
                  <a:pt x="7636340" y="516211"/>
                </a:moveTo>
                <a:lnTo>
                  <a:pt x="7674981" y="516211"/>
                </a:lnTo>
                <a:lnTo>
                  <a:pt x="7682830" y="526476"/>
                </a:lnTo>
                <a:lnTo>
                  <a:pt x="7684641" y="530702"/>
                </a:lnTo>
                <a:lnTo>
                  <a:pt x="7688867" y="536738"/>
                </a:lnTo>
                <a:lnTo>
                  <a:pt x="7696716" y="545191"/>
                </a:lnTo>
                <a:lnTo>
                  <a:pt x="7698527" y="555455"/>
                </a:lnTo>
                <a:lnTo>
                  <a:pt x="7688264" y="559681"/>
                </a:lnTo>
                <a:lnTo>
                  <a:pt x="7684036" y="561492"/>
                </a:lnTo>
                <a:lnTo>
                  <a:pt x="7677999" y="565720"/>
                </a:lnTo>
                <a:lnTo>
                  <a:pt x="7673773" y="571757"/>
                </a:lnTo>
                <a:lnTo>
                  <a:pt x="7669547" y="575983"/>
                </a:lnTo>
                <a:lnTo>
                  <a:pt x="7667735" y="586248"/>
                </a:lnTo>
                <a:lnTo>
                  <a:pt x="7696111" y="594700"/>
                </a:lnTo>
                <a:lnTo>
                  <a:pt x="7709999" y="600736"/>
                </a:lnTo>
                <a:lnTo>
                  <a:pt x="7723885" y="615227"/>
                </a:lnTo>
                <a:lnTo>
                  <a:pt x="7737771" y="633944"/>
                </a:lnTo>
                <a:lnTo>
                  <a:pt x="7761922" y="623679"/>
                </a:lnTo>
                <a:lnTo>
                  <a:pt x="7786073" y="619453"/>
                </a:lnTo>
                <a:lnTo>
                  <a:pt x="7814449" y="615227"/>
                </a:lnTo>
                <a:lnTo>
                  <a:pt x="7847052" y="604964"/>
                </a:lnTo>
                <a:lnTo>
                  <a:pt x="7848863" y="600736"/>
                </a:lnTo>
                <a:lnTo>
                  <a:pt x="7853089" y="604964"/>
                </a:lnTo>
                <a:lnTo>
                  <a:pt x="7853089" y="609190"/>
                </a:lnTo>
                <a:lnTo>
                  <a:pt x="7853089" y="613417"/>
                </a:lnTo>
                <a:lnTo>
                  <a:pt x="7881466" y="627905"/>
                </a:lnTo>
                <a:lnTo>
                  <a:pt x="7903806" y="644209"/>
                </a:lnTo>
                <a:lnTo>
                  <a:pt x="7920107" y="666547"/>
                </a:lnTo>
                <a:lnTo>
                  <a:pt x="7938219" y="691300"/>
                </a:lnTo>
                <a:lnTo>
                  <a:pt x="7938219" y="738394"/>
                </a:lnTo>
                <a:lnTo>
                  <a:pt x="7914069" y="757111"/>
                </a:lnTo>
                <a:lnTo>
                  <a:pt x="7903806" y="773412"/>
                </a:lnTo>
                <a:lnTo>
                  <a:pt x="7895957" y="792129"/>
                </a:lnTo>
                <a:lnTo>
                  <a:pt x="7885692" y="810846"/>
                </a:lnTo>
                <a:lnTo>
                  <a:pt x="7857315" y="827147"/>
                </a:lnTo>
                <a:lnTo>
                  <a:pt x="7824712" y="845862"/>
                </a:lnTo>
                <a:lnTo>
                  <a:pt x="7792109" y="868202"/>
                </a:lnTo>
                <a:lnTo>
                  <a:pt x="7767959" y="897182"/>
                </a:lnTo>
                <a:lnTo>
                  <a:pt x="7775808" y="897182"/>
                </a:lnTo>
                <a:lnTo>
                  <a:pt x="7799959" y="882693"/>
                </a:lnTo>
                <a:lnTo>
                  <a:pt x="7828335" y="878465"/>
                </a:lnTo>
                <a:lnTo>
                  <a:pt x="7860938" y="882693"/>
                </a:lnTo>
                <a:lnTo>
                  <a:pt x="7860938" y="888730"/>
                </a:lnTo>
                <a:lnTo>
                  <a:pt x="7856712" y="897182"/>
                </a:lnTo>
                <a:lnTo>
                  <a:pt x="7856712" y="898994"/>
                </a:lnTo>
                <a:lnTo>
                  <a:pt x="7856712" y="903221"/>
                </a:lnTo>
                <a:lnTo>
                  <a:pt x="7856712" y="907447"/>
                </a:lnTo>
                <a:lnTo>
                  <a:pt x="7860938" y="907447"/>
                </a:lnTo>
                <a:lnTo>
                  <a:pt x="7866977" y="911673"/>
                </a:lnTo>
                <a:lnTo>
                  <a:pt x="7877240" y="899597"/>
                </a:lnTo>
                <a:lnTo>
                  <a:pt x="7891126" y="889335"/>
                </a:lnTo>
                <a:lnTo>
                  <a:pt x="7905013" y="879070"/>
                </a:lnTo>
                <a:lnTo>
                  <a:pt x="7923126" y="870618"/>
                </a:lnTo>
                <a:lnTo>
                  <a:pt x="7923126" y="882693"/>
                </a:lnTo>
                <a:lnTo>
                  <a:pt x="7917089" y="892956"/>
                </a:lnTo>
                <a:lnTo>
                  <a:pt x="7912861" y="903221"/>
                </a:lnTo>
                <a:lnTo>
                  <a:pt x="7908635" y="917709"/>
                </a:lnTo>
                <a:lnTo>
                  <a:pt x="7904409" y="936426"/>
                </a:lnTo>
                <a:lnTo>
                  <a:pt x="7908635" y="940652"/>
                </a:lnTo>
                <a:lnTo>
                  <a:pt x="7912861" y="940652"/>
                </a:lnTo>
                <a:lnTo>
                  <a:pt x="7912861" y="942465"/>
                </a:lnTo>
                <a:lnTo>
                  <a:pt x="7930975" y="942465"/>
                </a:lnTo>
                <a:lnTo>
                  <a:pt x="7930975" y="917709"/>
                </a:lnTo>
                <a:lnTo>
                  <a:pt x="7965388" y="913483"/>
                </a:lnTo>
                <a:lnTo>
                  <a:pt x="7997991" y="913483"/>
                </a:lnTo>
                <a:lnTo>
                  <a:pt x="8022142" y="917709"/>
                </a:lnTo>
                <a:lnTo>
                  <a:pt x="8046292" y="936426"/>
                </a:lnTo>
                <a:lnTo>
                  <a:pt x="8046292" y="940652"/>
                </a:lnTo>
                <a:lnTo>
                  <a:pt x="8046292" y="950917"/>
                </a:lnTo>
                <a:lnTo>
                  <a:pt x="8050519" y="961182"/>
                </a:lnTo>
                <a:lnTo>
                  <a:pt x="8050519" y="971445"/>
                </a:lnTo>
                <a:lnTo>
                  <a:pt x="8054745" y="981709"/>
                </a:lnTo>
                <a:lnTo>
                  <a:pt x="8156176" y="990162"/>
                </a:lnTo>
                <a:lnTo>
                  <a:pt x="8164026" y="967821"/>
                </a:lnTo>
                <a:lnTo>
                  <a:pt x="8164026" y="961785"/>
                </a:lnTo>
                <a:lnTo>
                  <a:pt x="8164026" y="957559"/>
                </a:lnTo>
                <a:lnTo>
                  <a:pt x="8164026" y="951520"/>
                </a:lnTo>
                <a:lnTo>
                  <a:pt x="8164026" y="941257"/>
                </a:lnTo>
                <a:lnTo>
                  <a:pt x="8164026" y="929182"/>
                </a:lnTo>
                <a:lnTo>
                  <a:pt x="8170062" y="927371"/>
                </a:lnTo>
                <a:lnTo>
                  <a:pt x="8174290" y="927371"/>
                </a:lnTo>
                <a:lnTo>
                  <a:pt x="8174290" y="923143"/>
                </a:lnTo>
                <a:lnTo>
                  <a:pt x="8178514" y="918917"/>
                </a:lnTo>
                <a:lnTo>
                  <a:pt x="8199044" y="929182"/>
                </a:lnTo>
                <a:lnTo>
                  <a:pt x="8221382" y="941257"/>
                </a:lnTo>
                <a:lnTo>
                  <a:pt x="8241910" y="951520"/>
                </a:lnTo>
                <a:lnTo>
                  <a:pt x="8264250" y="932805"/>
                </a:lnTo>
                <a:lnTo>
                  <a:pt x="8288400" y="922540"/>
                </a:lnTo>
                <a:lnTo>
                  <a:pt x="8327040" y="918314"/>
                </a:lnTo>
                <a:lnTo>
                  <a:pt x="8327040" y="928577"/>
                </a:lnTo>
                <a:lnTo>
                  <a:pt x="8333078" y="928577"/>
                </a:lnTo>
                <a:lnTo>
                  <a:pt x="8351190" y="1000426"/>
                </a:lnTo>
                <a:lnTo>
                  <a:pt x="8327040" y="1025180"/>
                </a:lnTo>
                <a:lnTo>
                  <a:pt x="8313154" y="1062009"/>
                </a:lnTo>
                <a:lnTo>
                  <a:pt x="8317380" y="1068046"/>
                </a:lnTo>
                <a:lnTo>
                  <a:pt x="8321606" y="1076500"/>
                </a:lnTo>
                <a:lnTo>
                  <a:pt x="8321606" y="1082537"/>
                </a:lnTo>
                <a:lnTo>
                  <a:pt x="8323417" y="1090989"/>
                </a:lnTo>
                <a:lnTo>
                  <a:pt x="8327645" y="1101253"/>
                </a:lnTo>
                <a:lnTo>
                  <a:pt x="8345757" y="1119972"/>
                </a:lnTo>
                <a:lnTo>
                  <a:pt x="8369907" y="1134460"/>
                </a:lnTo>
                <a:lnTo>
                  <a:pt x="8390435" y="1148951"/>
                </a:lnTo>
                <a:lnTo>
                  <a:pt x="8394661" y="1144725"/>
                </a:lnTo>
                <a:lnTo>
                  <a:pt x="8398887" y="1140499"/>
                </a:lnTo>
                <a:lnTo>
                  <a:pt x="8409152" y="1124198"/>
                </a:lnTo>
                <a:lnTo>
                  <a:pt x="8417001" y="1101856"/>
                </a:lnTo>
                <a:lnTo>
                  <a:pt x="8423038" y="1081329"/>
                </a:lnTo>
                <a:lnTo>
                  <a:pt x="8436924" y="1062612"/>
                </a:lnTo>
                <a:lnTo>
                  <a:pt x="8436924" y="1081329"/>
                </a:lnTo>
                <a:lnTo>
                  <a:pt x="8441150" y="1095819"/>
                </a:lnTo>
                <a:lnTo>
                  <a:pt x="8447188" y="1106086"/>
                </a:lnTo>
                <a:lnTo>
                  <a:pt x="8459264" y="1112122"/>
                </a:lnTo>
                <a:lnTo>
                  <a:pt x="8473150" y="1116348"/>
                </a:lnTo>
                <a:lnTo>
                  <a:pt x="8489451" y="1120574"/>
                </a:lnTo>
                <a:lnTo>
                  <a:pt x="8516017" y="1077103"/>
                </a:lnTo>
                <a:lnTo>
                  <a:pt x="8526280" y="1087367"/>
                </a:lnTo>
                <a:lnTo>
                  <a:pt x="8536545" y="1095819"/>
                </a:lnTo>
                <a:lnTo>
                  <a:pt x="8542582" y="1106086"/>
                </a:lnTo>
                <a:lnTo>
                  <a:pt x="8554657" y="1112122"/>
                </a:lnTo>
                <a:lnTo>
                  <a:pt x="8568543" y="1120574"/>
                </a:lnTo>
                <a:lnTo>
                  <a:pt x="8574582" y="1112122"/>
                </a:lnTo>
                <a:lnTo>
                  <a:pt x="8582431" y="1106086"/>
                </a:lnTo>
                <a:lnTo>
                  <a:pt x="8588468" y="1106086"/>
                </a:lnTo>
                <a:lnTo>
                  <a:pt x="8592694" y="1106086"/>
                </a:lnTo>
                <a:lnTo>
                  <a:pt x="8602958" y="1106086"/>
                </a:lnTo>
                <a:lnTo>
                  <a:pt x="8610808" y="1110312"/>
                </a:lnTo>
                <a:lnTo>
                  <a:pt x="8624694" y="1110312"/>
                </a:lnTo>
                <a:lnTo>
                  <a:pt x="8620467" y="1073479"/>
                </a:lnTo>
                <a:lnTo>
                  <a:pt x="8612618" y="1048725"/>
                </a:lnTo>
                <a:lnTo>
                  <a:pt x="8606581" y="1015520"/>
                </a:lnTo>
                <a:lnTo>
                  <a:pt x="8630732" y="1009481"/>
                </a:lnTo>
                <a:lnTo>
                  <a:pt x="8653070" y="1001029"/>
                </a:lnTo>
                <a:lnTo>
                  <a:pt x="8687484" y="1001029"/>
                </a:lnTo>
                <a:lnTo>
                  <a:pt x="8726125" y="1005255"/>
                </a:lnTo>
                <a:lnTo>
                  <a:pt x="8764765" y="1015520"/>
                </a:lnTo>
                <a:lnTo>
                  <a:pt x="8800991" y="1025783"/>
                </a:lnTo>
                <a:lnTo>
                  <a:pt x="8833594" y="1037858"/>
                </a:lnTo>
                <a:lnTo>
                  <a:pt x="8847482" y="1048123"/>
                </a:lnTo>
                <a:lnTo>
                  <a:pt x="8853518" y="1054159"/>
                </a:lnTo>
                <a:lnTo>
                  <a:pt x="8857744" y="1066235"/>
                </a:lnTo>
                <a:lnTo>
                  <a:pt x="8857744" y="1072274"/>
                </a:lnTo>
                <a:lnTo>
                  <a:pt x="8861970" y="1076500"/>
                </a:lnTo>
                <a:lnTo>
                  <a:pt x="8861970" y="1082537"/>
                </a:lnTo>
                <a:lnTo>
                  <a:pt x="8868009" y="1086762"/>
                </a:lnTo>
                <a:lnTo>
                  <a:pt x="8875856" y="1090989"/>
                </a:lnTo>
                <a:lnTo>
                  <a:pt x="8886121" y="1095217"/>
                </a:lnTo>
                <a:lnTo>
                  <a:pt x="8906649" y="1086762"/>
                </a:lnTo>
                <a:lnTo>
                  <a:pt x="8930799" y="1086762"/>
                </a:lnTo>
                <a:lnTo>
                  <a:pt x="8957365" y="1086762"/>
                </a:lnTo>
                <a:lnTo>
                  <a:pt x="8967628" y="1109104"/>
                </a:lnTo>
                <a:lnTo>
                  <a:pt x="8981514" y="1129632"/>
                </a:lnTo>
                <a:lnTo>
                  <a:pt x="9002044" y="1148348"/>
                </a:lnTo>
                <a:lnTo>
                  <a:pt x="9028608" y="1158611"/>
                </a:lnTo>
                <a:lnTo>
                  <a:pt x="9052758" y="1148348"/>
                </a:lnTo>
                <a:lnTo>
                  <a:pt x="9087172" y="1148348"/>
                </a:lnTo>
                <a:lnTo>
                  <a:pt x="9119777" y="1152575"/>
                </a:lnTo>
                <a:lnTo>
                  <a:pt x="9152380" y="1158611"/>
                </a:lnTo>
                <a:lnTo>
                  <a:pt x="9176530" y="1164650"/>
                </a:lnTo>
                <a:lnTo>
                  <a:pt x="9186793" y="1197855"/>
                </a:lnTo>
                <a:lnTo>
                  <a:pt x="9191019" y="1226837"/>
                </a:lnTo>
                <a:lnTo>
                  <a:pt x="9197058" y="1251591"/>
                </a:lnTo>
                <a:lnTo>
                  <a:pt x="9204905" y="1255817"/>
                </a:lnTo>
                <a:lnTo>
                  <a:pt x="9209133" y="1264270"/>
                </a:lnTo>
                <a:lnTo>
                  <a:pt x="9215170" y="1266082"/>
                </a:lnTo>
                <a:lnTo>
                  <a:pt x="9282188" y="1260043"/>
                </a:lnTo>
                <a:lnTo>
                  <a:pt x="9349204" y="1260043"/>
                </a:lnTo>
                <a:lnTo>
                  <a:pt x="9418033" y="1260043"/>
                </a:lnTo>
                <a:lnTo>
                  <a:pt x="9424070" y="1274535"/>
                </a:lnTo>
                <a:lnTo>
                  <a:pt x="9434335" y="1284799"/>
                </a:lnTo>
                <a:lnTo>
                  <a:pt x="9446410" y="1299288"/>
                </a:lnTo>
                <a:lnTo>
                  <a:pt x="9456673" y="1307739"/>
                </a:lnTo>
                <a:lnTo>
                  <a:pt x="9470559" y="1318004"/>
                </a:lnTo>
                <a:lnTo>
                  <a:pt x="9470559" y="1307739"/>
                </a:lnTo>
                <a:lnTo>
                  <a:pt x="9474787" y="1303513"/>
                </a:lnTo>
                <a:lnTo>
                  <a:pt x="9476597" y="1295061"/>
                </a:lnTo>
                <a:lnTo>
                  <a:pt x="9476597" y="1289025"/>
                </a:lnTo>
                <a:lnTo>
                  <a:pt x="9480823" y="1278760"/>
                </a:lnTo>
                <a:lnTo>
                  <a:pt x="9474787" y="1266685"/>
                </a:lnTo>
                <a:lnTo>
                  <a:pt x="9470559" y="1260648"/>
                </a:lnTo>
                <a:lnTo>
                  <a:pt x="9466335" y="1256422"/>
                </a:lnTo>
                <a:lnTo>
                  <a:pt x="9466335" y="1250383"/>
                </a:lnTo>
                <a:lnTo>
                  <a:pt x="9470559" y="1241930"/>
                </a:lnTo>
                <a:lnTo>
                  <a:pt x="9470559" y="1231666"/>
                </a:lnTo>
                <a:lnTo>
                  <a:pt x="9470559" y="1221404"/>
                </a:lnTo>
                <a:lnTo>
                  <a:pt x="9504974" y="1227440"/>
                </a:lnTo>
                <a:lnTo>
                  <a:pt x="9529125" y="1241930"/>
                </a:lnTo>
                <a:lnTo>
                  <a:pt x="9557502" y="1252194"/>
                </a:lnTo>
                <a:lnTo>
                  <a:pt x="9569577" y="1252194"/>
                </a:lnTo>
                <a:lnTo>
                  <a:pt x="9579840" y="1252194"/>
                </a:lnTo>
                <a:lnTo>
                  <a:pt x="9590104" y="1250383"/>
                </a:lnTo>
                <a:lnTo>
                  <a:pt x="9597952" y="1241930"/>
                </a:lnTo>
                <a:lnTo>
                  <a:pt x="9603990" y="1237704"/>
                </a:lnTo>
                <a:lnTo>
                  <a:pt x="9611840" y="1235891"/>
                </a:lnTo>
                <a:lnTo>
                  <a:pt x="9727157" y="1285402"/>
                </a:lnTo>
                <a:lnTo>
                  <a:pt x="9791760" y="1353022"/>
                </a:lnTo>
                <a:lnTo>
                  <a:pt x="9802023" y="1361474"/>
                </a:lnTo>
                <a:lnTo>
                  <a:pt x="9812287" y="1361474"/>
                </a:lnTo>
                <a:lnTo>
                  <a:pt x="9822552" y="1363285"/>
                </a:lnTo>
                <a:lnTo>
                  <a:pt x="9834625" y="1363285"/>
                </a:lnTo>
                <a:lnTo>
                  <a:pt x="9844890" y="1371739"/>
                </a:lnTo>
                <a:lnTo>
                  <a:pt x="9865417" y="1390457"/>
                </a:lnTo>
                <a:lnTo>
                  <a:pt x="9879303" y="1410985"/>
                </a:lnTo>
                <a:lnTo>
                  <a:pt x="9893191" y="1429702"/>
                </a:lnTo>
                <a:lnTo>
                  <a:pt x="9911303" y="1444191"/>
                </a:lnTo>
                <a:lnTo>
                  <a:pt x="9945719" y="1450228"/>
                </a:lnTo>
                <a:lnTo>
                  <a:pt x="9949943" y="1448416"/>
                </a:lnTo>
                <a:lnTo>
                  <a:pt x="9954169" y="1448416"/>
                </a:lnTo>
                <a:lnTo>
                  <a:pt x="9958397" y="1444191"/>
                </a:lnTo>
                <a:lnTo>
                  <a:pt x="9960208" y="1444191"/>
                </a:lnTo>
                <a:lnTo>
                  <a:pt x="9968057" y="1444191"/>
                </a:lnTo>
                <a:lnTo>
                  <a:pt x="9988585" y="1468945"/>
                </a:lnTo>
                <a:lnTo>
                  <a:pt x="10010923" y="1493701"/>
                </a:lnTo>
                <a:lnTo>
                  <a:pt x="10029037" y="1520264"/>
                </a:lnTo>
                <a:lnTo>
                  <a:pt x="10035679" y="1551661"/>
                </a:lnTo>
                <a:lnTo>
                  <a:pt x="9965039" y="1551661"/>
                </a:lnTo>
                <a:lnTo>
                  <a:pt x="9960813" y="1557697"/>
                </a:lnTo>
                <a:lnTo>
                  <a:pt x="9954774" y="1566150"/>
                </a:lnTo>
                <a:lnTo>
                  <a:pt x="9950548" y="1570376"/>
                </a:lnTo>
                <a:lnTo>
                  <a:pt x="9946322" y="1580640"/>
                </a:lnTo>
                <a:lnTo>
                  <a:pt x="9942096" y="1590904"/>
                </a:lnTo>
                <a:lnTo>
                  <a:pt x="9949943" y="1595130"/>
                </a:lnTo>
                <a:lnTo>
                  <a:pt x="9954169" y="1599356"/>
                </a:lnTo>
                <a:lnTo>
                  <a:pt x="9955982" y="1601167"/>
                </a:lnTo>
                <a:lnTo>
                  <a:pt x="9960208" y="1609619"/>
                </a:lnTo>
                <a:lnTo>
                  <a:pt x="9960208" y="1613845"/>
                </a:lnTo>
                <a:lnTo>
                  <a:pt x="9955982" y="1619884"/>
                </a:lnTo>
                <a:lnTo>
                  <a:pt x="9949943" y="1630148"/>
                </a:lnTo>
                <a:lnTo>
                  <a:pt x="9945719" y="1634374"/>
                </a:lnTo>
                <a:lnTo>
                  <a:pt x="9939681" y="1638600"/>
                </a:lnTo>
                <a:lnTo>
                  <a:pt x="9931831" y="1638600"/>
                </a:lnTo>
                <a:lnTo>
                  <a:pt x="9925795" y="1638600"/>
                </a:lnTo>
                <a:lnTo>
                  <a:pt x="9911907" y="1638600"/>
                </a:lnTo>
                <a:lnTo>
                  <a:pt x="9898021" y="1616261"/>
                </a:lnTo>
                <a:lnTo>
                  <a:pt x="9875683" y="1605998"/>
                </a:lnTo>
                <a:lnTo>
                  <a:pt x="9847305" y="1599959"/>
                </a:lnTo>
                <a:lnTo>
                  <a:pt x="9847305" y="1573396"/>
                </a:lnTo>
                <a:lnTo>
                  <a:pt x="9841267" y="1571583"/>
                </a:lnTo>
                <a:lnTo>
                  <a:pt x="9833418" y="1567357"/>
                </a:lnTo>
                <a:lnTo>
                  <a:pt x="9831607" y="1563131"/>
                </a:lnTo>
                <a:lnTo>
                  <a:pt x="9823758" y="1558905"/>
                </a:lnTo>
                <a:lnTo>
                  <a:pt x="9809872" y="1558905"/>
                </a:lnTo>
                <a:lnTo>
                  <a:pt x="9805646" y="1558905"/>
                </a:lnTo>
                <a:lnTo>
                  <a:pt x="9803835" y="1563131"/>
                </a:lnTo>
                <a:lnTo>
                  <a:pt x="9799607" y="1563131"/>
                </a:lnTo>
                <a:lnTo>
                  <a:pt x="9795381" y="1563131"/>
                </a:lnTo>
                <a:lnTo>
                  <a:pt x="9789345" y="1567357"/>
                </a:lnTo>
                <a:lnTo>
                  <a:pt x="9781495" y="1552869"/>
                </a:lnTo>
                <a:lnTo>
                  <a:pt x="9771233" y="1538378"/>
                </a:lnTo>
                <a:lnTo>
                  <a:pt x="9763383" y="1528113"/>
                </a:lnTo>
                <a:lnTo>
                  <a:pt x="9763383" y="1552869"/>
                </a:lnTo>
                <a:lnTo>
                  <a:pt x="9757345" y="1581848"/>
                </a:lnTo>
                <a:lnTo>
                  <a:pt x="9749497" y="1606601"/>
                </a:lnTo>
                <a:lnTo>
                  <a:pt x="9733194" y="1621091"/>
                </a:lnTo>
                <a:lnTo>
                  <a:pt x="9725347" y="1625317"/>
                </a:lnTo>
                <a:lnTo>
                  <a:pt x="9719308" y="1625317"/>
                </a:lnTo>
                <a:lnTo>
                  <a:pt x="9715082" y="1625317"/>
                </a:lnTo>
                <a:lnTo>
                  <a:pt x="9710856" y="1625317"/>
                </a:lnTo>
                <a:lnTo>
                  <a:pt x="9706630" y="1621091"/>
                </a:lnTo>
                <a:lnTo>
                  <a:pt x="9704819" y="1621091"/>
                </a:lnTo>
                <a:lnTo>
                  <a:pt x="9700591" y="1621091"/>
                </a:lnTo>
                <a:lnTo>
                  <a:pt x="9696365" y="1625317"/>
                </a:lnTo>
                <a:lnTo>
                  <a:pt x="9692139" y="1629543"/>
                </a:lnTo>
                <a:lnTo>
                  <a:pt x="9686102" y="1639808"/>
                </a:lnTo>
                <a:lnTo>
                  <a:pt x="9706630" y="1664561"/>
                </a:lnTo>
                <a:lnTo>
                  <a:pt x="9728967" y="1708030"/>
                </a:lnTo>
                <a:lnTo>
                  <a:pt x="9739233" y="1757539"/>
                </a:lnTo>
                <a:lnTo>
                  <a:pt x="9733194" y="1757539"/>
                </a:lnTo>
                <a:lnTo>
                  <a:pt x="9728967" y="1761765"/>
                </a:lnTo>
                <a:lnTo>
                  <a:pt x="9721119" y="1761765"/>
                </a:lnTo>
                <a:lnTo>
                  <a:pt x="9710856" y="1765992"/>
                </a:lnTo>
                <a:lnTo>
                  <a:pt x="9696970" y="1755727"/>
                </a:lnTo>
                <a:lnTo>
                  <a:pt x="9686705" y="1747275"/>
                </a:lnTo>
                <a:lnTo>
                  <a:pt x="9672819" y="1745464"/>
                </a:lnTo>
                <a:lnTo>
                  <a:pt x="9654705" y="1741238"/>
                </a:lnTo>
                <a:lnTo>
                  <a:pt x="9644443" y="1770218"/>
                </a:lnTo>
                <a:lnTo>
                  <a:pt x="9623915" y="1784709"/>
                </a:lnTo>
                <a:lnTo>
                  <a:pt x="9597349" y="1794972"/>
                </a:lnTo>
                <a:lnTo>
                  <a:pt x="9568972" y="1805237"/>
                </a:lnTo>
                <a:lnTo>
                  <a:pt x="9567161" y="1834217"/>
                </a:lnTo>
                <a:lnTo>
                  <a:pt x="9559312" y="1856558"/>
                </a:lnTo>
                <a:lnTo>
                  <a:pt x="9545426" y="1877086"/>
                </a:lnTo>
                <a:lnTo>
                  <a:pt x="9517049" y="1881312"/>
                </a:lnTo>
                <a:lnTo>
                  <a:pt x="9496522" y="1887349"/>
                </a:lnTo>
                <a:lnTo>
                  <a:pt x="9482634" y="1895802"/>
                </a:lnTo>
                <a:lnTo>
                  <a:pt x="9468748" y="1900029"/>
                </a:lnTo>
                <a:lnTo>
                  <a:pt x="9458485" y="1891577"/>
                </a:lnTo>
                <a:lnTo>
                  <a:pt x="9446410" y="1881312"/>
                </a:lnTo>
                <a:lnTo>
                  <a:pt x="9440371" y="1871047"/>
                </a:lnTo>
                <a:lnTo>
                  <a:pt x="9426485" y="1872860"/>
                </a:lnTo>
                <a:lnTo>
                  <a:pt x="9408373" y="1877086"/>
                </a:lnTo>
                <a:lnTo>
                  <a:pt x="9394485" y="1885538"/>
                </a:lnTo>
                <a:lnTo>
                  <a:pt x="9384223" y="1891577"/>
                </a:lnTo>
                <a:lnTo>
                  <a:pt x="9384223" y="1906065"/>
                </a:lnTo>
                <a:lnTo>
                  <a:pt x="9373958" y="1910292"/>
                </a:lnTo>
                <a:lnTo>
                  <a:pt x="9355846" y="1910292"/>
                </a:lnTo>
                <a:lnTo>
                  <a:pt x="9331695" y="1910292"/>
                </a:lnTo>
                <a:lnTo>
                  <a:pt x="9309357" y="1914519"/>
                </a:lnTo>
                <a:lnTo>
                  <a:pt x="9299092" y="1916330"/>
                </a:lnTo>
                <a:lnTo>
                  <a:pt x="9280978" y="1959802"/>
                </a:lnTo>
                <a:lnTo>
                  <a:pt x="9279168" y="2006893"/>
                </a:lnTo>
                <a:lnTo>
                  <a:pt x="9279168" y="2060626"/>
                </a:lnTo>
                <a:lnTo>
                  <a:pt x="9285206" y="2107721"/>
                </a:lnTo>
                <a:lnTo>
                  <a:pt x="9274942" y="2107721"/>
                </a:lnTo>
                <a:lnTo>
                  <a:pt x="9270716" y="2107721"/>
                </a:lnTo>
                <a:lnTo>
                  <a:pt x="9266490" y="2107721"/>
                </a:lnTo>
                <a:lnTo>
                  <a:pt x="9264679" y="2111946"/>
                </a:lnTo>
                <a:lnTo>
                  <a:pt x="9260453" y="2113758"/>
                </a:lnTo>
                <a:lnTo>
                  <a:pt x="9256225" y="2125834"/>
                </a:lnTo>
                <a:lnTo>
                  <a:pt x="9251999" y="2136096"/>
                </a:lnTo>
                <a:lnTo>
                  <a:pt x="9251999" y="2150587"/>
                </a:lnTo>
                <a:lnTo>
                  <a:pt x="9251999" y="2166885"/>
                </a:lnTo>
                <a:lnTo>
                  <a:pt x="9227848" y="2166885"/>
                </a:lnTo>
                <a:lnTo>
                  <a:pt x="9213962" y="2189223"/>
                </a:lnTo>
                <a:lnTo>
                  <a:pt x="9203699" y="2203714"/>
                </a:lnTo>
                <a:lnTo>
                  <a:pt x="9199471" y="2218204"/>
                </a:lnTo>
                <a:lnTo>
                  <a:pt x="9195245" y="2247182"/>
                </a:lnTo>
                <a:lnTo>
                  <a:pt x="9189209" y="2247182"/>
                </a:lnTo>
                <a:lnTo>
                  <a:pt x="9181359" y="2247182"/>
                </a:lnTo>
                <a:lnTo>
                  <a:pt x="9179549" y="2247182"/>
                </a:lnTo>
                <a:lnTo>
                  <a:pt x="9175321" y="2247182"/>
                </a:lnTo>
                <a:lnTo>
                  <a:pt x="9167473" y="2247182"/>
                </a:lnTo>
                <a:lnTo>
                  <a:pt x="9153585" y="2276167"/>
                </a:lnTo>
                <a:lnTo>
                  <a:pt x="9143323" y="2311185"/>
                </a:lnTo>
                <a:lnTo>
                  <a:pt x="9119172" y="2311185"/>
                </a:lnTo>
                <a:lnTo>
                  <a:pt x="9111323" y="2350426"/>
                </a:lnTo>
                <a:lnTo>
                  <a:pt x="9099247" y="2350426"/>
                </a:lnTo>
                <a:lnTo>
                  <a:pt x="9099247" y="2340164"/>
                </a:lnTo>
                <a:lnTo>
                  <a:pt x="9070872" y="2300923"/>
                </a:lnTo>
                <a:lnTo>
                  <a:pt x="9052758" y="2253824"/>
                </a:lnTo>
                <a:lnTo>
                  <a:pt x="9048532" y="2200090"/>
                </a:lnTo>
                <a:lnTo>
                  <a:pt x="9052758" y="2136096"/>
                </a:lnTo>
                <a:lnTo>
                  <a:pt x="9063023" y="2127644"/>
                </a:lnTo>
                <a:lnTo>
                  <a:pt x="9070872" y="2121605"/>
                </a:lnTo>
                <a:lnTo>
                  <a:pt x="9081135" y="2113153"/>
                </a:lnTo>
                <a:lnTo>
                  <a:pt x="9085361" y="2102891"/>
                </a:lnTo>
                <a:lnTo>
                  <a:pt x="9091400" y="2088400"/>
                </a:lnTo>
                <a:lnTo>
                  <a:pt x="9081135" y="2069683"/>
                </a:lnTo>
                <a:lnTo>
                  <a:pt x="9076909" y="2044930"/>
                </a:lnTo>
                <a:lnTo>
                  <a:pt x="9090795" y="2015948"/>
                </a:lnTo>
                <a:lnTo>
                  <a:pt x="9104681" y="2005685"/>
                </a:lnTo>
                <a:lnTo>
                  <a:pt x="9122795" y="1997233"/>
                </a:lnTo>
                <a:lnTo>
                  <a:pt x="9143323" y="1991194"/>
                </a:lnTo>
                <a:lnTo>
                  <a:pt x="9157209" y="1976703"/>
                </a:lnTo>
                <a:lnTo>
                  <a:pt x="9185585" y="1933234"/>
                </a:lnTo>
                <a:lnTo>
                  <a:pt x="9213962" y="1889763"/>
                </a:lnTo>
                <a:lnTo>
                  <a:pt x="9236302" y="1871047"/>
                </a:lnTo>
                <a:lnTo>
                  <a:pt x="9260453" y="1854745"/>
                </a:lnTo>
                <a:lnTo>
                  <a:pt x="9284602" y="1836030"/>
                </a:lnTo>
                <a:lnTo>
                  <a:pt x="9294866" y="1811274"/>
                </a:lnTo>
                <a:lnTo>
                  <a:pt x="9302716" y="1782293"/>
                </a:lnTo>
                <a:lnTo>
                  <a:pt x="9312978" y="1755727"/>
                </a:lnTo>
                <a:lnTo>
                  <a:pt x="9312978" y="1753916"/>
                </a:lnTo>
                <a:lnTo>
                  <a:pt x="9308752" y="1753916"/>
                </a:lnTo>
                <a:lnTo>
                  <a:pt x="9308752" y="1749690"/>
                </a:lnTo>
                <a:lnTo>
                  <a:pt x="9304526" y="1745464"/>
                </a:lnTo>
                <a:lnTo>
                  <a:pt x="9298488" y="1749690"/>
                </a:lnTo>
                <a:lnTo>
                  <a:pt x="9294261" y="1753916"/>
                </a:lnTo>
                <a:lnTo>
                  <a:pt x="9292451" y="1755727"/>
                </a:lnTo>
                <a:lnTo>
                  <a:pt x="9274339" y="1782293"/>
                </a:lnTo>
                <a:lnTo>
                  <a:pt x="9256225" y="1811274"/>
                </a:lnTo>
                <a:lnTo>
                  <a:pt x="9238113" y="1836030"/>
                </a:lnTo>
                <a:lnTo>
                  <a:pt x="9213962" y="1854745"/>
                </a:lnTo>
                <a:lnTo>
                  <a:pt x="9181359" y="1869236"/>
                </a:lnTo>
                <a:lnTo>
                  <a:pt x="9179549" y="1857161"/>
                </a:lnTo>
                <a:lnTo>
                  <a:pt x="9179549" y="1855350"/>
                </a:lnTo>
                <a:lnTo>
                  <a:pt x="9175321" y="1846898"/>
                </a:lnTo>
                <a:lnTo>
                  <a:pt x="9175321" y="1836633"/>
                </a:lnTo>
                <a:lnTo>
                  <a:pt x="9179549" y="1832407"/>
                </a:lnTo>
                <a:lnTo>
                  <a:pt x="9179549" y="1828181"/>
                </a:lnTo>
                <a:lnTo>
                  <a:pt x="9179549" y="1826368"/>
                </a:lnTo>
                <a:lnTo>
                  <a:pt x="9181359" y="1817915"/>
                </a:lnTo>
                <a:lnTo>
                  <a:pt x="9181359" y="1811879"/>
                </a:lnTo>
                <a:lnTo>
                  <a:pt x="9171095" y="1803426"/>
                </a:lnTo>
                <a:lnTo>
                  <a:pt x="9160832" y="1799198"/>
                </a:lnTo>
                <a:lnTo>
                  <a:pt x="9152982" y="1797388"/>
                </a:lnTo>
                <a:lnTo>
                  <a:pt x="9142720" y="1793161"/>
                </a:lnTo>
                <a:lnTo>
                  <a:pt x="9136681" y="1797388"/>
                </a:lnTo>
                <a:lnTo>
                  <a:pt x="9118569" y="1807652"/>
                </a:lnTo>
                <a:lnTo>
                  <a:pt x="9094418" y="1828181"/>
                </a:lnTo>
                <a:lnTo>
                  <a:pt x="9072078" y="1854745"/>
                </a:lnTo>
                <a:lnTo>
                  <a:pt x="9051551" y="1879501"/>
                </a:lnTo>
                <a:lnTo>
                  <a:pt x="9041288" y="1898217"/>
                </a:lnTo>
                <a:lnTo>
                  <a:pt x="9041288" y="1904255"/>
                </a:lnTo>
                <a:lnTo>
                  <a:pt x="9041288" y="1912707"/>
                </a:lnTo>
                <a:lnTo>
                  <a:pt x="9043099" y="1918747"/>
                </a:lnTo>
                <a:lnTo>
                  <a:pt x="9047325" y="1929007"/>
                </a:lnTo>
                <a:lnTo>
                  <a:pt x="9051551" y="1937460"/>
                </a:lnTo>
                <a:lnTo>
                  <a:pt x="9051551" y="1943499"/>
                </a:lnTo>
                <a:lnTo>
                  <a:pt x="9029213" y="1953762"/>
                </a:lnTo>
                <a:lnTo>
                  <a:pt x="9005062" y="1957991"/>
                </a:lnTo>
                <a:lnTo>
                  <a:pt x="8972459" y="1962217"/>
                </a:lnTo>
                <a:lnTo>
                  <a:pt x="8942270" y="1962217"/>
                </a:lnTo>
                <a:lnTo>
                  <a:pt x="8942270" y="1922972"/>
                </a:lnTo>
                <a:lnTo>
                  <a:pt x="8909667" y="1929007"/>
                </a:lnTo>
                <a:lnTo>
                  <a:pt x="8881290" y="1941083"/>
                </a:lnTo>
                <a:lnTo>
                  <a:pt x="8857141" y="1936857"/>
                </a:lnTo>
                <a:lnTo>
                  <a:pt x="8839027" y="1914519"/>
                </a:lnTo>
                <a:lnTo>
                  <a:pt x="8768388" y="1904255"/>
                </a:lnTo>
                <a:lnTo>
                  <a:pt x="8744237" y="1929007"/>
                </a:lnTo>
                <a:lnTo>
                  <a:pt x="8715861" y="1947725"/>
                </a:lnTo>
                <a:lnTo>
                  <a:pt x="8691710" y="1968254"/>
                </a:lnTo>
                <a:lnTo>
                  <a:pt x="8677824" y="1994818"/>
                </a:lnTo>
                <a:lnTo>
                  <a:pt x="8663938" y="2019571"/>
                </a:lnTo>
                <a:lnTo>
                  <a:pt x="8650052" y="2044325"/>
                </a:lnTo>
                <a:lnTo>
                  <a:pt x="8631938" y="2063041"/>
                </a:lnTo>
                <a:lnTo>
                  <a:pt x="8575186" y="2081758"/>
                </a:lnTo>
                <a:lnTo>
                  <a:pt x="8561298" y="2096249"/>
                </a:lnTo>
                <a:lnTo>
                  <a:pt x="8551036" y="2112551"/>
                </a:lnTo>
                <a:lnTo>
                  <a:pt x="8540771" y="2127039"/>
                </a:lnTo>
                <a:lnTo>
                  <a:pt x="8516620" y="2145756"/>
                </a:lnTo>
                <a:lnTo>
                  <a:pt x="8516620" y="2166279"/>
                </a:lnTo>
                <a:lnTo>
                  <a:pt x="8546808" y="2166279"/>
                </a:lnTo>
                <a:lnTo>
                  <a:pt x="8551036" y="2178354"/>
                </a:lnTo>
                <a:lnTo>
                  <a:pt x="8555262" y="2184393"/>
                </a:lnTo>
                <a:lnTo>
                  <a:pt x="8557072" y="2192846"/>
                </a:lnTo>
                <a:lnTo>
                  <a:pt x="8564922" y="2198885"/>
                </a:lnTo>
                <a:lnTo>
                  <a:pt x="8570958" y="2203111"/>
                </a:lnTo>
                <a:lnTo>
                  <a:pt x="8584846" y="2207336"/>
                </a:lnTo>
                <a:lnTo>
                  <a:pt x="8592694" y="2198885"/>
                </a:lnTo>
                <a:lnTo>
                  <a:pt x="8598732" y="2194656"/>
                </a:lnTo>
                <a:lnTo>
                  <a:pt x="8610808" y="2192846"/>
                </a:lnTo>
                <a:lnTo>
                  <a:pt x="8621070" y="2192846"/>
                </a:lnTo>
                <a:lnTo>
                  <a:pt x="8639184" y="2192846"/>
                </a:lnTo>
                <a:lnTo>
                  <a:pt x="8653070" y="2209148"/>
                </a:lnTo>
                <a:lnTo>
                  <a:pt x="8663335" y="2223638"/>
                </a:lnTo>
                <a:lnTo>
                  <a:pt x="8669372" y="2242353"/>
                </a:lnTo>
                <a:lnTo>
                  <a:pt x="8677221" y="2271335"/>
                </a:lnTo>
                <a:lnTo>
                  <a:pt x="8681447" y="2290054"/>
                </a:lnTo>
                <a:lnTo>
                  <a:pt x="8677221" y="2300318"/>
                </a:lnTo>
                <a:lnTo>
                  <a:pt x="8666956" y="2310581"/>
                </a:lnTo>
                <a:lnTo>
                  <a:pt x="8662730" y="2329297"/>
                </a:lnTo>
                <a:lnTo>
                  <a:pt x="8662730" y="2349823"/>
                </a:lnTo>
                <a:lnTo>
                  <a:pt x="8668769" y="2368539"/>
                </a:lnTo>
                <a:lnTo>
                  <a:pt x="8676616" y="2387255"/>
                </a:lnTo>
                <a:lnTo>
                  <a:pt x="8682655" y="2412009"/>
                </a:lnTo>
                <a:lnTo>
                  <a:pt x="8662127" y="2434347"/>
                </a:lnTo>
                <a:lnTo>
                  <a:pt x="8648241" y="2459103"/>
                </a:lnTo>
                <a:lnTo>
                  <a:pt x="8637977" y="2483857"/>
                </a:lnTo>
                <a:lnTo>
                  <a:pt x="8624091" y="2517063"/>
                </a:lnTo>
                <a:lnTo>
                  <a:pt x="8616241" y="2523101"/>
                </a:lnTo>
                <a:lnTo>
                  <a:pt x="8598127" y="2545439"/>
                </a:lnTo>
                <a:lnTo>
                  <a:pt x="8577600" y="2570196"/>
                </a:lnTo>
                <a:lnTo>
                  <a:pt x="8555262" y="2599175"/>
                </a:lnTo>
                <a:lnTo>
                  <a:pt x="8531111" y="2623928"/>
                </a:lnTo>
                <a:lnTo>
                  <a:pt x="8510584" y="2648682"/>
                </a:lnTo>
                <a:lnTo>
                  <a:pt x="8496698" y="2667398"/>
                </a:lnTo>
                <a:lnTo>
                  <a:pt x="8488848" y="2675853"/>
                </a:lnTo>
                <a:lnTo>
                  <a:pt x="8464698" y="2681890"/>
                </a:lnTo>
                <a:lnTo>
                  <a:pt x="8440547" y="2677664"/>
                </a:lnTo>
                <a:lnTo>
                  <a:pt x="8418209" y="2677664"/>
                </a:lnTo>
                <a:lnTo>
                  <a:pt x="8397681" y="2681890"/>
                </a:lnTo>
                <a:lnTo>
                  <a:pt x="8379567" y="2700607"/>
                </a:lnTo>
                <a:lnTo>
                  <a:pt x="8365681" y="2721134"/>
                </a:lnTo>
                <a:lnTo>
                  <a:pt x="8355417" y="2743474"/>
                </a:lnTo>
                <a:lnTo>
                  <a:pt x="8341531" y="2764001"/>
                </a:lnTo>
                <a:lnTo>
                  <a:pt x="8321003" y="2778492"/>
                </a:lnTo>
                <a:lnTo>
                  <a:pt x="8316777" y="2778492"/>
                </a:lnTo>
                <a:lnTo>
                  <a:pt x="8312551" y="2782718"/>
                </a:lnTo>
                <a:lnTo>
                  <a:pt x="8308323" y="2782718"/>
                </a:lnTo>
                <a:lnTo>
                  <a:pt x="8302286" y="2782718"/>
                </a:lnTo>
                <a:lnTo>
                  <a:pt x="8294437" y="2786944"/>
                </a:lnTo>
                <a:lnTo>
                  <a:pt x="8302286" y="2807472"/>
                </a:lnTo>
                <a:lnTo>
                  <a:pt x="8316172" y="2829809"/>
                </a:lnTo>
                <a:lnTo>
                  <a:pt x="8326437" y="2854565"/>
                </a:lnTo>
                <a:lnTo>
                  <a:pt x="8340323" y="2879318"/>
                </a:lnTo>
                <a:lnTo>
                  <a:pt x="8346362" y="2901656"/>
                </a:lnTo>
                <a:lnTo>
                  <a:pt x="8350588" y="2926411"/>
                </a:lnTo>
                <a:lnTo>
                  <a:pt x="8344549" y="2942712"/>
                </a:lnTo>
                <a:lnTo>
                  <a:pt x="8330663" y="2957201"/>
                </a:lnTo>
                <a:lnTo>
                  <a:pt x="8302286" y="2969276"/>
                </a:lnTo>
                <a:lnTo>
                  <a:pt x="8255797" y="2975315"/>
                </a:lnTo>
                <a:lnTo>
                  <a:pt x="8255797" y="2956598"/>
                </a:lnTo>
                <a:lnTo>
                  <a:pt x="8251569" y="2940297"/>
                </a:lnTo>
                <a:lnTo>
                  <a:pt x="8251569" y="2915544"/>
                </a:lnTo>
                <a:lnTo>
                  <a:pt x="8255797" y="2886562"/>
                </a:lnTo>
                <a:lnTo>
                  <a:pt x="8255797" y="2864225"/>
                </a:lnTo>
                <a:lnTo>
                  <a:pt x="8245533" y="2864225"/>
                </a:lnTo>
                <a:lnTo>
                  <a:pt x="8237683" y="2864225"/>
                </a:lnTo>
                <a:lnTo>
                  <a:pt x="8231647" y="2864225"/>
                </a:lnTo>
                <a:lnTo>
                  <a:pt x="8227421" y="2864225"/>
                </a:lnTo>
                <a:lnTo>
                  <a:pt x="8223195" y="2859998"/>
                </a:lnTo>
                <a:lnTo>
                  <a:pt x="8217156" y="2858186"/>
                </a:lnTo>
                <a:lnTo>
                  <a:pt x="8209307" y="2846111"/>
                </a:lnTo>
                <a:lnTo>
                  <a:pt x="8217156" y="2835848"/>
                </a:lnTo>
                <a:lnTo>
                  <a:pt x="8223195" y="2825583"/>
                </a:lnTo>
                <a:lnTo>
                  <a:pt x="8227421" y="2815321"/>
                </a:lnTo>
                <a:lnTo>
                  <a:pt x="8235268" y="2800830"/>
                </a:lnTo>
                <a:lnTo>
                  <a:pt x="8217156" y="2800830"/>
                </a:lnTo>
                <a:lnTo>
                  <a:pt x="8194818" y="2796604"/>
                </a:lnTo>
                <a:lnTo>
                  <a:pt x="8170667" y="2802641"/>
                </a:lnTo>
                <a:lnTo>
                  <a:pt x="8142290" y="2814716"/>
                </a:lnTo>
                <a:lnTo>
                  <a:pt x="8118140" y="2824980"/>
                </a:lnTo>
                <a:lnTo>
                  <a:pt x="8118140" y="2816529"/>
                </a:lnTo>
                <a:lnTo>
                  <a:pt x="8122366" y="2806264"/>
                </a:lnTo>
                <a:lnTo>
                  <a:pt x="8126592" y="2800225"/>
                </a:lnTo>
                <a:lnTo>
                  <a:pt x="8128404" y="2788152"/>
                </a:lnTo>
                <a:lnTo>
                  <a:pt x="8132630" y="2782114"/>
                </a:lnTo>
                <a:lnTo>
                  <a:pt x="8138667" y="2767623"/>
                </a:lnTo>
                <a:lnTo>
                  <a:pt x="8132630" y="2767623"/>
                </a:lnTo>
                <a:lnTo>
                  <a:pt x="8126592" y="2763396"/>
                </a:lnTo>
                <a:lnTo>
                  <a:pt x="8118743" y="2763396"/>
                </a:lnTo>
                <a:lnTo>
                  <a:pt x="8108480" y="2759171"/>
                </a:lnTo>
                <a:lnTo>
                  <a:pt x="8086142" y="2781511"/>
                </a:lnTo>
                <a:lnTo>
                  <a:pt x="8061991" y="2800225"/>
                </a:lnTo>
                <a:lnTo>
                  <a:pt x="8037840" y="2820754"/>
                </a:lnTo>
                <a:lnTo>
                  <a:pt x="8023952" y="2845508"/>
                </a:lnTo>
                <a:lnTo>
                  <a:pt x="8037840" y="2853960"/>
                </a:lnTo>
                <a:lnTo>
                  <a:pt x="8048103" y="2859998"/>
                </a:lnTo>
                <a:lnTo>
                  <a:pt x="8055952" y="2868450"/>
                </a:lnTo>
                <a:lnTo>
                  <a:pt x="8061991" y="2874487"/>
                </a:lnTo>
                <a:lnTo>
                  <a:pt x="8069838" y="2886562"/>
                </a:lnTo>
                <a:lnTo>
                  <a:pt x="8090366" y="2874487"/>
                </a:lnTo>
                <a:lnTo>
                  <a:pt x="8108480" y="2868450"/>
                </a:lnTo>
                <a:lnTo>
                  <a:pt x="8126592" y="2868450"/>
                </a:lnTo>
                <a:lnTo>
                  <a:pt x="8147119" y="2878713"/>
                </a:lnTo>
                <a:lnTo>
                  <a:pt x="8157384" y="2878713"/>
                </a:lnTo>
                <a:lnTo>
                  <a:pt x="8157384" y="2903468"/>
                </a:lnTo>
                <a:lnTo>
                  <a:pt x="8118743" y="2903468"/>
                </a:lnTo>
                <a:lnTo>
                  <a:pt x="8104857" y="2922185"/>
                </a:lnTo>
                <a:lnTo>
                  <a:pt x="8090971" y="2936674"/>
                </a:lnTo>
                <a:lnTo>
                  <a:pt x="8080706" y="2951164"/>
                </a:lnTo>
                <a:lnTo>
                  <a:pt x="8070443" y="2975918"/>
                </a:lnTo>
                <a:lnTo>
                  <a:pt x="8098820" y="2994635"/>
                </a:lnTo>
                <a:lnTo>
                  <a:pt x="8115121" y="3023614"/>
                </a:lnTo>
                <a:lnTo>
                  <a:pt x="8129007" y="3062859"/>
                </a:lnTo>
                <a:lnTo>
                  <a:pt x="8136857" y="3102103"/>
                </a:lnTo>
                <a:lnTo>
                  <a:pt x="8138667" y="3145575"/>
                </a:lnTo>
                <a:lnTo>
                  <a:pt x="8138667" y="3183612"/>
                </a:lnTo>
                <a:lnTo>
                  <a:pt x="8114517" y="3199914"/>
                </a:lnTo>
                <a:lnTo>
                  <a:pt x="8100631" y="3228893"/>
                </a:lnTo>
                <a:lnTo>
                  <a:pt x="8086745" y="3255459"/>
                </a:lnTo>
                <a:lnTo>
                  <a:pt x="8070443" y="3284439"/>
                </a:lnTo>
                <a:lnTo>
                  <a:pt x="8034217" y="3323683"/>
                </a:lnTo>
                <a:lnTo>
                  <a:pt x="7987728" y="3352663"/>
                </a:lnTo>
                <a:lnTo>
                  <a:pt x="7938824" y="3373193"/>
                </a:lnTo>
                <a:lnTo>
                  <a:pt x="7882071" y="3391907"/>
                </a:lnTo>
                <a:lnTo>
                  <a:pt x="7829543" y="3402172"/>
                </a:lnTo>
                <a:lnTo>
                  <a:pt x="7829543" y="3416663"/>
                </a:lnTo>
                <a:lnTo>
                  <a:pt x="7829543" y="3425115"/>
                </a:lnTo>
                <a:lnTo>
                  <a:pt x="7829543" y="3431152"/>
                </a:lnTo>
                <a:lnTo>
                  <a:pt x="7829543" y="3435380"/>
                </a:lnTo>
                <a:lnTo>
                  <a:pt x="7833769" y="3439606"/>
                </a:lnTo>
                <a:lnTo>
                  <a:pt x="7833769" y="3449869"/>
                </a:lnTo>
                <a:lnTo>
                  <a:pt x="7835582" y="3460133"/>
                </a:lnTo>
                <a:lnTo>
                  <a:pt x="7829543" y="3468586"/>
                </a:lnTo>
                <a:lnTo>
                  <a:pt x="7821694" y="3474622"/>
                </a:lnTo>
                <a:lnTo>
                  <a:pt x="7819883" y="3478850"/>
                </a:lnTo>
                <a:lnTo>
                  <a:pt x="7812034" y="3484887"/>
                </a:lnTo>
                <a:lnTo>
                  <a:pt x="7798148" y="3493339"/>
                </a:lnTo>
                <a:lnTo>
                  <a:pt x="7793922" y="3493339"/>
                </a:lnTo>
                <a:lnTo>
                  <a:pt x="7792109" y="3497565"/>
                </a:lnTo>
                <a:lnTo>
                  <a:pt x="7787883" y="3497565"/>
                </a:lnTo>
                <a:lnTo>
                  <a:pt x="7783657" y="3497565"/>
                </a:lnTo>
                <a:lnTo>
                  <a:pt x="7777619" y="3499378"/>
                </a:lnTo>
                <a:lnTo>
                  <a:pt x="7773392" y="3489113"/>
                </a:lnTo>
                <a:lnTo>
                  <a:pt x="7769166" y="3478850"/>
                </a:lnTo>
                <a:lnTo>
                  <a:pt x="7769166" y="3468586"/>
                </a:lnTo>
                <a:lnTo>
                  <a:pt x="7769166" y="3449869"/>
                </a:lnTo>
                <a:lnTo>
                  <a:pt x="7777016" y="3445643"/>
                </a:lnTo>
                <a:lnTo>
                  <a:pt x="7783054" y="3445643"/>
                </a:lnTo>
                <a:lnTo>
                  <a:pt x="7790902" y="3441417"/>
                </a:lnTo>
                <a:lnTo>
                  <a:pt x="7792714" y="3435380"/>
                </a:lnTo>
                <a:lnTo>
                  <a:pt x="7796940" y="3426926"/>
                </a:lnTo>
                <a:lnTo>
                  <a:pt x="7792714" y="3420889"/>
                </a:lnTo>
                <a:lnTo>
                  <a:pt x="7786676" y="3410624"/>
                </a:lnTo>
                <a:lnTo>
                  <a:pt x="7782449" y="3402172"/>
                </a:lnTo>
                <a:lnTo>
                  <a:pt x="7776413" y="3397946"/>
                </a:lnTo>
                <a:lnTo>
                  <a:pt x="7772187" y="3397946"/>
                </a:lnTo>
                <a:lnTo>
                  <a:pt x="7761922" y="3396135"/>
                </a:lnTo>
                <a:lnTo>
                  <a:pt x="7749847" y="3396135"/>
                </a:lnTo>
                <a:lnTo>
                  <a:pt x="7737771" y="3412437"/>
                </a:lnTo>
                <a:lnTo>
                  <a:pt x="7723885" y="3424512"/>
                </a:lnTo>
                <a:lnTo>
                  <a:pt x="7711810" y="3434775"/>
                </a:lnTo>
                <a:lnTo>
                  <a:pt x="7701545" y="3453492"/>
                </a:lnTo>
                <a:lnTo>
                  <a:pt x="7697319" y="3482472"/>
                </a:lnTo>
                <a:lnTo>
                  <a:pt x="7729924" y="3513264"/>
                </a:lnTo>
                <a:lnTo>
                  <a:pt x="7754073" y="3546471"/>
                </a:lnTo>
                <a:lnTo>
                  <a:pt x="7776413" y="3581488"/>
                </a:lnTo>
                <a:lnTo>
                  <a:pt x="7786676" y="3628581"/>
                </a:lnTo>
                <a:lnTo>
                  <a:pt x="7790902" y="3685940"/>
                </a:lnTo>
                <a:lnTo>
                  <a:pt x="7673170" y="3782541"/>
                </a:lnTo>
                <a:lnTo>
                  <a:pt x="7659283" y="3782541"/>
                </a:lnTo>
                <a:lnTo>
                  <a:pt x="7649020" y="3743296"/>
                </a:lnTo>
                <a:lnTo>
                  <a:pt x="7626680" y="3714315"/>
                </a:lnTo>
                <a:lnTo>
                  <a:pt x="7598303" y="3689561"/>
                </a:lnTo>
                <a:lnTo>
                  <a:pt x="7568116" y="3664807"/>
                </a:lnTo>
                <a:lnTo>
                  <a:pt x="7535513" y="3638241"/>
                </a:lnTo>
                <a:lnTo>
                  <a:pt x="7521627" y="3695600"/>
                </a:lnTo>
                <a:lnTo>
                  <a:pt x="7503513" y="3742691"/>
                </a:lnTo>
                <a:lnTo>
                  <a:pt x="7521627" y="3752956"/>
                </a:lnTo>
                <a:lnTo>
                  <a:pt x="7529474" y="3767447"/>
                </a:lnTo>
                <a:lnTo>
                  <a:pt x="7531287" y="3786162"/>
                </a:lnTo>
                <a:lnTo>
                  <a:pt x="7543362" y="3806691"/>
                </a:lnTo>
                <a:lnTo>
                  <a:pt x="7545173" y="3810917"/>
                </a:lnTo>
                <a:lnTo>
                  <a:pt x="7553022" y="3810917"/>
                </a:lnTo>
                <a:lnTo>
                  <a:pt x="7559059" y="3810917"/>
                </a:lnTo>
                <a:lnTo>
                  <a:pt x="7566908" y="3810917"/>
                </a:lnTo>
                <a:lnTo>
                  <a:pt x="7572946" y="3815143"/>
                </a:lnTo>
                <a:lnTo>
                  <a:pt x="7601321" y="3844123"/>
                </a:lnTo>
                <a:lnTo>
                  <a:pt x="7623661" y="3887594"/>
                </a:lnTo>
                <a:lnTo>
                  <a:pt x="7637547" y="3937103"/>
                </a:lnTo>
                <a:lnTo>
                  <a:pt x="7639360" y="3988422"/>
                </a:lnTo>
                <a:lnTo>
                  <a:pt x="7622253" y="3988422"/>
                </a:lnTo>
                <a:lnTo>
                  <a:pt x="7630303" y="3998083"/>
                </a:lnTo>
                <a:lnTo>
                  <a:pt x="7652641" y="4028874"/>
                </a:lnTo>
                <a:lnTo>
                  <a:pt x="7676792" y="4065705"/>
                </a:lnTo>
                <a:lnTo>
                  <a:pt x="7711205" y="4094684"/>
                </a:lnTo>
                <a:lnTo>
                  <a:pt x="7705169" y="4129703"/>
                </a:lnTo>
                <a:lnTo>
                  <a:pt x="7705169" y="4172571"/>
                </a:lnTo>
                <a:lnTo>
                  <a:pt x="7733545" y="4176797"/>
                </a:lnTo>
                <a:lnTo>
                  <a:pt x="7751657" y="4182833"/>
                </a:lnTo>
                <a:lnTo>
                  <a:pt x="7764338" y="4195514"/>
                </a:lnTo>
                <a:lnTo>
                  <a:pt x="7782450" y="4205776"/>
                </a:lnTo>
                <a:lnTo>
                  <a:pt x="7804788" y="4205776"/>
                </a:lnTo>
                <a:lnTo>
                  <a:pt x="7821091" y="4197324"/>
                </a:lnTo>
                <a:lnTo>
                  <a:pt x="7834977" y="4191286"/>
                </a:lnTo>
                <a:lnTo>
                  <a:pt x="7849468" y="4187060"/>
                </a:lnTo>
                <a:lnTo>
                  <a:pt x="7881466" y="4197324"/>
                </a:lnTo>
                <a:lnTo>
                  <a:pt x="7918295" y="4211813"/>
                </a:lnTo>
                <a:lnTo>
                  <a:pt x="7952710" y="4230530"/>
                </a:lnTo>
                <a:lnTo>
                  <a:pt x="7984708" y="4245021"/>
                </a:lnTo>
                <a:lnTo>
                  <a:pt x="7981087" y="4245021"/>
                </a:lnTo>
                <a:lnTo>
                  <a:pt x="7976861" y="4249247"/>
                </a:lnTo>
                <a:lnTo>
                  <a:pt x="7972635" y="4249247"/>
                </a:lnTo>
                <a:lnTo>
                  <a:pt x="7966596" y="4252870"/>
                </a:lnTo>
                <a:lnTo>
                  <a:pt x="7946671" y="4259512"/>
                </a:lnTo>
                <a:lnTo>
                  <a:pt x="7906221" y="4259512"/>
                </a:lnTo>
                <a:lnTo>
                  <a:pt x="7861541" y="4252870"/>
                </a:lnTo>
                <a:lnTo>
                  <a:pt x="7815052" y="4240795"/>
                </a:lnTo>
                <a:lnTo>
                  <a:pt x="7764338" y="4230530"/>
                </a:lnTo>
                <a:lnTo>
                  <a:pt x="7725696" y="4220267"/>
                </a:lnTo>
                <a:lnTo>
                  <a:pt x="7695509" y="4205776"/>
                </a:lnTo>
                <a:lnTo>
                  <a:pt x="7681018" y="4197324"/>
                </a:lnTo>
                <a:lnTo>
                  <a:pt x="7687057" y="4191286"/>
                </a:lnTo>
                <a:lnTo>
                  <a:pt x="7691283" y="4187060"/>
                </a:lnTo>
                <a:lnTo>
                  <a:pt x="7695509" y="4181023"/>
                </a:lnTo>
                <a:lnTo>
                  <a:pt x="7652641" y="4168947"/>
                </a:lnTo>
                <a:lnTo>
                  <a:pt x="7616417" y="4148420"/>
                </a:lnTo>
                <a:lnTo>
                  <a:pt x="7583812" y="4115212"/>
                </a:lnTo>
                <a:lnTo>
                  <a:pt x="7559664" y="4080194"/>
                </a:lnTo>
                <a:lnTo>
                  <a:pt x="7534908" y="4040949"/>
                </a:lnTo>
                <a:lnTo>
                  <a:pt x="7514985" y="3999894"/>
                </a:lnTo>
                <a:lnTo>
                  <a:pt x="7492645" y="3969101"/>
                </a:lnTo>
                <a:lnTo>
                  <a:pt x="7472118" y="3942537"/>
                </a:lnTo>
                <a:lnTo>
                  <a:pt x="7450383" y="3925631"/>
                </a:lnTo>
                <a:lnTo>
                  <a:pt x="7425629" y="3903293"/>
                </a:lnTo>
                <a:lnTo>
                  <a:pt x="7403289" y="3882765"/>
                </a:lnTo>
                <a:lnTo>
                  <a:pt x="7393629" y="3849557"/>
                </a:lnTo>
                <a:lnTo>
                  <a:pt x="7460043" y="3858009"/>
                </a:lnTo>
                <a:lnTo>
                  <a:pt x="7486609" y="3888802"/>
                </a:lnTo>
                <a:lnTo>
                  <a:pt x="7514985" y="3907519"/>
                </a:lnTo>
                <a:lnTo>
                  <a:pt x="7543362" y="3925631"/>
                </a:lnTo>
                <a:lnTo>
                  <a:pt x="7548358" y="3928085"/>
                </a:lnTo>
                <a:lnTo>
                  <a:pt x="7541549" y="3911744"/>
                </a:lnTo>
                <a:lnTo>
                  <a:pt x="7533702" y="3878538"/>
                </a:lnTo>
                <a:lnTo>
                  <a:pt x="7523437" y="3849557"/>
                </a:lnTo>
                <a:lnTo>
                  <a:pt x="7513173" y="3820577"/>
                </a:lnTo>
                <a:lnTo>
                  <a:pt x="7495061" y="3795824"/>
                </a:lnTo>
                <a:lnTo>
                  <a:pt x="7495061" y="3789785"/>
                </a:lnTo>
                <a:lnTo>
                  <a:pt x="7476949" y="3795824"/>
                </a:lnTo>
                <a:lnTo>
                  <a:pt x="7476949" y="3789785"/>
                </a:lnTo>
                <a:lnTo>
                  <a:pt x="7470910" y="3760805"/>
                </a:lnTo>
                <a:lnTo>
                  <a:pt x="7470910" y="3723976"/>
                </a:lnTo>
                <a:lnTo>
                  <a:pt x="7470910" y="3684732"/>
                </a:lnTo>
                <a:lnTo>
                  <a:pt x="7470910" y="3641260"/>
                </a:lnTo>
                <a:lnTo>
                  <a:pt x="7466684" y="3602015"/>
                </a:lnTo>
                <a:lnTo>
                  <a:pt x="7452798" y="3568810"/>
                </a:lnTo>
                <a:lnTo>
                  <a:pt x="7430458" y="3544056"/>
                </a:lnTo>
                <a:lnTo>
                  <a:pt x="7424421" y="3550093"/>
                </a:lnTo>
                <a:lnTo>
                  <a:pt x="7414156" y="3558547"/>
                </a:lnTo>
                <a:lnTo>
                  <a:pt x="7406307" y="3562771"/>
                </a:lnTo>
                <a:lnTo>
                  <a:pt x="7392421" y="3564583"/>
                </a:lnTo>
                <a:lnTo>
                  <a:pt x="7378535" y="3564583"/>
                </a:lnTo>
                <a:lnTo>
                  <a:pt x="7374309" y="3564583"/>
                </a:lnTo>
                <a:lnTo>
                  <a:pt x="7374309" y="3562771"/>
                </a:lnTo>
                <a:lnTo>
                  <a:pt x="7372497" y="3562771"/>
                </a:lnTo>
                <a:lnTo>
                  <a:pt x="7368270" y="3558547"/>
                </a:lnTo>
                <a:lnTo>
                  <a:pt x="7368270" y="3515074"/>
                </a:lnTo>
                <a:lnTo>
                  <a:pt x="7358008" y="3480058"/>
                </a:lnTo>
                <a:lnTo>
                  <a:pt x="7344122" y="3451076"/>
                </a:lnTo>
                <a:lnTo>
                  <a:pt x="7321782" y="3424512"/>
                </a:lnTo>
                <a:lnTo>
                  <a:pt x="7305480" y="3395531"/>
                </a:lnTo>
                <a:lnTo>
                  <a:pt x="7283142" y="3360512"/>
                </a:lnTo>
                <a:lnTo>
                  <a:pt x="7277103" y="3366551"/>
                </a:lnTo>
                <a:lnTo>
                  <a:pt x="7272877" y="3370777"/>
                </a:lnTo>
                <a:lnTo>
                  <a:pt x="7268651" y="3379229"/>
                </a:lnTo>
                <a:lnTo>
                  <a:pt x="7264425" y="3381040"/>
                </a:lnTo>
                <a:lnTo>
                  <a:pt x="7262613" y="3385268"/>
                </a:lnTo>
                <a:lnTo>
                  <a:pt x="7230010" y="3389494"/>
                </a:lnTo>
                <a:lnTo>
                  <a:pt x="7201633" y="3385268"/>
                </a:lnTo>
                <a:lnTo>
                  <a:pt x="7173256" y="3385268"/>
                </a:lnTo>
                <a:lnTo>
                  <a:pt x="7165409" y="3414247"/>
                </a:lnTo>
                <a:lnTo>
                  <a:pt x="7155144" y="3428738"/>
                </a:lnTo>
                <a:lnTo>
                  <a:pt x="7149106" y="3432964"/>
                </a:lnTo>
                <a:lnTo>
                  <a:pt x="7135220" y="3432964"/>
                </a:lnTo>
                <a:lnTo>
                  <a:pt x="7121334" y="3437190"/>
                </a:lnTo>
                <a:lnTo>
                  <a:pt x="7107448" y="3447453"/>
                </a:lnTo>
                <a:lnTo>
                  <a:pt x="7083297" y="3511453"/>
                </a:lnTo>
                <a:lnTo>
                  <a:pt x="7050694" y="3511453"/>
                </a:lnTo>
                <a:lnTo>
                  <a:pt x="7032582" y="3525942"/>
                </a:lnTo>
                <a:lnTo>
                  <a:pt x="7014468" y="3544659"/>
                </a:lnTo>
                <a:lnTo>
                  <a:pt x="6990317" y="3559150"/>
                </a:lnTo>
                <a:lnTo>
                  <a:pt x="6984281" y="3630997"/>
                </a:lnTo>
                <a:lnTo>
                  <a:pt x="6966169" y="3692579"/>
                </a:lnTo>
                <a:lnTo>
                  <a:pt x="6942018" y="3742088"/>
                </a:lnTo>
                <a:lnTo>
                  <a:pt x="6903377" y="3789182"/>
                </a:lnTo>
                <a:lnTo>
                  <a:pt x="6899150" y="3789182"/>
                </a:lnTo>
                <a:lnTo>
                  <a:pt x="6894924" y="3784956"/>
                </a:lnTo>
                <a:lnTo>
                  <a:pt x="6890698" y="3784956"/>
                </a:lnTo>
                <a:lnTo>
                  <a:pt x="6888886" y="3780730"/>
                </a:lnTo>
                <a:lnTo>
                  <a:pt x="6866548" y="3755974"/>
                </a:lnTo>
                <a:lnTo>
                  <a:pt x="6846020" y="3716730"/>
                </a:lnTo>
                <a:lnTo>
                  <a:pt x="6833945" y="3683524"/>
                </a:lnTo>
                <a:lnTo>
                  <a:pt x="6832132" y="3677486"/>
                </a:lnTo>
                <a:lnTo>
                  <a:pt x="6833945" y="3669034"/>
                </a:lnTo>
                <a:lnTo>
                  <a:pt x="6838171" y="3662997"/>
                </a:lnTo>
                <a:lnTo>
                  <a:pt x="6842397" y="3658769"/>
                </a:lnTo>
                <a:lnTo>
                  <a:pt x="6842397" y="3654543"/>
                </a:lnTo>
                <a:lnTo>
                  <a:pt x="6806173" y="3600810"/>
                </a:lnTo>
                <a:lnTo>
                  <a:pt x="6782022" y="3543451"/>
                </a:lnTo>
                <a:lnTo>
                  <a:pt x="6765719" y="3481869"/>
                </a:lnTo>
                <a:lnTo>
                  <a:pt x="6757872" y="3407606"/>
                </a:lnTo>
                <a:lnTo>
                  <a:pt x="6733721" y="3409417"/>
                </a:lnTo>
                <a:lnTo>
                  <a:pt x="6715609" y="3409417"/>
                </a:lnTo>
                <a:lnTo>
                  <a:pt x="6695079" y="3407606"/>
                </a:lnTo>
                <a:lnTo>
                  <a:pt x="6687230" y="3399154"/>
                </a:lnTo>
                <a:lnTo>
                  <a:pt x="6676967" y="3393115"/>
                </a:lnTo>
                <a:lnTo>
                  <a:pt x="6669118" y="3384663"/>
                </a:lnTo>
                <a:lnTo>
                  <a:pt x="6663081" y="3378626"/>
                </a:lnTo>
                <a:lnTo>
                  <a:pt x="6669118" y="3352060"/>
                </a:lnTo>
                <a:lnTo>
                  <a:pt x="6655232" y="3331533"/>
                </a:lnTo>
                <a:lnTo>
                  <a:pt x="6631081" y="3312816"/>
                </a:lnTo>
                <a:lnTo>
                  <a:pt x="6606931" y="3296514"/>
                </a:lnTo>
                <a:lnTo>
                  <a:pt x="6584593" y="3274174"/>
                </a:lnTo>
                <a:lnTo>
                  <a:pt x="6526028" y="3282628"/>
                </a:lnTo>
                <a:lnTo>
                  <a:pt x="6465049" y="3282628"/>
                </a:lnTo>
                <a:lnTo>
                  <a:pt x="6404067" y="3278402"/>
                </a:lnTo>
                <a:lnTo>
                  <a:pt x="6345503" y="3274174"/>
                </a:lnTo>
                <a:lnTo>
                  <a:pt x="6335240" y="3253647"/>
                </a:lnTo>
                <a:lnTo>
                  <a:pt x="6321353" y="3227083"/>
                </a:lnTo>
                <a:lnTo>
                  <a:pt x="6299014" y="3235535"/>
                </a:lnTo>
                <a:lnTo>
                  <a:pt x="6285128" y="3239761"/>
                </a:lnTo>
                <a:lnTo>
                  <a:pt x="6267014" y="3241571"/>
                </a:lnTo>
                <a:lnTo>
                  <a:pt x="6242864" y="3241571"/>
                </a:lnTo>
                <a:lnTo>
                  <a:pt x="6222336" y="3227083"/>
                </a:lnTo>
                <a:lnTo>
                  <a:pt x="6199998" y="3216818"/>
                </a:lnTo>
                <a:lnTo>
                  <a:pt x="6175847" y="3202327"/>
                </a:lnTo>
                <a:lnTo>
                  <a:pt x="6157735" y="3187838"/>
                </a:lnTo>
                <a:lnTo>
                  <a:pt x="6151697" y="3167309"/>
                </a:lnTo>
                <a:lnTo>
                  <a:pt x="6141434" y="3148594"/>
                </a:lnTo>
                <a:lnTo>
                  <a:pt x="6119094" y="3129877"/>
                </a:lnTo>
                <a:lnTo>
                  <a:pt x="6114868" y="3129877"/>
                </a:lnTo>
                <a:lnTo>
                  <a:pt x="6113057" y="3129877"/>
                </a:lnTo>
                <a:lnTo>
                  <a:pt x="6108829" y="3129877"/>
                </a:lnTo>
                <a:lnTo>
                  <a:pt x="6100982" y="3129877"/>
                </a:lnTo>
                <a:lnTo>
                  <a:pt x="6087094" y="3129877"/>
                </a:lnTo>
                <a:lnTo>
                  <a:pt x="6094943" y="3158857"/>
                </a:lnTo>
                <a:lnTo>
                  <a:pt x="6105208" y="3192064"/>
                </a:lnTo>
                <a:lnTo>
                  <a:pt x="6123320" y="3225270"/>
                </a:lnTo>
                <a:lnTo>
                  <a:pt x="6137206" y="3254252"/>
                </a:lnTo>
                <a:lnTo>
                  <a:pt x="6151094" y="3274779"/>
                </a:lnTo>
                <a:lnTo>
                  <a:pt x="6155320" y="3264514"/>
                </a:lnTo>
                <a:lnTo>
                  <a:pt x="6157131" y="3260288"/>
                </a:lnTo>
                <a:lnTo>
                  <a:pt x="6157131" y="3256062"/>
                </a:lnTo>
                <a:lnTo>
                  <a:pt x="6161357" y="3256062"/>
                </a:lnTo>
                <a:lnTo>
                  <a:pt x="6165583" y="3256062"/>
                </a:lnTo>
                <a:lnTo>
                  <a:pt x="6175847" y="3260288"/>
                </a:lnTo>
                <a:lnTo>
                  <a:pt x="6180074" y="3270553"/>
                </a:lnTo>
                <a:lnTo>
                  <a:pt x="6184300" y="3282628"/>
                </a:lnTo>
                <a:lnTo>
                  <a:pt x="6184300" y="3292891"/>
                </a:lnTo>
                <a:lnTo>
                  <a:pt x="6186110" y="3303156"/>
                </a:lnTo>
                <a:lnTo>
                  <a:pt x="6190338" y="3313419"/>
                </a:lnTo>
                <a:lnTo>
                  <a:pt x="6204224" y="3311608"/>
                </a:lnTo>
                <a:lnTo>
                  <a:pt x="6222336" y="3307382"/>
                </a:lnTo>
                <a:lnTo>
                  <a:pt x="6242864" y="3307382"/>
                </a:lnTo>
                <a:lnTo>
                  <a:pt x="6275469" y="3270553"/>
                </a:lnTo>
                <a:lnTo>
                  <a:pt x="6314108" y="3241571"/>
                </a:lnTo>
                <a:lnTo>
                  <a:pt x="6318334" y="3278402"/>
                </a:lnTo>
                <a:lnTo>
                  <a:pt x="6322560" y="3307382"/>
                </a:lnTo>
                <a:lnTo>
                  <a:pt x="6375088" y="3336362"/>
                </a:lnTo>
                <a:lnTo>
                  <a:pt x="6417350" y="3371380"/>
                </a:lnTo>
                <a:lnTo>
                  <a:pt x="6403464" y="3390097"/>
                </a:lnTo>
                <a:lnTo>
                  <a:pt x="6391389" y="3408814"/>
                </a:lnTo>
                <a:lnTo>
                  <a:pt x="6379314" y="3423304"/>
                </a:lnTo>
                <a:lnTo>
                  <a:pt x="6352748" y="3433567"/>
                </a:lnTo>
                <a:lnTo>
                  <a:pt x="6352748" y="3472812"/>
                </a:lnTo>
                <a:lnTo>
                  <a:pt x="6318334" y="3495152"/>
                </a:lnTo>
                <a:lnTo>
                  <a:pt x="6282108" y="3519905"/>
                </a:lnTo>
                <a:lnTo>
                  <a:pt x="6282108" y="3537414"/>
                </a:lnTo>
                <a:lnTo>
                  <a:pt x="6237430" y="3537414"/>
                </a:lnTo>
                <a:lnTo>
                  <a:pt x="6210866" y="3551905"/>
                </a:lnTo>
                <a:lnTo>
                  <a:pt x="6190338" y="3574243"/>
                </a:lnTo>
                <a:lnTo>
                  <a:pt x="6166188" y="3592960"/>
                </a:lnTo>
                <a:lnTo>
                  <a:pt x="6133585" y="3607451"/>
                </a:lnTo>
                <a:lnTo>
                  <a:pt x="6100982" y="3613488"/>
                </a:lnTo>
                <a:lnTo>
                  <a:pt x="6066566" y="3623752"/>
                </a:lnTo>
                <a:lnTo>
                  <a:pt x="6038190" y="3635828"/>
                </a:lnTo>
                <a:lnTo>
                  <a:pt x="6014039" y="3650317"/>
                </a:lnTo>
                <a:lnTo>
                  <a:pt x="5989890" y="3656355"/>
                </a:lnTo>
                <a:lnTo>
                  <a:pt x="5971776" y="3656355"/>
                </a:lnTo>
                <a:lnTo>
                  <a:pt x="5963927" y="3652129"/>
                </a:lnTo>
                <a:lnTo>
                  <a:pt x="5962116" y="3652129"/>
                </a:lnTo>
                <a:lnTo>
                  <a:pt x="5957890" y="3650317"/>
                </a:lnTo>
                <a:lnTo>
                  <a:pt x="5953664" y="3646091"/>
                </a:lnTo>
                <a:lnTo>
                  <a:pt x="5949438" y="3637638"/>
                </a:lnTo>
                <a:lnTo>
                  <a:pt x="5939173" y="3617111"/>
                </a:lnTo>
                <a:lnTo>
                  <a:pt x="5934947" y="3594771"/>
                </a:lnTo>
                <a:lnTo>
                  <a:pt x="5934947" y="3574243"/>
                </a:lnTo>
                <a:lnTo>
                  <a:pt x="5933137" y="3551905"/>
                </a:lnTo>
                <a:lnTo>
                  <a:pt x="5915023" y="3516887"/>
                </a:lnTo>
                <a:lnTo>
                  <a:pt x="5890874" y="3483679"/>
                </a:lnTo>
                <a:lnTo>
                  <a:pt x="5864308" y="3454700"/>
                </a:lnTo>
                <a:lnTo>
                  <a:pt x="5840157" y="3425718"/>
                </a:lnTo>
                <a:lnTo>
                  <a:pt x="5834121" y="3405191"/>
                </a:lnTo>
                <a:lnTo>
                  <a:pt x="5829892" y="3380437"/>
                </a:lnTo>
                <a:lnTo>
                  <a:pt x="5825666" y="3353871"/>
                </a:lnTo>
                <a:lnTo>
                  <a:pt x="5815404" y="3333343"/>
                </a:lnTo>
                <a:lnTo>
                  <a:pt x="5776762" y="3308590"/>
                </a:lnTo>
                <a:lnTo>
                  <a:pt x="5766499" y="3283836"/>
                </a:lnTo>
                <a:lnTo>
                  <a:pt x="5754424" y="3257270"/>
                </a:lnTo>
                <a:lnTo>
                  <a:pt x="5744159" y="3232516"/>
                </a:lnTo>
                <a:lnTo>
                  <a:pt x="5730273" y="3211989"/>
                </a:lnTo>
                <a:lnTo>
                  <a:pt x="5709746" y="3197498"/>
                </a:lnTo>
                <a:lnTo>
                  <a:pt x="5697671" y="3193272"/>
                </a:lnTo>
                <a:lnTo>
                  <a:pt x="5695860" y="3184818"/>
                </a:lnTo>
                <a:lnTo>
                  <a:pt x="5688011" y="3183007"/>
                </a:lnTo>
                <a:lnTo>
                  <a:pt x="5681972" y="3178781"/>
                </a:lnTo>
                <a:lnTo>
                  <a:pt x="5674123" y="3174555"/>
                </a:lnTo>
                <a:lnTo>
                  <a:pt x="5668086" y="3168517"/>
                </a:lnTo>
                <a:lnTo>
                  <a:pt x="5660237" y="3156443"/>
                </a:lnTo>
                <a:lnTo>
                  <a:pt x="5654200" y="3141952"/>
                </a:lnTo>
                <a:lnTo>
                  <a:pt x="5646351" y="3141952"/>
                </a:lnTo>
                <a:lnTo>
                  <a:pt x="5646351" y="3156443"/>
                </a:lnTo>
                <a:lnTo>
                  <a:pt x="5670501" y="3189649"/>
                </a:lnTo>
                <a:lnTo>
                  <a:pt x="5692840" y="3226478"/>
                </a:lnTo>
                <a:lnTo>
                  <a:pt x="5706727" y="3269948"/>
                </a:lnTo>
                <a:lnTo>
                  <a:pt x="5720613" y="3309193"/>
                </a:lnTo>
                <a:lnTo>
                  <a:pt x="5738726" y="3348437"/>
                </a:lnTo>
                <a:lnTo>
                  <a:pt x="5744764" y="3354476"/>
                </a:lnTo>
                <a:lnTo>
                  <a:pt x="5755027" y="3362928"/>
                </a:lnTo>
                <a:lnTo>
                  <a:pt x="5762876" y="3368964"/>
                </a:lnTo>
                <a:lnTo>
                  <a:pt x="5773141" y="3377419"/>
                </a:lnTo>
                <a:lnTo>
                  <a:pt x="5777367" y="3387681"/>
                </a:lnTo>
                <a:lnTo>
                  <a:pt x="5777367" y="3459529"/>
                </a:lnTo>
                <a:lnTo>
                  <a:pt x="5783404" y="3467983"/>
                </a:lnTo>
                <a:lnTo>
                  <a:pt x="5791253" y="3478245"/>
                </a:lnTo>
                <a:lnTo>
                  <a:pt x="5801518" y="3484284"/>
                </a:lnTo>
                <a:lnTo>
                  <a:pt x="5811780" y="3492736"/>
                </a:lnTo>
                <a:lnTo>
                  <a:pt x="5816007" y="3498773"/>
                </a:lnTo>
                <a:lnTo>
                  <a:pt x="5822045" y="3521113"/>
                </a:lnTo>
                <a:lnTo>
                  <a:pt x="5826271" y="3537414"/>
                </a:lnTo>
                <a:lnTo>
                  <a:pt x="5834121" y="3559753"/>
                </a:lnTo>
                <a:lnTo>
                  <a:pt x="5854648" y="3584508"/>
                </a:lnTo>
                <a:lnTo>
                  <a:pt x="5887251" y="3606846"/>
                </a:lnTo>
                <a:lnTo>
                  <a:pt x="5921664" y="3627374"/>
                </a:lnTo>
                <a:lnTo>
                  <a:pt x="5950041" y="3649714"/>
                </a:lnTo>
                <a:lnTo>
                  <a:pt x="5957890" y="3659977"/>
                </a:lnTo>
                <a:lnTo>
                  <a:pt x="5957890" y="3674467"/>
                </a:lnTo>
                <a:lnTo>
                  <a:pt x="5957890" y="3684732"/>
                </a:lnTo>
                <a:lnTo>
                  <a:pt x="5962116" y="3694995"/>
                </a:lnTo>
                <a:lnTo>
                  <a:pt x="5972381" y="3707070"/>
                </a:lnTo>
                <a:lnTo>
                  <a:pt x="6002569" y="3708881"/>
                </a:lnTo>
                <a:lnTo>
                  <a:pt x="6038795" y="3692579"/>
                </a:lnTo>
                <a:lnTo>
                  <a:pt x="6087699" y="3680504"/>
                </a:lnTo>
                <a:lnTo>
                  <a:pt x="6134188" y="3670241"/>
                </a:lnTo>
                <a:lnTo>
                  <a:pt x="6176450" y="3664205"/>
                </a:lnTo>
                <a:lnTo>
                  <a:pt x="6176450" y="3670241"/>
                </a:lnTo>
                <a:lnTo>
                  <a:pt x="6166188" y="3688958"/>
                </a:lnTo>
                <a:lnTo>
                  <a:pt x="6166188" y="3710693"/>
                </a:lnTo>
                <a:lnTo>
                  <a:pt x="6158338" y="3735447"/>
                </a:lnTo>
                <a:lnTo>
                  <a:pt x="6144452" y="3772276"/>
                </a:lnTo>
                <a:lnTo>
                  <a:pt x="6123925" y="3815746"/>
                </a:lnTo>
                <a:lnTo>
                  <a:pt x="6099774" y="3859217"/>
                </a:lnTo>
                <a:lnTo>
                  <a:pt x="6073208" y="3894235"/>
                </a:lnTo>
                <a:lnTo>
                  <a:pt x="6034568" y="3933479"/>
                </a:lnTo>
                <a:lnTo>
                  <a:pt x="5992304" y="3970308"/>
                </a:lnTo>
                <a:lnTo>
                  <a:pt x="5947626" y="4005327"/>
                </a:lnTo>
                <a:lnTo>
                  <a:pt x="5905363" y="4046384"/>
                </a:lnTo>
                <a:lnTo>
                  <a:pt x="5869137" y="4089854"/>
                </a:lnTo>
                <a:lnTo>
                  <a:pt x="5840762" y="4139361"/>
                </a:lnTo>
                <a:lnTo>
                  <a:pt x="5830497" y="4186455"/>
                </a:lnTo>
                <a:lnTo>
                  <a:pt x="5836534" y="4229925"/>
                </a:lnTo>
                <a:lnTo>
                  <a:pt x="5850422" y="4273396"/>
                </a:lnTo>
                <a:lnTo>
                  <a:pt x="5864308" y="4312640"/>
                </a:lnTo>
                <a:lnTo>
                  <a:pt x="5878194" y="4356111"/>
                </a:lnTo>
                <a:lnTo>
                  <a:pt x="5890269" y="4399581"/>
                </a:lnTo>
                <a:lnTo>
                  <a:pt x="5886043" y="4443053"/>
                </a:lnTo>
                <a:lnTo>
                  <a:pt x="5863705" y="4488335"/>
                </a:lnTo>
                <a:lnTo>
                  <a:pt x="5833516" y="4510673"/>
                </a:lnTo>
                <a:lnTo>
                  <a:pt x="5797290" y="4526974"/>
                </a:lnTo>
                <a:lnTo>
                  <a:pt x="5762876" y="4545691"/>
                </a:lnTo>
                <a:lnTo>
                  <a:pt x="5734499" y="4570447"/>
                </a:lnTo>
                <a:lnTo>
                  <a:pt x="5716387" y="4607275"/>
                </a:lnTo>
                <a:lnTo>
                  <a:pt x="5734499" y="4627803"/>
                </a:lnTo>
                <a:lnTo>
                  <a:pt x="5748385" y="4661011"/>
                </a:lnTo>
                <a:lnTo>
                  <a:pt x="5754424" y="4700255"/>
                </a:lnTo>
                <a:lnTo>
                  <a:pt x="5744159" y="4708707"/>
                </a:lnTo>
                <a:lnTo>
                  <a:pt x="5738123" y="4714744"/>
                </a:lnTo>
                <a:lnTo>
                  <a:pt x="5733897" y="4718970"/>
                </a:lnTo>
                <a:lnTo>
                  <a:pt x="5726047" y="4725009"/>
                </a:lnTo>
                <a:lnTo>
                  <a:pt x="5724235" y="4733461"/>
                </a:lnTo>
                <a:lnTo>
                  <a:pt x="5716387" y="4739498"/>
                </a:lnTo>
                <a:lnTo>
                  <a:pt x="5677746" y="4747952"/>
                </a:lnTo>
                <a:lnTo>
                  <a:pt x="5667483" y="4772705"/>
                </a:lnTo>
                <a:lnTo>
                  <a:pt x="5663255" y="4801685"/>
                </a:lnTo>
                <a:lnTo>
                  <a:pt x="5659029" y="4830666"/>
                </a:lnTo>
                <a:lnTo>
                  <a:pt x="5652992" y="4859646"/>
                </a:lnTo>
                <a:lnTo>
                  <a:pt x="5606504" y="4898891"/>
                </a:lnTo>
                <a:lnTo>
                  <a:pt x="5592616" y="4932098"/>
                </a:lnTo>
                <a:lnTo>
                  <a:pt x="5574504" y="4965304"/>
                </a:lnTo>
                <a:lnTo>
                  <a:pt x="5540088" y="4996096"/>
                </a:lnTo>
                <a:lnTo>
                  <a:pt x="5497825" y="5022662"/>
                </a:lnTo>
                <a:lnTo>
                  <a:pt x="5445300" y="5037151"/>
                </a:lnTo>
                <a:lnTo>
                  <a:pt x="5392772" y="5051642"/>
                </a:lnTo>
                <a:lnTo>
                  <a:pt x="5337830" y="5061907"/>
                </a:lnTo>
                <a:lnTo>
                  <a:pt x="5288925" y="5072169"/>
                </a:lnTo>
                <a:lnTo>
                  <a:pt x="5278661" y="5066133"/>
                </a:lnTo>
                <a:lnTo>
                  <a:pt x="5270813" y="5057679"/>
                </a:lnTo>
                <a:lnTo>
                  <a:pt x="5264775" y="5053453"/>
                </a:lnTo>
                <a:lnTo>
                  <a:pt x="5256927" y="5043190"/>
                </a:lnTo>
                <a:lnTo>
                  <a:pt x="5250889" y="5037151"/>
                </a:lnTo>
                <a:lnTo>
                  <a:pt x="5246663" y="5018434"/>
                </a:lnTo>
                <a:lnTo>
                  <a:pt x="5246663" y="4996096"/>
                </a:lnTo>
                <a:lnTo>
                  <a:pt x="5246663" y="4971343"/>
                </a:lnTo>
                <a:lnTo>
                  <a:pt x="5242436" y="4946587"/>
                </a:lnTo>
                <a:lnTo>
                  <a:pt x="5221909" y="4911571"/>
                </a:lnTo>
                <a:lnTo>
                  <a:pt x="5193532" y="4878363"/>
                </a:lnTo>
                <a:lnTo>
                  <a:pt x="5165155" y="4841534"/>
                </a:lnTo>
                <a:lnTo>
                  <a:pt x="5147041" y="4806516"/>
                </a:lnTo>
                <a:lnTo>
                  <a:pt x="5154891" y="4781762"/>
                </a:lnTo>
                <a:lnTo>
                  <a:pt x="5154891" y="4777536"/>
                </a:lnTo>
                <a:lnTo>
                  <a:pt x="5147041" y="4769082"/>
                </a:lnTo>
                <a:lnTo>
                  <a:pt x="5141005" y="4767271"/>
                </a:lnTo>
                <a:lnTo>
                  <a:pt x="5136779" y="4758819"/>
                </a:lnTo>
                <a:lnTo>
                  <a:pt x="5132553" y="4758819"/>
                </a:lnTo>
                <a:lnTo>
                  <a:pt x="5128327" y="4748555"/>
                </a:lnTo>
                <a:lnTo>
                  <a:pt x="5132553" y="4738292"/>
                </a:lnTo>
                <a:lnTo>
                  <a:pt x="5132553" y="4729838"/>
                </a:lnTo>
                <a:lnTo>
                  <a:pt x="5136779" y="4723801"/>
                </a:lnTo>
                <a:lnTo>
                  <a:pt x="5141005" y="4715349"/>
                </a:lnTo>
                <a:lnTo>
                  <a:pt x="5127119" y="4709310"/>
                </a:lnTo>
                <a:lnTo>
                  <a:pt x="5127119" y="4700858"/>
                </a:lnTo>
                <a:lnTo>
                  <a:pt x="5127119" y="4694819"/>
                </a:lnTo>
                <a:lnTo>
                  <a:pt x="5128929" y="4684556"/>
                </a:lnTo>
                <a:lnTo>
                  <a:pt x="5133156" y="4676104"/>
                </a:lnTo>
                <a:lnTo>
                  <a:pt x="5133156" y="4665840"/>
                </a:lnTo>
                <a:lnTo>
                  <a:pt x="5133156" y="4655575"/>
                </a:lnTo>
                <a:lnTo>
                  <a:pt x="5119270" y="4626595"/>
                </a:lnTo>
                <a:lnTo>
                  <a:pt x="5098742" y="4593389"/>
                </a:lnTo>
                <a:lnTo>
                  <a:pt x="5076402" y="4564408"/>
                </a:lnTo>
                <a:lnTo>
                  <a:pt x="5062516" y="4535428"/>
                </a:lnTo>
                <a:lnTo>
                  <a:pt x="5058290" y="4500410"/>
                </a:lnTo>
                <a:lnTo>
                  <a:pt x="5066139" y="4459355"/>
                </a:lnTo>
                <a:lnTo>
                  <a:pt x="5080025" y="4424337"/>
                </a:lnTo>
                <a:lnTo>
                  <a:pt x="5100553" y="4385092"/>
                </a:lnTo>
                <a:lnTo>
                  <a:pt x="5114439" y="4351885"/>
                </a:lnTo>
                <a:lnTo>
                  <a:pt x="5126514" y="4322905"/>
                </a:lnTo>
                <a:lnTo>
                  <a:pt x="5112628" y="4293923"/>
                </a:lnTo>
                <a:lnTo>
                  <a:pt x="5108402" y="4269170"/>
                </a:lnTo>
                <a:lnTo>
                  <a:pt x="5108402" y="4244416"/>
                </a:lnTo>
                <a:lnTo>
                  <a:pt x="5100553" y="4211208"/>
                </a:lnTo>
                <a:lnTo>
                  <a:pt x="5080025" y="4167738"/>
                </a:lnTo>
                <a:lnTo>
                  <a:pt x="5047436" y="4124268"/>
                </a:lnTo>
                <a:lnTo>
                  <a:pt x="5017253" y="4085023"/>
                </a:lnTo>
                <a:lnTo>
                  <a:pt x="4984649" y="4051817"/>
                </a:lnTo>
                <a:lnTo>
                  <a:pt x="4994914" y="4008347"/>
                </a:lnTo>
                <a:lnTo>
                  <a:pt x="5005179" y="3969103"/>
                </a:lnTo>
                <a:lnTo>
                  <a:pt x="5017253" y="3925632"/>
                </a:lnTo>
                <a:lnTo>
                  <a:pt x="5005179" y="3919593"/>
                </a:lnTo>
                <a:lnTo>
                  <a:pt x="4999138" y="3915367"/>
                </a:lnTo>
                <a:lnTo>
                  <a:pt x="4991290" y="3906915"/>
                </a:lnTo>
                <a:lnTo>
                  <a:pt x="4985253" y="3905103"/>
                </a:lnTo>
                <a:lnTo>
                  <a:pt x="4974988" y="3905103"/>
                </a:lnTo>
                <a:lnTo>
                  <a:pt x="4961103" y="3900877"/>
                </a:lnTo>
                <a:lnTo>
                  <a:pt x="4953254" y="3906915"/>
                </a:lnTo>
                <a:lnTo>
                  <a:pt x="4949028" y="3911141"/>
                </a:lnTo>
                <a:lnTo>
                  <a:pt x="4938764" y="3915367"/>
                </a:lnTo>
                <a:lnTo>
                  <a:pt x="4928500" y="3915367"/>
                </a:lnTo>
                <a:lnTo>
                  <a:pt x="4914614" y="3915367"/>
                </a:lnTo>
                <a:lnTo>
                  <a:pt x="4875973" y="3853783"/>
                </a:lnTo>
                <a:lnTo>
                  <a:pt x="4849408" y="3849557"/>
                </a:lnTo>
                <a:lnTo>
                  <a:pt x="4825258" y="3847746"/>
                </a:lnTo>
                <a:lnTo>
                  <a:pt x="4796881" y="3843520"/>
                </a:lnTo>
                <a:lnTo>
                  <a:pt x="4762465" y="3858011"/>
                </a:lnTo>
                <a:lnTo>
                  <a:pt x="4726239" y="3872500"/>
                </a:lnTo>
                <a:lnTo>
                  <a:pt x="4697864" y="3882765"/>
                </a:lnTo>
                <a:lnTo>
                  <a:pt x="4629033" y="3868274"/>
                </a:lnTo>
                <a:lnTo>
                  <a:pt x="4621186" y="3893027"/>
                </a:lnTo>
                <a:lnTo>
                  <a:pt x="4597035" y="3893027"/>
                </a:lnTo>
                <a:lnTo>
                  <a:pt x="4574697" y="3886991"/>
                </a:lnTo>
                <a:lnTo>
                  <a:pt x="4558396" y="3882765"/>
                </a:lnTo>
                <a:lnTo>
                  <a:pt x="4550547" y="3886991"/>
                </a:lnTo>
                <a:lnTo>
                  <a:pt x="4544509" y="3893027"/>
                </a:lnTo>
                <a:lnTo>
                  <a:pt x="4532435" y="3897255"/>
                </a:lnTo>
                <a:lnTo>
                  <a:pt x="4518548" y="3901481"/>
                </a:lnTo>
                <a:lnTo>
                  <a:pt x="4498019" y="3876726"/>
                </a:lnTo>
                <a:lnTo>
                  <a:pt x="4469643" y="3862237"/>
                </a:lnTo>
                <a:lnTo>
                  <a:pt x="4441267" y="3847746"/>
                </a:lnTo>
                <a:lnTo>
                  <a:pt x="4412890" y="3833255"/>
                </a:lnTo>
                <a:lnTo>
                  <a:pt x="4388741" y="3814539"/>
                </a:lnTo>
                <a:lnTo>
                  <a:pt x="4370627" y="3767447"/>
                </a:lnTo>
                <a:lnTo>
                  <a:pt x="4350099" y="3742691"/>
                </a:lnTo>
                <a:lnTo>
                  <a:pt x="4317498" y="3717938"/>
                </a:lnTo>
                <a:lnTo>
                  <a:pt x="4289121" y="3693184"/>
                </a:lnTo>
                <a:lnTo>
                  <a:pt x="4271009" y="3670844"/>
                </a:lnTo>
                <a:lnTo>
                  <a:pt x="4271009" y="3623752"/>
                </a:lnTo>
                <a:lnTo>
                  <a:pt x="4264970" y="3603223"/>
                </a:lnTo>
                <a:lnTo>
                  <a:pt x="4266782" y="3570017"/>
                </a:lnTo>
                <a:lnTo>
                  <a:pt x="4274631" y="3541038"/>
                </a:lnTo>
                <a:lnTo>
                  <a:pt x="4280668" y="3516282"/>
                </a:lnTo>
                <a:lnTo>
                  <a:pt x="4284895" y="3497565"/>
                </a:lnTo>
                <a:lnTo>
                  <a:pt x="4284895" y="3468586"/>
                </a:lnTo>
                <a:lnTo>
                  <a:pt x="4278856" y="3452284"/>
                </a:lnTo>
                <a:lnTo>
                  <a:pt x="4266782" y="3433567"/>
                </a:lnTo>
                <a:lnTo>
                  <a:pt x="4260744" y="3419076"/>
                </a:lnTo>
                <a:lnTo>
                  <a:pt x="4260744" y="3396738"/>
                </a:lnTo>
                <a:lnTo>
                  <a:pt x="4266782" y="3367759"/>
                </a:lnTo>
                <a:lnTo>
                  <a:pt x="4280668" y="3336966"/>
                </a:lnTo>
                <a:lnTo>
                  <a:pt x="4294555" y="3300138"/>
                </a:lnTo>
                <a:lnTo>
                  <a:pt x="4308441" y="3269345"/>
                </a:lnTo>
                <a:lnTo>
                  <a:pt x="4322329" y="3242779"/>
                </a:lnTo>
                <a:lnTo>
                  <a:pt x="4330176" y="3228290"/>
                </a:lnTo>
                <a:lnTo>
                  <a:pt x="4354326" y="3207761"/>
                </a:lnTo>
                <a:lnTo>
                  <a:pt x="4382702" y="3189046"/>
                </a:lnTo>
                <a:lnTo>
                  <a:pt x="4411079" y="3174555"/>
                </a:lnTo>
                <a:lnTo>
                  <a:pt x="4439455" y="3155838"/>
                </a:lnTo>
                <a:lnTo>
                  <a:pt x="4445492" y="3139537"/>
                </a:lnTo>
                <a:lnTo>
                  <a:pt x="4445492" y="3117199"/>
                </a:lnTo>
                <a:lnTo>
                  <a:pt x="4443682" y="3092443"/>
                </a:lnTo>
                <a:lnTo>
                  <a:pt x="4445492" y="3071916"/>
                </a:lnTo>
                <a:lnTo>
                  <a:pt x="4463607" y="3042936"/>
                </a:lnTo>
                <a:lnTo>
                  <a:pt x="4487756" y="3020596"/>
                </a:lnTo>
                <a:lnTo>
                  <a:pt x="4514322" y="3000068"/>
                </a:lnTo>
                <a:lnTo>
                  <a:pt x="4538472" y="2977730"/>
                </a:lnTo>
                <a:lnTo>
                  <a:pt x="4558999" y="2952975"/>
                </a:lnTo>
                <a:lnTo>
                  <a:pt x="4571074" y="2919770"/>
                </a:lnTo>
                <a:lnTo>
                  <a:pt x="4571074" y="2917957"/>
                </a:lnTo>
                <a:lnTo>
                  <a:pt x="4566849" y="2917957"/>
                </a:lnTo>
                <a:lnTo>
                  <a:pt x="4566849" y="2913731"/>
                </a:lnTo>
                <a:lnTo>
                  <a:pt x="4566849" y="2909505"/>
                </a:lnTo>
                <a:lnTo>
                  <a:pt x="4562622" y="2905279"/>
                </a:lnTo>
                <a:lnTo>
                  <a:pt x="4556584" y="2903468"/>
                </a:lnTo>
                <a:lnTo>
                  <a:pt x="4548737" y="2899242"/>
                </a:lnTo>
                <a:lnTo>
                  <a:pt x="4542697" y="2899242"/>
                </a:lnTo>
                <a:lnTo>
                  <a:pt x="4530622" y="2895016"/>
                </a:lnTo>
                <a:lnTo>
                  <a:pt x="4524584" y="2903468"/>
                </a:lnTo>
                <a:lnTo>
                  <a:pt x="4516736" y="2903468"/>
                </a:lnTo>
                <a:lnTo>
                  <a:pt x="4506471" y="2905279"/>
                </a:lnTo>
                <a:lnTo>
                  <a:pt x="4492586" y="2905279"/>
                </a:lnTo>
                <a:lnTo>
                  <a:pt x="4492586" y="2895016"/>
                </a:lnTo>
                <a:lnTo>
                  <a:pt x="4486550" y="2895016"/>
                </a:lnTo>
                <a:lnTo>
                  <a:pt x="4486550" y="2866035"/>
                </a:lnTo>
                <a:lnTo>
                  <a:pt x="4482323" y="2826791"/>
                </a:lnTo>
                <a:lnTo>
                  <a:pt x="4478094" y="2779698"/>
                </a:lnTo>
                <a:lnTo>
                  <a:pt x="4478094" y="2734417"/>
                </a:lnTo>
                <a:lnTo>
                  <a:pt x="4478094" y="2693362"/>
                </a:lnTo>
                <a:lnTo>
                  <a:pt x="4485945" y="2668606"/>
                </a:lnTo>
                <a:lnTo>
                  <a:pt x="4487152" y="2661362"/>
                </a:lnTo>
                <a:lnTo>
                  <a:pt x="4491378" y="2652908"/>
                </a:lnTo>
                <a:lnTo>
                  <a:pt x="4495605" y="2651095"/>
                </a:lnTo>
                <a:lnTo>
                  <a:pt x="4499831" y="2651095"/>
                </a:lnTo>
                <a:lnTo>
                  <a:pt x="4505870" y="2651095"/>
                </a:lnTo>
                <a:lnTo>
                  <a:pt x="4513719" y="2646870"/>
                </a:lnTo>
                <a:lnTo>
                  <a:pt x="4523980" y="2646870"/>
                </a:lnTo>
                <a:lnTo>
                  <a:pt x="4552358" y="2657135"/>
                </a:lnTo>
                <a:lnTo>
                  <a:pt x="4584960" y="2665587"/>
                </a:lnTo>
                <a:lnTo>
                  <a:pt x="4619374" y="2665587"/>
                </a:lnTo>
                <a:lnTo>
                  <a:pt x="4653790" y="2657135"/>
                </a:lnTo>
                <a:lnTo>
                  <a:pt x="4680355" y="2646870"/>
                </a:lnTo>
                <a:lnTo>
                  <a:pt x="4682166" y="2642645"/>
                </a:lnTo>
                <a:lnTo>
                  <a:pt x="4682166" y="2638419"/>
                </a:lnTo>
                <a:lnTo>
                  <a:pt x="4686391" y="2638419"/>
                </a:lnTo>
                <a:lnTo>
                  <a:pt x="4686391" y="2636609"/>
                </a:lnTo>
                <a:lnTo>
                  <a:pt x="4686391" y="2632382"/>
                </a:lnTo>
                <a:lnTo>
                  <a:pt x="4694241" y="2603401"/>
                </a:lnTo>
                <a:lnTo>
                  <a:pt x="4694241" y="2570196"/>
                </a:lnTo>
                <a:lnTo>
                  <a:pt x="4690015" y="2539402"/>
                </a:lnTo>
                <a:lnTo>
                  <a:pt x="4685790" y="2502574"/>
                </a:lnTo>
                <a:lnTo>
                  <a:pt x="4661637" y="2496535"/>
                </a:lnTo>
                <a:lnTo>
                  <a:pt x="4637486" y="2488083"/>
                </a:lnTo>
                <a:lnTo>
                  <a:pt x="4613337" y="2473592"/>
                </a:lnTo>
                <a:lnTo>
                  <a:pt x="4595224" y="2454877"/>
                </a:lnTo>
                <a:lnTo>
                  <a:pt x="4601262" y="2453064"/>
                </a:lnTo>
                <a:lnTo>
                  <a:pt x="4609111" y="2448838"/>
                </a:lnTo>
                <a:lnTo>
                  <a:pt x="4613337" y="2444612"/>
                </a:lnTo>
                <a:lnTo>
                  <a:pt x="4619374" y="2444612"/>
                </a:lnTo>
                <a:lnTo>
                  <a:pt x="4627225" y="2440386"/>
                </a:lnTo>
                <a:lnTo>
                  <a:pt x="4639299" y="2440386"/>
                </a:lnTo>
                <a:lnTo>
                  <a:pt x="4647146" y="2438573"/>
                </a:lnTo>
                <a:lnTo>
                  <a:pt x="4657412" y="2434347"/>
                </a:lnTo>
                <a:lnTo>
                  <a:pt x="4667675" y="2434347"/>
                </a:lnTo>
                <a:lnTo>
                  <a:pt x="4679750" y="2434347"/>
                </a:lnTo>
                <a:lnTo>
                  <a:pt x="4679750" y="2395102"/>
                </a:lnTo>
                <a:lnTo>
                  <a:pt x="4690015" y="2395102"/>
                </a:lnTo>
                <a:lnTo>
                  <a:pt x="4700279" y="2396915"/>
                </a:lnTo>
                <a:lnTo>
                  <a:pt x="4704506" y="2401141"/>
                </a:lnTo>
                <a:lnTo>
                  <a:pt x="4710542" y="2401141"/>
                </a:lnTo>
                <a:lnTo>
                  <a:pt x="4718393" y="2405367"/>
                </a:lnTo>
                <a:lnTo>
                  <a:pt x="4724429" y="2409593"/>
                </a:lnTo>
                <a:lnTo>
                  <a:pt x="4732278" y="2401141"/>
                </a:lnTo>
                <a:lnTo>
                  <a:pt x="4742542" y="2396915"/>
                </a:lnTo>
                <a:lnTo>
                  <a:pt x="4750388" y="2395102"/>
                </a:lnTo>
                <a:lnTo>
                  <a:pt x="4760656" y="2390876"/>
                </a:lnTo>
                <a:lnTo>
                  <a:pt x="4764881" y="2386649"/>
                </a:lnTo>
                <a:lnTo>
                  <a:pt x="4766692" y="2380613"/>
                </a:lnTo>
                <a:lnTo>
                  <a:pt x="4766692" y="2372160"/>
                </a:lnTo>
                <a:lnTo>
                  <a:pt x="4766692" y="2366123"/>
                </a:lnTo>
                <a:lnTo>
                  <a:pt x="4766692" y="2357673"/>
                </a:lnTo>
                <a:lnTo>
                  <a:pt x="4770919" y="2351634"/>
                </a:lnTo>
                <a:lnTo>
                  <a:pt x="4775145" y="2343182"/>
                </a:lnTo>
                <a:lnTo>
                  <a:pt x="4842162" y="2322656"/>
                </a:lnTo>
                <a:lnTo>
                  <a:pt x="4856048" y="2300318"/>
                </a:lnTo>
                <a:lnTo>
                  <a:pt x="4860276" y="2279788"/>
                </a:lnTo>
                <a:lnTo>
                  <a:pt x="4870539" y="2257447"/>
                </a:lnTo>
                <a:lnTo>
                  <a:pt x="4891066" y="2242955"/>
                </a:lnTo>
                <a:lnTo>
                  <a:pt x="4917632" y="2232692"/>
                </a:lnTo>
                <a:lnTo>
                  <a:pt x="4947819" y="2222429"/>
                </a:lnTo>
                <a:lnTo>
                  <a:pt x="4976196" y="2212165"/>
                </a:lnTo>
                <a:lnTo>
                  <a:pt x="4980423" y="2207940"/>
                </a:lnTo>
                <a:lnTo>
                  <a:pt x="4980423" y="2203714"/>
                </a:lnTo>
                <a:lnTo>
                  <a:pt x="4980423" y="2199488"/>
                </a:lnTo>
                <a:lnTo>
                  <a:pt x="4984649" y="2197677"/>
                </a:lnTo>
                <a:lnTo>
                  <a:pt x="4970762" y="2160847"/>
                </a:lnTo>
                <a:lnTo>
                  <a:pt x="4962913" y="2117379"/>
                </a:lnTo>
                <a:lnTo>
                  <a:pt x="4962913" y="2078135"/>
                </a:lnTo>
                <a:lnTo>
                  <a:pt x="4961103" y="2044930"/>
                </a:lnTo>
                <a:lnTo>
                  <a:pt x="4991290" y="2043117"/>
                </a:lnTo>
                <a:lnTo>
                  <a:pt x="5013630" y="2034665"/>
                </a:lnTo>
                <a:lnTo>
                  <a:pt x="5037776" y="2028629"/>
                </a:lnTo>
                <a:lnTo>
                  <a:pt x="5037776" y="2044930"/>
                </a:lnTo>
                <a:lnTo>
                  <a:pt x="5033550" y="2059420"/>
                </a:lnTo>
                <a:lnTo>
                  <a:pt x="5029322" y="2085984"/>
                </a:lnTo>
                <a:lnTo>
                  <a:pt x="5027512" y="2121003"/>
                </a:lnTo>
                <a:lnTo>
                  <a:pt x="5023286" y="2154208"/>
                </a:lnTo>
                <a:lnTo>
                  <a:pt x="5023286" y="2178960"/>
                </a:lnTo>
                <a:lnTo>
                  <a:pt x="5033550" y="2184996"/>
                </a:lnTo>
                <a:lnTo>
                  <a:pt x="5041398" y="2189223"/>
                </a:lnTo>
                <a:lnTo>
                  <a:pt x="5043210" y="2193449"/>
                </a:lnTo>
                <a:lnTo>
                  <a:pt x="5051057" y="2197677"/>
                </a:lnTo>
                <a:lnTo>
                  <a:pt x="5061308" y="2203714"/>
                </a:lnTo>
                <a:lnTo>
                  <a:pt x="5083648" y="2193449"/>
                </a:lnTo>
                <a:lnTo>
                  <a:pt x="5099345" y="2193449"/>
                </a:lnTo>
                <a:lnTo>
                  <a:pt x="5109610" y="2199488"/>
                </a:lnTo>
                <a:lnTo>
                  <a:pt x="5123496" y="2211562"/>
                </a:lnTo>
                <a:lnTo>
                  <a:pt x="5141608" y="2211562"/>
                </a:lnTo>
                <a:lnTo>
                  <a:pt x="5162135" y="2203111"/>
                </a:lnTo>
                <a:lnTo>
                  <a:pt x="5180249" y="2192846"/>
                </a:lnTo>
                <a:lnTo>
                  <a:pt x="5190512" y="2182580"/>
                </a:lnTo>
                <a:lnTo>
                  <a:pt x="5204400" y="2174128"/>
                </a:lnTo>
                <a:lnTo>
                  <a:pt x="5222512" y="2168092"/>
                </a:lnTo>
                <a:lnTo>
                  <a:pt x="5250889" y="2169902"/>
                </a:lnTo>
                <a:lnTo>
                  <a:pt x="5289528" y="2178354"/>
                </a:lnTo>
                <a:lnTo>
                  <a:pt x="5293756" y="2168092"/>
                </a:lnTo>
                <a:lnTo>
                  <a:pt x="5295567" y="2163866"/>
                </a:lnTo>
                <a:lnTo>
                  <a:pt x="5303416" y="2155413"/>
                </a:lnTo>
                <a:lnTo>
                  <a:pt x="5309453" y="2153605"/>
                </a:lnTo>
                <a:lnTo>
                  <a:pt x="5317302" y="2153605"/>
                </a:lnTo>
                <a:lnTo>
                  <a:pt x="5327567" y="2149379"/>
                </a:lnTo>
                <a:lnTo>
                  <a:pt x="5327567" y="2087796"/>
                </a:lnTo>
                <a:lnTo>
                  <a:pt x="5335414" y="2038288"/>
                </a:lnTo>
                <a:lnTo>
                  <a:pt x="5341453" y="2029837"/>
                </a:lnTo>
                <a:lnTo>
                  <a:pt x="5349302" y="2028024"/>
                </a:lnTo>
                <a:lnTo>
                  <a:pt x="5355339" y="2019571"/>
                </a:lnTo>
                <a:lnTo>
                  <a:pt x="5363188" y="2015345"/>
                </a:lnTo>
                <a:lnTo>
                  <a:pt x="5373453" y="2013534"/>
                </a:lnTo>
                <a:lnTo>
                  <a:pt x="5373453" y="2019571"/>
                </a:lnTo>
                <a:lnTo>
                  <a:pt x="5379489" y="2028024"/>
                </a:lnTo>
                <a:lnTo>
                  <a:pt x="5383715" y="2034062"/>
                </a:lnTo>
                <a:lnTo>
                  <a:pt x="5387942" y="2042514"/>
                </a:lnTo>
                <a:lnTo>
                  <a:pt x="5392168" y="2044325"/>
                </a:lnTo>
                <a:lnTo>
                  <a:pt x="5402432" y="2048551"/>
                </a:lnTo>
                <a:lnTo>
                  <a:pt x="5412697" y="2052779"/>
                </a:lnTo>
                <a:lnTo>
                  <a:pt x="5408469" y="2019571"/>
                </a:lnTo>
                <a:lnTo>
                  <a:pt x="5406658" y="1999044"/>
                </a:lnTo>
                <a:lnTo>
                  <a:pt x="5398809" y="1984553"/>
                </a:lnTo>
                <a:lnTo>
                  <a:pt x="5394583" y="1965838"/>
                </a:lnTo>
                <a:lnTo>
                  <a:pt x="5388546" y="1932630"/>
                </a:lnTo>
                <a:lnTo>
                  <a:pt x="5406658" y="1930820"/>
                </a:lnTo>
                <a:lnTo>
                  <a:pt x="5418734" y="1922366"/>
                </a:lnTo>
                <a:lnTo>
                  <a:pt x="5430809" y="1916330"/>
                </a:lnTo>
                <a:lnTo>
                  <a:pt x="5444695" y="1907877"/>
                </a:lnTo>
                <a:lnTo>
                  <a:pt x="5468846" y="1907877"/>
                </a:lnTo>
                <a:lnTo>
                  <a:pt x="5492996" y="1912104"/>
                </a:lnTo>
                <a:lnTo>
                  <a:pt x="5511109" y="1916330"/>
                </a:lnTo>
                <a:lnTo>
                  <a:pt x="5529221" y="1907877"/>
                </a:lnTo>
                <a:lnTo>
                  <a:pt x="5543108" y="1887349"/>
                </a:lnTo>
                <a:lnTo>
                  <a:pt x="5531033" y="1883123"/>
                </a:lnTo>
                <a:lnTo>
                  <a:pt x="5520768" y="1878896"/>
                </a:lnTo>
                <a:lnTo>
                  <a:pt x="5514732" y="1874670"/>
                </a:lnTo>
                <a:lnTo>
                  <a:pt x="5502656" y="1872860"/>
                </a:lnTo>
                <a:lnTo>
                  <a:pt x="5488770" y="1872860"/>
                </a:lnTo>
                <a:lnTo>
                  <a:pt x="5454355" y="1889161"/>
                </a:lnTo>
                <a:lnTo>
                  <a:pt x="5415715" y="1901236"/>
                </a:lnTo>
                <a:lnTo>
                  <a:pt x="5373453" y="1907273"/>
                </a:lnTo>
                <a:lnTo>
                  <a:pt x="5365603" y="1888556"/>
                </a:lnTo>
                <a:lnTo>
                  <a:pt x="5355339" y="1874067"/>
                </a:lnTo>
                <a:lnTo>
                  <a:pt x="5345076" y="1859576"/>
                </a:lnTo>
                <a:lnTo>
                  <a:pt x="5337227" y="1843274"/>
                </a:lnTo>
                <a:lnTo>
                  <a:pt x="5335414" y="1814292"/>
                </a:lnTo>
                <a:lnTo>
                  <a:pt x="5337227" y="1791953"/>
                </a:lnTo>
                <a:lnTo>
                  <a:pt x="5335414" y="1767199"/>
                </a:lnTo>
                <a:lnTo>
                  <a:pt x="5331188" y="1738217"/>
                </a:lnTo>
                <a:lnTo>
                  <a:pt x="5335414" y="1713464"/>
                </a:lnTo>
                <a:lnTo>
                  <a:pt x="5351717" y="1676636"/>
                </a:lnTo>
                <a:lnTo>
                  <a:pt x="5380092" y="1651883"/>
                </a:lnTo>
                <a:lnTo>
                  <a:pt x="5408469" y="1622902"/>
                </a:lnTo>
                <a:lnTo>
                  <a:pt x="5432620" y="1593923"/>
                </a:lnTo>
                <a:lnTo>
                  <a:pt x="5450734" y="1560716"/>
                </a:lnTo>
                <a:lnTo>
                  <a:pt x="5440469" y="1550453"/>
                </a:lnTo>
                <a:lnTo>
                  <a:pt x="5430206" y="1540189"/>
                </a:lnTo>
                <a:lnTo>
                  <a:pt x="5418131" y="1529924"/>
                </a:lnTo>
                <a:lnTo>
                  <a:pt x="5391565" y="1534152"/>
                </a:lnTo>
                <a:lnTo>
                  <a:pt x="5358962" y="1535962"/>
                </a:lnTo>
                <a:lnTo>
                  <a:pt x="5348697" y="1587281"/>
                </a:lnTo>
                <a:lnTo>
                  <a:pt x="5330585" y="1626525"/>
                </a:lnTo>
                <a:lnTo>
                  <a:pt x="5306434" y="1659730"/>
                </a:lnTo>
                <a:lnTo>
                  <a:pt x="5278058" y="1690521"/>
                </a:lnTo>
                <a:lnTo>
                  <a:pt x="5251492" y="1727350"/>
                </a:lnTo>
                <a:lnTo>
                  <a:pt x="5235190" y="1770821"/>
                </a:lnTo>
                <a:lnTo>
                  <a:pt x="5223115" y="1820331"/>
                </a:lnTo>
                <a:lnTo>
                  <a:pt x="5245455" y="1839048"/>
                </a:lnTo>
                <a:lnTo>
                  <a:pt x="5265982" y="1859576"/>
                </a:lnTo>
                <a:lnTo>
                  <a:pt x="5279868" y="1886143"/>
                </a:lnTo>
                <a:lnTo>
                  <a:pt x="5287718" y="1916933"/>
                </a:lnTo>
                <a:lnTo>
                  <a:pt x="5277455" y="1921159"/>
                </a:lnTo>
                <a:lnTo>
                  <a:pt x="5273229" y="1925385"/>
                </a:lnTo>
                <a:lnTo>
                  <a:pt x="5269001" y="1929612"/>
                </a:lnTo>
                <a:lnTo>
                  <a:pt x="5269001" y="1931422"/>
                </a:lnTo>
                <a:lnTo>
                  <a:pt x="5264775" y="1935649"/>
                </a:lnTo>
                <a:lnTo>
                  <a:pt x="5264775" y="1944102"/>
                </a:lnTo>
                <a:lnTo>
                  <a:pt x="5262964" y="1945915"/>
                </a:lnTo>
                <a:lnTo>
                  <a:pt x="5216475" y="1964631"/>
                </a:lnTo>
                <a:lnTo>
                  <a:pt x="5210437" y="2008101"/>
                </a:lnTo>
                <a:lnTo>
                  <a:pt x="5196551" y="2041306"/>
                </a:lnTo>
                <a:lnTo>
                  <a:pt x="5182665" y="2066060"/>
                </a:lnTo>
                <a:lnTo>
                  <a:pt x="5160325" y="2086589"/>
                </a:lnTo>
                <a:lnTo>
                  <a:pt x="5142212" y="2108928"/>
                </a:lnTo>
                <a:lnTo>
                  <a:pt x="5125911" y="2137907"/>
                </a:lnTo>
                <a:lnTo>
                  <a:pt x="5113836" y="2137907"/>
                </a:lnTo>
                <a:lnTo>
                  <a:pt x="5113836" y="2129455"/>
                </a:lnTo>
                <a:lnTo>
                  <a:pt x="5085459" y="2090210"/>
                </a:lnTo>
                <a:lnTo>
                  <a:pt x="5069158" y="2046740"/>
                </a:lnTo>
                <a:lnTo>
                  <a:pt x="5057082" y="1999647"/>
                </a:lnTo>
                <a:lnTo>
                  <a:pt x="5036569" y="1945915"/>
                </a:lnTo>
                <a:lnTo>
                  <a:pt x="5008196" y="1960405"/>
                </a:lnTo>
                <a:lnTo>
                  <a:pt x="4990082" y="1979118"/>
                </a:lnTo>
                <a:lnTo>
                  <a:pt x="4969555" y="1993610"/>
                </a:lnTo>
                <a:lnTo>
                  <a:pt x="4947216" y="2003873"/>
                </a:lnTo>
                <a:lnTo>
                  <a:pt x="4912801" y="2012327"/>
                </a:lnTo>
                <a:lnTo>
                  <a:pt x="4908576" y="2008101"/>
                </a:lnTo>
                <a:lnTo>
                  <a:pt x="4904349" y="2008101"/>
                </a:lnTo>
                <a:lnTo>
                  <a:pt x="4902538" y="2008101"/>
                </a:lnTo>
                <a:lnTo>
                  <a:pt x="4898313" y="2003873"/>
                </a:lnTo>
                <a:lnTo>
                  <a:pt x="4890463" y="2003873"/>
                </a:lnTo>
                <a:lnTo>
                  <a:pt x="4888652" y="1960405"/>
                </a:lnTo>
                <a:lnTo>
                  <a:pt x="4884425" y="1925385"/>
                </a:lnTo>
                <a:lnTo>
                  <a:pt x="4876577" y="1896405"/>
                </a:lnTo>
                <a:lnTo>
                  <a:pt x="4870539" y="1863200"/>
                </a:lnTo>
                <a:lnTo>
                  <a:pt x="4866313" y="1819726"/>
                </a:lnTo>
                <a:lnTo>
                  <a:pt x="4884425" y="1801011"/>
                </a:lnTo>
                <a:lnTo>
                  <a:pt x="4890463" y="1784709"/>
                </a:lnTo>
                <a:lnTo>
                  <a:pt x="4894689" y="1762368"/>
                </a:lnTo>
                <a:lnTo>
                  <a:pt x="4904954" y="1733388"/>
                </a:lnTo>
                <a:lnTo>
                  <a:pt x="4912801" y="1727350"/>
                </a:lnTo>
                <a:lnTo>
                  <a:pt x="4923066" y="1717087"/>
                </a:lnTo>
                <a:lnTo>
                  <a:pt x="4933329" y="1705012"/>
                </a:lnTo>
                <a:lnTo>
                  <a:pt x="4945404" y="1694748"/>
                </a:lnTo>
                <a:lnTo>
                  <a:pt x="4951443" y="1698974"/>
                </a:lnTo>
                <a:lnTo>
                  <a:pt x="4955669" y="1703200"/>
                </a:lnTo>
                <a:lnTo>
                  <a:pt x="4959895" y="1705012"/>
                </a:lnTo>
                <a:lnTo>
                  <a:pt x="4961706" y="1709238"/>
                </a:lnTo>
                <a:lnTo>
                  <a:pt x="4969555" y="1703200"/>
                </a:lnTo>
                <a:lnTo>
                  <a:pt x="4973781" y="1694748"/>
                </a:lnTo>
                <a:lnTo>
                  <a:pt x="4975593" y="1688711"/>
                </a:lnTo>
                <a:lnTo>
                  <a:pt x="4979820" y="1676636"/>
                </a:lnTo>
                <a:lnTo>
                  <a:pt x="4984046" y="1670597"/>
                </a:lnTo>
                <a:lnTo>
                  <a:pt x="5008196" y="1656109"/>
                </a:lnTo>
                <a:lnTo>
                  <a:pt x="5028719" y="1647655"/>
                </a:lnTo>
                <a:lnTo>
                  <a:pt x="5046832" y="1631354"/>
                </a:lnTo>
                <a:lnTo>
                  <a:pt x="5040795" y="1627128"/>
                </a:lnTo>
                <a:lnTo>
                  <a:pt x="5036569" y="1627128"/>
                </a:lnTo>
                <a:lnTo>
                  <a:pt x="5032343" y="1627128"/>
                </a:lnTo>
                <a:lnTo>
                  <a:pt x="5032343" y="1622902"/>
                </a:lnTo>
                <a:lnTo>
                  <a:pt x="5032343" y="1616865"/>
                </a:lnTo>
                <a:lnTo>
                  <a:pt x="5028116" y="1608411"/>
                </a:lnTo>
                <a:lnTo>
                  <a:pt x="5054680" y="1575206"/>
                </a:lnTo>
                <a:lnTo>
                  <a:pt x="5078817" y="1535962"/>
                </a:lnTo>
                <a:lnTo>
                  <a:pt x="5099345" y="1490682"/>
                </a:lnTo>
                <a:lnTo>
                  <a:pt x="5121685" y="1443587"/>
                </a:lnTo>
                <a:lnTo>
                  <a:pt x="5142212" y="1396493"/>
                </a:lnTo>
                <a:lnTo>
                  <a:pt x="5168777" y="1353022"/>
                </a:lnTo>
                <a:lnTo>
                  <a:pt x="5192927" y="1324042"/>
                </a:lnTo>
                <a:lnTo>
                  <a:pt x="5223115" y="1307739"/>
                </a:lnTo>
                <a:lnTo>
                  <a:pt x="5223115" y="1278760"/>
                </a:lnTo>
                <a:lnTo>
                  <a:pt x="5255720" y="1278760"/>
                </a:lnTo>
                <a:lnTo>
                  <a:pt x="5273832" y="1245553"/>
                </a:lnTo>
                <a:lnTo>
                  <a:pt x="5302208" y="1223214"/>
                </a:lnTo>
                <a:lnTo>
                  <a:pt x="5340848" y="1212949"/>
                </a:lnTo>
                <a:lnTo>
                  <a:pt x="5345076" y="1217178"/>
                </a:lnTo>
                <a:lnTo>
                  <a:pt x="5349302" y="1217178"/>
                </a:lnTo>
                <a:lnTo>
                  <a:pt x="5351113" y="1217178"/>
                </a:lnTo>
                <a:lnTo>
                  <a:pt x="5358962" y="1221404"/>
                </a:lnTo>
                <a:lnTo>
                  <a:pt x="5358962" y="1194837"/>
                </a:lnTo>
                <a:lnTo>
                  <a:pt x="5369225" y="1194837"/>
                </a:lnTo>
                <a:lnTo>
                  <a:pt x="5377074" y="1194837"/>
                </a:lnTo>
                <a:lnTo>
                  <a:pt x="5383113" y="1194837"/>
                </a:lnTo>
                <a:lnTo>
                  <a:pt x="5387339" y="1194837"/>
                </a:lnTo>
                <a:lnTo>
                  <a:pt x="5391565" y="1199063"/>
                </a:lnTo>
                <a:lnTo>
                  <a:pt x="5395188" y="1199063"/>
                </a:lnTo>
                <a:lnTo>
                  <a:pt x="5407261" y="1207515"/>
                </a:lnTo>
                <a:lnTo>
                  <a:pt x="5419337" y="1178532"/>
                </a:lnTo>
                <a:lnTo>
                  <a:pt x="5441677" y="1159819"/>
                </a:lnTo>
                <a:lnTo>
                  <a:pt x="5465827" y="1153782"/>
                </a:lnTo>
                <a:lnTo>
                  <a:pt x="5498430" y="1145330"/>
                </a:lnTo>
                <a:lnTo>
                  <a:pt x="5531033" y="1141102"/>
                </a:lnTo>
                <a:lnTo>
                  <a:pt x="5544919" y="1155593"/>
                </a:lnTo>
                <a:lnTo>
                  <a:pt x="5561220" y="1164045"/>
                </a:lnTo>
                <a:lnTo>
                  <a:pt x="5575106" y="1165857"/>
                </a:lnTo>
                <a:lnTo>
                  <a:pt x="5588994" y="1170083"/>
                </a:lnTo>
                <a:lnTo>
                  <a:pt x="5601070" y="1184573"/>
                </a:lnTo>
                <a:lnTo>
                  <a:pt x="5607106" y="1213554"/>
                </a:lnTo>
                <a:lnTo>
                  <a:pt x="5602880" y="1217781"/>
                </a:lnTo>
                <a:lnTo>
                  <a:pt x="5601070" y="1222006"/>
                </a:lnTo>
                <a:lnTo>
                  <a:pt x="5596842" y="1222006"/>
                </a:lnTo>
                <a:lnTo>
                  <a:pt x="5596842" y="1223816"/>
                </a:lnTo>
                <a:lnTo>
                  <a:pt x="5592616" y="1228044"/>
                </a:lnTo>
                <a:lnTo>
                  <a:pt x="5592616" y="1236497"/>
                </a:lnTo>
                <a:lnTo>
                  <a:pt x="5596842" y="1242533"/>
                </a:lnTo>
                <a:lnTo>
                  <a:pt x="5601070" y="1242533"/>
                </a:lnTo>
                <a:lnTo>
                  <a:pt x="5602880" y="1246759"/>
                </a:lnTo>
                <a:lnTo>
                  <a:pt x="5607106" y="1252799"/>
                </a:lnTo>
                <a:lnTo>
                  <a:pt x="5631257" y="1242533"/>
                </a:lnTo>
                <a:lnTo>
                  <a:pt x="5645143" y="1238307"/>
                </a:lnTo>
                <a:lnTo>
                  <a:pt x="5655408" y="1238307"/>
                </a:lnTo>
                <a:lnTo>
                  <a:pt x="5659634" y="1246759"/>
                </a:lnTo>
                <a:lnTo>
                  <a:pt x="5663860" y="1257025"/>
                </a:lnTo>
                <a:lnTo>
                  <a:pt x="5674123" y="1267290"/>
                </a:lnTo>
                <a:lnTo>
                  <a:pt x="5684387" y="1279363"/>
                </a:lnTo>
                <a:lnTo>
                  <a:pt x="5748990" y="1285402"/>
                </a:lnTo>
                <a:lnTo>
                  <a:pt x="5773141" y="1299892"/>
                </a:lnTo>
                <a:lnTo>
                  <a:pt x="5801518" y="1322230"/>
                </a:lnTo>
                <a:lnTo>
                  <a:pt x="5829892" y="1351211"/>
                </a:lnTo>
                <a:lnTo>
                  <a:pt x="5854043" y="1382002"/>
                </a:lnTo>
                <a:lnTo>
                  <a:pt x="5876383" y="1415211"/>
                </a:lnTo>
                <a:lnTo>
                  <a:pt x="5882420" y="1448416"/>
                </a:lnTo>
                <a:lnTo>
                  <a:pt x="5878194" y="1479210"/>
                </a:lnTo>
                <a:lnTo>
                  <a:pt x="5854043" y="1505776"/>
                </a:lnTo>
                <a:lnTo>
                  <a:pt x="5821440" y="1522077"/>
                </a:lnTo>
                <a:lnTo>
                  <a:pt x="5787027" y="1522077"/>
                </a:lnTo>
                <a:lnTo>
                  <a:pt x="5754424" y="1507586"/>
                </a:lnTo>
                <a:lnTo>
                  <a:pt x="5726047" y="1493096"/>
                </a:lnTo>
                <a:lnTo>
                  <a:pt x="5697671" y="1482833"/>
                </a:lnTo>
                <a:lnTo>
                  <a:pt x="5701897" y="1507586"/>
                </a:lnTo>
                <a:lnTo>
                  <a:pt x="5706123" y="1540794"/>
                </a:lnTo>
                <a:lnTo>
                  <a:pt x="5710349" y="1575809"/>
                </a:lnTo>
                <a:lnTo>
                  <a:pt x="5716387" y="1604790"/>
                </a:lnTo>
                <a:lnTo>
                  <a:pt x="5724235" y="1623507"/>
                </a:lnTo>
                <a:lnTo>
                  <a:pt x="5730273" y="1633769"/>
                </a:lnTo>
                <a:lnTo>
                  <a:pt x="5740538" y="1637995"/>
                </a:lnTo>
                <a:lnTo>
                  <a:pt x="5748385" y="1646449"/>
                </a:lnTo>
                <a:lnTo>
                  <a:pt x="5762273" y="1648260"/>
                </a:lnTo>
                <a:lnTo>
                  <a:pt x="5758047" y="1623507"/>
                </a:lnTo>
                <a:lnTo>
                  <a:pt x="5753819" y="1604790"/>
                </a:lnTo>
                <a:lnTo>
                  <a:pt x="5753819" y="1584263"/>
                </a:lnTo>
                <a:lnTo>
                  <a:pt x="5766499" y="1584263"/>
                </a:lnTo>
                <a:lnTo>
                  <a:pt x="5766499" y="1575809"/>
                </a:lnTo>
                <a:lnTo>
                  <a:pt x="5790648" y="1590300"/>
                </a:lnTo>
                <a:lnTo>
                  <a:pt x="5814799" y="1604790"/>
                </a:lnTo>
                <a:lnTo>
                  <a:pt x="5843176" y="1616865"/>
                </a:lnTo>
                <a:lnTo>
                  <a:pt x="5847402" y="1608411"/>
                </a:lnTo>
                <a:lnTo>
                  <a:pt x="5851630" y="1602375"/>
                </a:lnTo>
                <a:lnTo>
                  <a:pt x="5853440" y="1598149"/>
                </a:lnTo>
                <a:lnTo>
                  <a:pt x="5857666" y="1587884"/>
                </a:lnTo>
                <a:lnTo>
                  <a:pt x="5857666" y="1575809"/>
                </a:lnTo>
                <a:lnTo>
                  <a:pt x="5853440" y="1573999"/>
                </a:lnTo>
                <a:lnTo>
                  <a:pt x="5851630" y="1569772"/>
                </a:lnTo>
                <a:lnTo>
                  <a:pt x="5847402" y="1565546"/>
                </a:lnTo>
                <a:lnTo>
                  <a:pt x="5847402" y="1561320"/>
                </a:lnTo>
                <a:lnTo>
                  <a:pt x="5847402" y="1555282"/>
                </a:lnTo>
                <a:lnTo>
                  <a:pt x="5843176" y="1545020"/>
                </a:lnTo>
                <a:lnTo>
                  <a:pt x="5875778" y="1530529"/>
                </a:lnTo>
                <a:lnTo>
                  <a:pt x="5896306" y="1508189"/>
                </a:lnTo>
                <a:lnTo>
                  <a:pt x="5914420" y="1483436"/>
                </a:lnTo>
                <a:lnTo>
                  <a:pt x="5924683" y="1487662"/>
                </a:lnTo>
                <a:lnTo>
                  <a:pt x="5938571" y="1491888"/>
                </a:lnTo>
                <a:lnTo>
                  <a:pt x="5952457" y="1493701"/>
                </a:lnTo>
                <a:lnTo>
                  <a:pt x="5966342" y="1497926"/>
                </a:lnTo>
                <a:lnTo>
                  <a:pt x="5960306" y="1420040"/>
                </a:lnTo>
                <a:lnTo>
                  <a:pt x="5946420" y="1333702"/>
                </a:lnTo>
                <a:lnTo>
                  <a:pt x="6004984" y="1333702"/>
                </a:lnTo>
                <a:lnTo>
                  <a:pt x="6018870" y="1348191"/>
                </a:lnTo>
                <a:lnTo>
                  <a:pt x="6032756" y="1368719"/>
                </a:lnTo>
                <a:lnTo>
                  <a:pt x="6044831" y="1387436"/>
                </a:lnTo>
                <a:lnTo>
                  <a:pt x="6044831" y="1406154"/>
                </a:lnTo>
                <a:lnTo>
                  <a:pt x="6036982" y="1407964"/>
                </a:lnTo>
                <a:lnTo>
                  <a:pt x="6032756" y="1407964"/>
                </a:lnTo>
                <a:lnTo>
                  <a:pt x="6026719" y="1412193"/>
                </a:lnTo>
                <a:lnTo>
                  <a:pt x="6012833" y="1412193"/>
                </a:lnTo>
                <a:lnTo>
                  <a:pt x="6012833" y="1451436"/>
                </a:lnTo>
                <a:lnTo>
                  <a:pt x="6023096" y="1455663"/>
                </a:lnTo>
                <a:lnTo>
                  <a:pt x="6027322" y="1459889"/>
                </a:lnTo>
                <a:lnTo>
                  <a:pt x="6033361" y="1464116"/>
                </a:lnTo>
                <a:lnTo>
                  <a:pt x="6041208" y="1465926"/>
                </a:lnTo>
                <a:lnTo>
                  <a:pt x="6051473" y="1465926"/>
                </a:lnTo>
                <a:lnTo>
                  <a:pt x="6055699" y="1465926"/>
                </a:lnTo>
                <a:lnTo>
                  <a:pt x="6059925" y="1464116"/>
                </a:lnTo>
                <a:lnTo>
                  <a:pt x="6061738" y="1464116"/>
                </a:lnTo>
                <a:lnTo>
                  <a:pt x="6069585" y="1459889"/>
                </a:lnTo>
                <a:lnTo>
                  <a:pt x="6073813" y="1449624"/>
                </a:lnTo>
                <a:lnTo>
                  <a:pt x="6073813" y="1441172"/>
                </a:lnTo>
                <a:lnTo>
                  <a:pt x="6073813" y="1430908"/>
                </a:lnTo>
                <a:lnTo>
                  <a:pt x="6073813" y="1422456"/>
                </a:lnTo>
                <a:lnTo>
                  <a:pt x="6069585" y="1412193"/>
                </a:lnTo>
                <a:lnTo>
                  <a:pt x="6093736" y="1378984"/>
                </a:lnTo>
                <a:lnTo>
                  <a:pt x="6122112" y="1352417"/>
                </a:lnTo>
                <a:lnTo>
                  <a:pt x="6146263" y="1319211"/>
                </a:lnTo>
                <a:lnTo>
                  <a:pt x="6158338" y="1314985"/>
                </a:lnTo>
                <a:lnTo>
                  <a:pt x="6168603" y="1314985"/>
                </a:lnTo>
                <a:lnTo>
                  <a:pt x="6172829" y="1310759"/>
                </a:lnTo>
                <a:lnTo>
                  <a:pt x="6178866" y="1314985"/>
                </a:lnTo>
                <a:lnTo>
                  <a:pt x="6186715" y="1319211"/>
                </a:lnTo>
                <a:lnTo>
                  <a:pt x="6188526" y="1325248"/>
                </a:lnTo>
                <a:lnTo>
                  <a:pt x="6192752" y="1333702"/>
                </a:lnTo>
                <a:lnTo>
                  <a:pt x="6196980" y="1337928"/>
                </a:lnTo>
                <a:lnTo>
                  <a:pt x="6198790" y="1343965"/>
                </a:lnTo>
                <a:lnTo>
                  <a:pt x="6206640" y="1348191"/>
                </a:lnTo>
                <a:lnTo>
                  <a:pt x="6206640" y="1339739"/>
                </a:lnTo>
                <a:lnTo>
                  <a:pt x="6212676" y="1333702"/>
                </a:lnTo>
                <a:lnTo>
                  <a:pt x="6216902" y="1325248"/>
                </a:lnTo>
                <a:lnTo>
                  <a:pt x="6221129" y="1319211"/>
                </a:lnTo>
                <a:lnTo>
                  <a:pt x="6221129" y="1308947"/>
                </a:lnTo>
                <a:lnTo>
                  <a:pt x="6225355" y="1294459"/>
                </a:lnTo>
                <a:lnTo>
                  <a:pt x="6255544" y="1294459"/>
                </a:lnTo>
                <a:lnTo>
                  <a:pt x="6283921" y="1300495"/>
                </a:lnTo>
                <a:lnTo>
                  <a:pt x="6310485" y="1308947"/>
                </a:lnTo>
                <a:lnTo>
                  <a:pt x="6292373" y="1323437"/>
                </a:lnTo>
                <a:lnTo>
                  <a:pt x="6274259" y="1333702"/>
                </a:lnTo>
                <a:lnTo>
                  <a:pt x="6260373" y="1343965"/>
                </a:lnTo>
                <a:lnTo>
                  <a:pt x="6246487" y="1364493"/>
                </a:lnTo>
                <a:lnTo>
                  <a:pt x="6264599" y="1364493"/>
                </a:lnTo>
                <a:lnTo>
                  <a:pt x="6274864" y="1354230"/>
                </a:lnTo>
                <a:lnTo>
                  <a:pt x="6299014" y="1343965"/>
                </a:lnTo>
                <a:lnTo>
                  <a:pt x="6325579" y="1333702"/>
                </a:lnTo>
                <a:lnTo>
                  <a:pt x="6346108" y="1325248"/>
                </a:lnTo>
                <a:lnTo>
                  <a:pt x="6368446" y="1319211"/>
                </a:lnTo>
                <a:lnTo>
                  <a:pt x="6374485" y="1319211"/>
                </a:lnTo>
                <a:lnTo>
                  <a:pt x="6378711" y="1323437"/>
                </a:lnTo>
                <a:lnTo>
                  <a:pt x="6384748" y="1329474"/>
                </a:lnTo>
                <a:lnTo>
                  <a:pt x="6388974" y="1333702"/>
                </a:lnTo>
                <a:lnTo>
                  <a:pt x="6393202" y="1337928"/>
                </a:lnTo>
                <a:lnTo>
                  <a:pt x="6399238" y="1337928"/>
                </a:lnTo>
                <a:lnTo>
                  <a:pt x="6413124" y="1339739"/>
                </a:lnTo>
                <a:lnTo>
                  <a:pt x="6417350" y="1333702"/>
                </a:lnTo>
                <a:lnTo>
                  <a:pt x="6421576" y="1325248"/>
                </a:lnTo>
                <a:lnTo>
                  <a:pt x="6423389" y="1323437"/>
                </a:lnTo>
                <a:lnTo>
                  <a:pt x="6423389" y="1314985"/>
                </a:lnTo>
                <a:lnTo>
                  <a:pt x="6427615" y="1304721"/>
                </a:lnTo>
                <a:lnTo>
                  <a:pt x="6427615" y="1294459"/>
                </a:lnTo>
                <a:lnTo>
                  <a:pt x="6421576" y="1286005"/>
                </a:lnTo>
                <a:lnTo>
                  <a:pt x="6417350" y="1279968"/>
                </a:lnTo>
                <a:lnTo>
                  <a:pt x="6413124" y="1271516"/>
                </a:lnTo>
                <a:lnTo>
                  <a:pt x="6413124" y="1261251"/>
                </a:lnTo>
                <a:lnTo>
                  <a:pt x="6413124" y="1246759"/>
                </a:lnTo>
                <a:lnTo>
                  <a:pt x="6423389" y="1238307"/>
                </a:lnTo>
                <a:lnTo>
                  <a:pt x="6431236" y="1232271"/>
                </a:lnTo>
                <a:lnTo>
                  <a:pt x="6437275" y="1228044"/>
                </a:lnTo>
                <a:lnTo>
                  <a:pt x="6451161" y="1222006"/>
                </a:lnTo>
                <a:lnTo>
                  <a:pt x="6459010" y="1223816"/>
                </a:lnTo>
                <a:lnTo>
                  <a:pt x="6469275" y="1228044"/>
                </a:lnTo>
                <a:lnTo>
                  <a:pt x="6483161" y="1228044"/>
                </a:lnTo>
                <a:lnTo>
                  <a:pt x="6497047" y="1228044"/>
                </a:lnTo>
                <a:lnTo>
                  <a:pt x="6515159" y="1250383"/>
                </a:lnTo>
                <a:lnTo>
                  <a:pt x="6539310" y="1275138"/>
                </a:lnTo>
                <a:lnTo>
                  <a:pt x="6575536" y="1299892"/>
                </a:lnTo>
                <a:lnTo>
                  <a:pt x="6605723" y="1324645"/>
                </a:lnTo>
                <a:lnTo>
                  <a:pt x="6634100" y="1339136"/>
                </a:lnTo>
                <a:lnTo>
                  <a:pt x="6652214" y="1347588"/>
                </a:lnTo>
                <a:lnTo>
                  <a:pt x="6656440" y="1343362"/>
                </a:lnTo>
                <a:lnTo>
                  <a:pt x="6656440" y="1339136"/>
                </a:lnTo>
                <a:lnTo>
                  <a:pt x="6658250" y="1333097"/>
                </a:lnTo>
                <a:lnTo>
                  <a:pt x="6647986" y="1322834"/>
                </a:lnTo>
                <a:lnTo>
                  <a:pt x="6641949" y="1314380"/>
                </a:lnTo>
                <a:lnTo>
                  <a:pt x="6637723" y="1304118"/>
                </a:lnTo>
                <a:lnTo>
                  <a:pt x="6629874" y="1293854"/>
                </a:lnTo>
                <a:lnTo>
                  <a:pt x="6628063" y="1279363"/>
                </a:lnTo>
                <a:lnTo>
                  <a:pt x="6595460" y="1279363"/>
                </a:lnTo>
                <a:lnTo>
                  <a:pt x="6599686" y="1235891"/>
                </a:lnTo>
                <a:lnTo>
                  <a:pt x="6591837" y="1202686"/>
                </a:lnTo>
                <a:lnTo>
                  <a:pt x="6587611" y="1173704"/>
                </a:lnTo>
                <a:lnTo>
                  <a:pt x="6581572" y="1134460"/>
                </a:lnTo>
                <a:lnTo>
                  <a:pt x="6602102" y="1119972"/>
                </a:lnTo>
                <a:lnTo>
                  <a:pt x="6615988" y="1101253"/>
                </a:lnTo>
                <a:lnTo>
                  <a:pt x="6623837" y="1080726"/>
                </a:lnTo>
                <a:lnTo>
                  <a:pt x="6629874" y="1054159"/>
                </a:lnTo>
                <a:lnTo>
                  <a:pt x="6637723" y="1033632"/>
                </a:lnTo>
                <a:lnTo>
                  <a:pt x="6647986" y="1011294"/>
                </a:lnTo>
                <a:lnTo>
                  <a:pt x="6661874" y="994992"/>
                </a:lnTo>
                <a:lnTo>
                  <a:pt x="6679986" y="982917"/>
                </a:lnTo>
                <a:lnTo>
                  <a:pt x="6712588" y="981104"/>
                </a:lnTo>
                <a:lnTo>
                  <a:pt x="6751230" y="982917"/>
                </a:lnTo>
                <a:lnTo>
                  <a:pt x="6761493" y="1001632"/>
                </a:lnTo>
                <a:lnTo>
                  <a:pt x="6775379" y="1016123"/>
                </a:lnTo>
                <a:lnTo>
                  <a:pt x="6771153" y="1045104"/>
                </a:lnTo>
                <a:lnTo>
                  <a:pt x="6765116" y="1074084"/>
                </a:lnTo>
                <a:lnTo>
                  <a:pt x="6757267" y="1098838"/>
                </a:lnTo>
                <a:lnTo>
                  <a:pt x="6755456" y="1121179"/>
                </a:lnTo>
                <a:lnTo>
                  <a:pt x="6751230" y="1135668"/>
                </a:lnTo>
                <a:lnTo>
                  <a:pt x="6757267" y="1154385"/>
                </a:lnTo>
                <a:lnTo>
                  <a:pt x="6769342" y="1179137"/>
                </a:lnTo>
                <a:lnTo>
                  <a:pt x="6775379" y="1208120"/>
                </a:lnTo>
                <a:lnTo>
                  <a:pt x="6781417" y="1228648"/>
                </a:lnTo>
                <a:lnTo>
                  <a:pt x="6781417" y="1253401"/>
                </a:lnTo>
                <a:lnTo>
                  <a:pt x="6775379" y="1275742"/>
                </a:lnTo>
                <a:lnTo>
                  <a:pt x="6769342" y="1294459"/>
                </a:lnTo>
                <a:lnTo>
                  <a:pt x="6769342" y="1308947"/>
                </a:lnTo>
                <a:lnTo>
                  <a:pt x="6771153" y="1319211"/>
                </a:lnTo>
                <a:lnTo>
                  <a:pt x="6775379" y="1325248"/>
                </a:lnTo>
                <a:lnTo>
                  <a:pt x="6781417" y="1333702"/>
                </a:lnTo>
                <a:lnTo>
                  <a:pt x="6789267" y="1339739"/>
                </a:lnTo>
                <a:lnTo>
                  <a:pt x="6793493" y="1351815"/>
                </a:lnTo>
                <a:lnTo>
                  <a:pt x="6799529" y="1363890"/>
                </a:lnTo>
                <a:lnTo>
                  <a:pt x="6789267" y="1386229"/>
                </a:lnTo>
                <a:lnTo>
                  <a:pt x="6781417" y="1410985"/>
                </a:lnTo>
                <a:lnTo>
                  <a:pt x="6781417" y="1444191"/>
                </a:lnTo>
                <a:lnTo>
                  <a:pt x="6771153" y="1450228"/>
                </a:lnTo>
                <a:lnTo>
                  <a:pt x="6765116" y="1458682"/>
                </a:lnTo>
                <a:lnTo>
                  <a:pt x="6754853" y="1462908"/>
                </a:lnTo>
                <a:lnTo>
                  <a:pt x="6742778" y="1468945"/>
                </a:lnTo>
                <a:lnTo>
                  <a:pt x="6728890" y="1473173"/>
                </a:lnTo>
                <a:lnTo>
                  <a:pt x="6728890" y="1484041"/>
                </a:lnTo>
                <a:lnTo>
                  <a:pt x="6769342" y="1484041"/>
                </a:lnTo>
                <a:lnTo>
                  <a:pt x="6771153" y="1479815"/>
                </a:lnTo>
                <a:lnTo>
                  <a:pt x="6775379" y="1478003"/>
                </a:lnTo>
                <a:lnTo>
                  <a:pt x="6781417" y="1473776"/>
                </a:lnTo>
                <a:lnTo>
                  <a:pt x="6795303" y="1449021"/>
                </a:lnTo>
                <a:lnTo>
                  <a:pt x="6809191" y="1420040"/>
                </a:lnTo>
                <a:lnTo>
                  <a:pt x="6821267" y="1397701"/>
                </a:lnTo>
                <a:lnTo>
                  <a:pt x="6827303" y="1362682"/>
                </a:lnTo>
                <a:lnTo>
                  <a:pt x="6821267" y="1329474"/>
                </a:lnTo>
                <a:lnTo>
                  <a:pt x="6817039" y="1296269"/>
                </a:lnTo>
                <a:lnTo>
                  <a:pt x="6812812" y="1267290"/>
                </a:lnTo>
                <a:lnTo>
                  <a:pt x="6851454" y="1267290"/>
                </a:lnTo>
                <a:lnTo>
                  <a:pt x="6887680" y="1267290"/>
                </a:lnTo>
                <a:lnTo>
                  <a:pt x="6922093" y="1279363"/>
                </a:lnTo>
                <a:lnTo>
                  <a:pt x="6922093" y="1267290"/>
                </a:lnTo>
                <a:lnTo>
                  <a:pt x="6887680" y="1252799"/>
                </a:lnTo>
                <a:lnTo>
                  <a:pt x="6845415" y="1236497"/>
                </a:lnTo>
                <a:lnTo>
                  <a:pt x="6806776" y="1222006"/>
                </a:lnTo>
                <a:lnTo>
                  <a:pt x="6798927" y="1185177"/>
                </a:lnTo>
                <a:lnTo>
                  <a:pt x="6788664" y="1160423"/>
                </a:lnTo>
                <a:lnTo>
                  <a:pt x="6778399" y="1139896"/>
                </a:lnTo>
                <a:lnTo>
                  <a:pt x="6768134" y="1110915"/>
                </a:lnTo>
                <a:lnTo>
                  <a:pt x="6812812" y="1069858"/>
                </a:lnTo>
                <a:lnTo>
                  <a:pt x="6812812" y="1002237"/>
                </a:lnTo>
                <a:lnTo>
                  <a:pt x="6820662" y="1002237"/>
                </a:lnTo>
                <a:lnTo>
                  <a:pt x="6826698" y="1002237"/>
                </a:lnTo>
                <a:lnTo>
                  <a:pt x="6830926" y="1002237"/>
                </a:lnTo>
                <a:lnTo>
                  <a:pt x="6830926" y="1003445"/>
                </a:lnTo>
                <a:lnTo>
                  <a:pt x="6836963" y="1007671"/>
                </a:lnTo>
                <a:lnTo>
                  <a:pt x="6844812" y="1028198"/>
                </a:lnTo>
                <a:lnTo>
                  <a:pt x="6850849" y="1050538"/>
                </a:lnTo>
                <a:lnTo>
                  <a:pt x="6864737" y="1066840"/>
                </a:lnTo>
                <a:lnTo>
                  <a:pt x="6891301" y="1052349"/>
                </a:lnTo>
                <a:lnTo>
                  <a:pt x="6921491" y="1046310"/>
                </a:lnTo>
                <a:lnTo>
                  <a:pt x="6961941" y="1046310"/>
                </a:lnTo>
                <a:lnTo>
                  <a:pt x="6982470" y="1075292"/>
                </a:lnTo>
                <a:lnTo>
                  <a:pt x="7015073" y="1104271"/>
                </a:lnTo>
                <a:lnTo>
                  <a:pt x="7045260" y="1124800"/>
                </a:lnTo>
                <a:lnTo>
                  <a:pt x="7045260" y="1108499"/>
                </a:lnTo>
                <a:lnTo>
                  <a:pt x="7021110" y="1081934"/>
                </a:lnTo>
                <a:lnTo>
                  <a:pt x="7002998" y="1051141"/>
                </a:lnTo>
                <a:lnTo>
                  <a:pt x="6992733" y="1010086"/>
                </a:lnTo>
                <a:lnTo>
                  <a:pt x="6982470" y="970842"/>
                </a:lnTo>
                <a:lnTo>
                  <a:pt x="6974621" y="927371"/>
                </a:lnTo>
                <a:lnTo>
                  <a:pt x="7021110" y="912880"/>
                </a:lnTo>
                <a:lnTo>
                  <a:pt x="7071827" y="902616"/>
                </a:lnTo>
                <a:lnTo>
                  <a:pt x="7085712" y="935823"/>
                </a:lnTo>
                <a:lnTo>
                  <a:pt x="7091749" y="935823"/>
                </a:lnTo>
                <a:lnTo>
                  <a:pt x="7099598" y="902616"/>
                </a:lnTo>
                <a:lnTo>
                  <a:pt x="7105637" y="867597"/>
                </a:lnTo>
                <a:lnTo>
                  <a:pt x="7115900" y="830768"/>
                </a:lnTo>
                <a:lnTo>
                  <a:pt x="7148503" y="812052"/>
                </a:lnTo>
                <a:lnTo>
                  <a:pt x="7172653" y="791524"/>
                </a:lnTo>
                <a:lnTo>
                  <a:pt x="7201030" y="769186"/>
                </a:lnTo>
                <a:lnTo>
                  <a:pt x="7229407" y="757111"/>
                </a:lnTo>
                <a:lnTo>
                  <a:pt x="7262010" y="745035"/>
                </a:lnTo>
                <a:lnTo>
                  <a:pt x="7304272" y="745035"/>
                </a:lnTo>
                <a:lnTo>
                  <a:pt x="7308499" y="730545"/>
                </a:lnTo>
                <a:lnTo>
                  <a:pt x="7314537" y="720282"/>
                </a:lnTo>
                <a:lnTo>
                  <a:pt x="7318763" y="710017"/>
                </a:lnTo>
                <a:lnTo>
                  <a:pt x="7324800" y="699754"/>
                </a:lnTo>
                <a:lnTo>
                  <a:pt x="7347140" y="699754"/>
                </a:lnTo>
                <a:lnTo>
                  <a:pt x="7375517" y="699754"/>
                </a:lnTo>
                <a:lnTo>
                  <a:pt x="7403894" y="699754"/>
                </a:lnTo>
                <a:lnTo>
                  <a:pt x="7424421" y="699754"/>
                </a:lnTo>
                <a:lnTo>
                  <a:pt x="7434684" y="699754"/>
                </a:lnTo>
                <a:lnTo>
                  <a:pt x="7448570" y="687679"/>
                </a:lnTo>
                <a:lnTo>
                  <a:pt x="7462458" y="677414"/>
                </a:lnTo>
                <a:lnTo>
                  <a:pt x="7476344" y="662924"/>
                </a:lnTo>
                <a:lnTo>
                  <a:pt x="7488419" y="652661"/>
                </a:lnTo>
                <a:lnTo>
                  <a:pt x="7498684" y="656887"/>
                </a:lnTo>
                <a:lnTo>
                  <a:pt x="7504720" y="656887"/>
                </a:lnTo>
                <a:lnTo>
                  <a:pt x="7516796" y="658698"/>
                </a:lnTo>
                <a:lnTo>
                  <a:pt x="7527059" y="658698"/>
                </a:lnTo>
                <a:lnTo>
                  <a:pt x="7527059" y="619453"/>
                </a:lnTo>
                <a:lnTo>
                  <a:pt x="7557248" y="604964"/>
                </a:lnTo>
                <a:lnTo>
                  <a:pt x="7583812" y="590474"/>
                </a:lnTo>
                <a:lnTo>
                  <a:pt x="7607963" y="571757"/>
                </a:lnTo>
                <a:lnTo>
                  <a:pt x="7628490" y="551229"/>
                </a:lnTo>
                <a:close/>
                <a:moveTo>
                  <a:pt x="1875891" y="498704"/>
                </a:moveTo>
                <a:lnTo>
                  <a:pt x="1912720" y="508968"/>
                </a:lnTo>
                <a:lnTo>
                  <a:pt x="1936870" y="527685"/>
                </a:lnTo>
                <a:lnTo>
                  <a:pt x="1957398" y="543987"/>
                </a:lnTo>
                <a:lnTo>
                  <a:pt x="1979738" y="566325"/>
                </a:lnTo>
                <a:lnTo>
                  <a:pt x="2000266" y="582626"/>
                </a:lnTo>
                <a:lnTo>
                  <a:pt x="2000266" y="576589"/>
                </a:lnTo>
                <a:lnTo>
                  <a:pt x="2012341" y="576589"/>
                </a:lnTo>
                <a:lnTo>
                  <a:pt x="2012341" y="582626"/>
                </a:lnTo>
                <a:lnTo>
                  <a:pt x="2014151" y="591078"/>
                </a:lnTo>
                <a:lnTo>
                  <a:pt x="2022000" y="601343"/>
                </a:lnTo>
                <a:lnTo>
                  <a:pt x="2026227" y="615834"/>
                </a:lnTo>
                <a:lnTo>
                  <a:pt x="2011738" y="615834"/>
                </a:lnTo>
                <a:lnTo>
                  <a:pt x="2003889" y="615834"/>
                </a:lnTo>
                <a:lnTo>
                  <a:pt x="2003889" y="620060"/>
                </a:lnTo>
                <a:lnTo>
                  <a:pt x="1999663" y="620060"/>
                </a:lnTo>
                <a:lnTo>
                  <a:pt x="1993624" y="620060"/>
                </a:lnTo>
                <a:lnTo>
                  <a:pt x="1985775" y="624286"/>
                </a:lnTo>
                <a:lnTo>
                  <a:pt x="1957398" y="601946"/>
                </a:lnTo>
                <a:lnTo>
                  <a:pt x="1929023" y="591683"/>
                </a:lnTo>
                <a:lnTo>
                  <a:pt x="1894608" y="583231"/>
                </a:lnTo>
                <a:lnTo>
                  <a:pt x="1862005" y="566929"/>
                </a:lnTo>
                <a:lnTo>
                  <a:pt x="1874080" y="556665"/>
                </a:lnTo>
                <a:lnTo>
                  <a:pt x="1875891" y="544589"/>
                </a:lnTo>
                <a:lnTo>
                  <a:pt x="1874080" y="534327"/>
                </a:lnTo>
                <a:lnTo>
                  <a:pt x="1874080" y="519231"/>
                </a:lnTo>
                <a:close/>
                <a:moveTo>
                  <a:pt x="4341650" y="484215"/>
                </a:moveTo>
                <a:lnTo>
                  <a:pt x="4349498" y="484215"/>
                </a:lnTo>
                <a:lnTo>
                  <a:pt x="4355535" y="486025"/>
                </a:lnTo>
                <a:lnTo>
                  <a:pt x="4359762" y="490251"/>
                </a:lnTo>
                <a:lnTo>
                  <a:pt x="4363988" y="494477"/>
                </a:lnTo>
                <a:lnTo>
                  <a:pt x="4365800" y="498704"/>
                </a:lnTo>
                <a:lnTo>
                  <a:pt x="4365800" y="501119"/>
                </a:lnTo>
                <a:lnTo>
                  <a:pt x="4365800" y="505345"/>
                </a:lnTo>
                <a:lnTo>
                  <a:pt x="4370026" y="513797"/>
                </a:lnTo>
                <a:lnTo>
                  <a:pt x="4355535" y="513797"/>
                </a:lnTo>
                <a:lnTo>
                  <a:pt x="4349498" y="515610"/>
                </a:lnTo>
                <a:lnTo>
                  <a:pt x="4341650" y="515610"/>
                </a:lnTo>
                <a:lnTo>
                  <a:pt x="4335612" y="519836"/>
                </a:lnTo>
                <a:lnTo>
                  <a:pt x="4323536" y="519836"/>
                </a:lnTo>
                <a:lnTo>
                  <a:pt x="4323536" y="513797"/>
                </a:lnTo>
                <a:lnTo>
                  <a:pt x="4317500" y="513797"/>
                </a:lnTo>
                <a:lnTo>
                  <a:pt x="4317500" y="487233"/>
                </a:lnTo>
                <a:lnTo>
                  <a:pt x="4327764" y="487233"/>
                </a:lnTo>
                <a:lnTo>
                  <a:pt x="4338027" y="485420"/>
                </a:lnTo>
                <a:lnTo>
                  <a:pt x="4341650" y="485420"/>
                </a:lnTo>
                <a:close/>
                <a:moveTo>
                  <a:pt x="1985775" y="466101"/>
                </a:moveTo>
                <a:lnTo>
                  <a:pt x="2018378" y="466101"/>
                </a:lnTo>
                <a:lnTo>
                  <a:pt x="2018378" y="472139"/>
                </a:lnTo>
                <a:lnTo>
                  <a:pt x="2012341" y="472139"/>
                </a:lnTo>
                <a:lnTo>
                  <a:pt x="2004491" y="472139"/>
                </a:lnTo>
                <a:lnTo>
                  <a:pt x="2000266" y="476365"/>
                </a:lnTo>
                <a:lnTo>
                  <a:pt x="1998455" y="476365"/>
                </a:lnTo>
                <a:lnTo>
                  <a:pt x="1994229" y="476365"/>
                </a:lnTo>
                <a:lnTo>
                  <a:pt x="1990003" y="472139"/>
                </a:lnTo>
                <a:close/>
                <a:moveTo>
                  <a:pt x="5344471" y="414781"/>
                </a:moveTo>
                <a:lnTo>
                  <a:pt x="5368622" y="414781"/>
                </a:lnTo>
                <a:lnTo>
                  <a:pt x="5376471" y="443763"/>
                </a:lnTo>
                <a:lnTo>
                  <a:pt x="5382507" y="462478"/>
                </a:lnTo>
                <a:lnTo>
                  <a:pt x="5396998" y="470932"/>
                </a:lnTo>
                <a:lnTo>
                  <a:pt x="5421149" y="481194"/>
                </a:lnTo>
                <a:lnTo>
                  <a:pt x="5410884" y="524062"/>
                </a:lnTo>
                <a:lnTo>
                  <a:pt x="5396395" y="566929"/>
                </a:lnTo>
                <a:lnTo>
                  <a:pt x="5375866" y="597720"/>
                </a:lnTo>
                <a:lnTo>
                  <a:pt x="5375866" y="558475"/>
                </a:lnTo>
                <a:lnTo>
                  <a:pt x="5329377" y="558475"/>
                </a:lnTo>
                <a:lnTo>
                  <a:pt x="5333603" y="513194"/>
                </a:lnTo>
                <a:lnTo>
                  <a:pt x="5337829" y="470327"/>
                </a:lnTo>
                <a:close/>
                <a:moveTo>
                  <a:pt x="7582001" y="322407"/>
                </a:moveTo>
                <a:lnTo>
                  <a:pt x="7583209" y="322407"/>
                </a:lnTo>
                <a:lnTo>
                  <a:pt x="7591058" y="322407"/>
                </a:lnTo>
                <a:lnTo>
                  <a:pt x="7591058" y="330859"/>
                </a:lnTo>
                <a:lnTo>
                  <a:pt x="7592869" y="341123"/>
                </a:lnTo>
                <a:lnTo>
                  <a:pt x="7597097" y="345349"/>
                </a:lnTo>
                <a:lnTo>
                  <a:pt x="7601323" y="351386"/>
                </a:lnTo>
                <a:lnTo>
                  <a:pt x="7605549" y="355614"/>
                </a:lnTo>
                <a:lnTo>
                  <a:pt x="7611586" y="361651"/>
                </a:lnTo>
                <a:lnTo>
                  <a:pt x="7619435" y="355614"/>
                </a:lnTo>
                <a:lnTo>
                  <a:pt x="7621246" y="347160"/>
                </a:lnTo>
                <a:lnTo>
                  <a:pt x="7625472" y="345349"/>
                </a:lnTo>
                <a:lnTo>
                  <a:pt x="7633321" y="345349"/>
                </a:lnTo>
                <a:lnTo>
                  <a:pt x="7643586" y="341123"/>
                </a:lnTo>
                <a:lnTo>
                  <a:pt x="7649622" y="361651"/>
                </a:lnTo>
                <a:lnTo>
                  <a:pt x="7661698" y="376142"/>
                </a:lnTo>
                <a:lnTo>
                  <a:pt x="7671962" y="390630"/>
                </a:lnTo>
                <a:lnTo>
                  <a:pt x="7677999" y="409347"/>
                </a:lnTo>
                <a:lnTo>
                  <a:pt x="7682225" y="434103"/>
                </a:lnTo>
                <a:lnTo>
                  <a:pt x="7682225" y="438329"/>
                </a:lnTo>
                <a:lnTo>
                  <a:pt x="7677999" y="442555"/>
                </a:lnTo>
                <a:lnTo>
                  <a:pt x="7677999" y="444366"/>
                </a:lnTo>
                <a:lnTo>
                  <a:pt x="7677999" y="448592"/>
                </a:lnTo>
                <a:lnTo>
                  <a:pt x="7677999" y="452818"/>
                </a:lnTo>
                <a:lnTo>
                  <a:pt x="7676189" y="458856"/>
                </a:lnTo>
                <a:lnTo>
                  <a:pt x="7653848" y="473347"/>
                </a:lnTo>
                <a:lnTo>
                  <a:pt x="7621246" y="487836"/>
                </a:lnTo>
                <a:lnTo>
                  <a:pt x="7582606" y="496288"/>
                </a:lnTo>
                <a:lnTo>
                  <a:pt x="7543965" y="502327"/>
                </a:lnTo>
                <a:lnTo>
                  <a:pt x="7511362" y="506553"/>
                </a:lnTo>
                <a:lnTo>
                  <a:pt x="7515588" y="487836"/>
                </a:lnTo>
                <a:lnTo>
                  <a:pt x="7519814" y="481799"/>
                </a:lnTo>
                <a:lnTo>
                  <a:pt x="7524040" y="473347"/>
                </a:lnTo>
                <a:lnTo>
                  <a:pt x="7525853" y="471535"/>
                </a:lnTo>
                <a:lnTo>
                  <a:pt x="7530079" y="471535"/>
                </a:lnTo>
                <a:lnTo>
                  <a:pt x="7537928" y="467309"/>
                </a:lnTo>
                <a:lnTo>
                  <a:pt x="7539739" y="467309"/>
                </a:lnTo>
                <a:lnTo>
                  <a:pt x="7543965" y="463082"/>
                </a:lnTo>
                <a:lnTo>
                  <a:pt x="7551814" y="458856"/>
                </a:lnTo>
                <a:lnTo>
                  <a:pt x="7562079" y="429875"/>
                </a:lnTo>
                <a:lnTo>
                  <a:pt x="7562079" y="400895"/>
                </a:lnTo>
                <a:lnTo>
                  <a:pt x="7557853" y="374329"/>
                </a:lnTo>
                <a:lnTo>
                  <a:pt x="7563889" y="351991"/>
                </a:lnTo>
                <a:lnTo>
                  <a:pt x="7582001" y="331464"/>
                </a:lnTo>
                <a:close/>
                <a:moveTo>
                  <a:pt x="2138526" y="307916"/>
                </a:moveTo>
                <a:lnTo>
                  <a:pt x="2142752" y="307916"/>
                </a:lnTo>
                <a:lnTo>
                  <a:pt x="2149998" y="307916"/>
                </a:lnTo>
                <a:lnTo>
                  <a:pt x="2188638" y="350783"/>
                </a:lnTo>
                <a:lnTo>
                  <a:pt x="2237542" y="383386"/>
                </a:lnTo>
                <a:lnTo>
                  <a:pt x="2298522" y="408140"/>
                </a:lnTo>
                <a:lnTo>
                  <a:pt x="2302747" y="443158"/>
                </a:lnTo>
                <a:lnTo>
                  <a:pt x="2313012" y="469724"/>
                </a:lnTo>
                <a:lnTo>
                  <a:pt x="2323277" y="484215"/>
                </a:lnTo>
                <a:lnTo>
                  <a:pt x="2337766" y="498704"/>
                </a:lnTo>
                <a:lnTo>
                  <a:pt x="2352256" y="519231"/>
                </a:lnTo>
                <a:lnTo>
                  <a:pt x="2328106" y="523459"/>
                </a:lnTo>
                <a:lnTo>
                  <a:pt x="2303955" y="527685"/>
                </a:lnTo>
                <a:lnTo>
                  <a:pt x="2281617" y="537948"/>
                </a:lnTo>
                <a:lnTo>
                  <a:pt x="2267126" y="552439"/>
                </a:lnTo>
                <a:lnTo>
                  <a:pt x="2265316" y="558475"/>
                </a:lnTo>
                <a:lnTo>
                  <a:pt x="2261090" y="566929"/>
                </a:lnTo>
                <a:lnTo>
                  <a:pt x="2256864" y="572966"/>
                </a:lnTo>
                <a:lnTo>
                  <a:pt x="2252636" y="577192"/>
                </a:lnTo>
                <a:lnTo>
                  <a:pt x="2246599" y="583231"/>
                </a:lnTo>
                <a:lnTo>
                  <a:pt x="2224259" y="587457"/>
                </a:lnTo>
                <a:lnTo>
                  <a:pt x="2194072" y="591683"/>
                </a:lnTo>
                <a:lnTo>
                  <a:pt x="2157243" y="587457"/>
                </a:lnTo>
                <a:lnTo>
                  <a:pt x="2128866" y="583231"/>
                </a:lnTo>
                <a:lnTo>
                  <a:pt x="2122829" y="562701"/>
                </a:lnTo>
                <a:lnTo>
                  <a:pt x="2118601" y="548213"/>
                </a:lnTo>
                <a:lnTo>
                  <a:pt x="2114375" y="537948"/>
                </a:lnTo>
                <a:lnTo>
                  <a:pt x="2104112" y="519231"/>
                </a:lnTo>
                <a:lnTo>
                  <a:pt x="2150601" y="504742"/>
                </a:lnTo>
                <a:lnTo>
                  <a:pt x="2150601" y="498704"/>
                </a:lnTo>
                <a:lnTo>
                  <a:pt x="2113772" y="494477"/>
                </a:lnTo>
                <a:lnTo>
                  <a:pt x="2089622" y="486025"/>
                </a:lnTo>
                <a:lnTo>
                  <a:pt x="2071509" y="471535"/>
                </a:lnTo>
                <a:lnTo>
                  <a:pt x="2069697" y="461272"/>
                </a:lnTo>
                <a:lnTo>
                  <a:pt x="2061850" y="451007"/>
                </a:lnTo>
                <a:lnTo>
                  <a:pt x="2057622" y="440742"/>
                </a:lnTo>
                <a:lnTo>
                  <a:pt x="2057622" y="428669"/>
                </a:lnTo>
                <a:lnTo>
                  <a:pt x="2057622" y="422630"/>
                </a:lnTo>
                <a:lnTo>
                  <a:pt x="2057622" y="414178"/>
                </a:lnTo>
                <a:lnTo>
                  <a:pt x="2061850" y="414178"/>
                </a:lnTo>
                <a:lnTo>
                  <a:pt x="2066076" y="412366"/>
                </a:lnTo>
                <a:lnTo>
                  <a:pt x="2070302" y="412366"/>
                </a:lnTo>
                <a:lnTo>
                  <a:pt x="2072113" y="412366"/>
                </a:lnTo>
                <a:lnTo>
                  <a:pt x="2079962" y="408140"/>
                </a:lnTo>
                <a:lnTo>
                  <a:pt x="2082980" y="398480"/>
                </a:lnTo>
                <a:lnTo>
                  <a:pt x="2082980" y="386404"/>
                </a:lnTo>
                <a:lnTo>
                  <a:pt x="2082980" y="380368"/>
                </a:lnTo>
                <a:lnTo>
                  <a:pt x="2084791" y="376142"/>
                </a:lnTo>
                <a:lnTo>
                  <a:pt x="2089019" y="370103"/>
                </a:lnTo>
                <a:lnTo>
                  <a:pt x="2093245" y="370103"/>
                </a:lnTo>
                <a:lnTo>
                  <a:pt x="2097471" y="365877"/>
                </a:lnTo>
                <a:lnTo>
                  <a:pt x="2099282" y="365877"/>
                </a:lnTo>
                <a:lnTo>
                  <a:pt x="2103508" y="365877"/>
                </a:lnTo>
                <a:lnTo>
                  <a:pt x="2109546" y="361651"/>
                </a:lnTo>
                <a:lnTo>
                  <a:pt x="2113772" y="347160"/>
                </a:lnTo>
                <a:lnTo>
                  <a:pt x="2117999" y="336897"/>
                </a:lnTo>
                <a:lnTo>
                  <a:pt x="2122224" y="326633"/>
                </a:lnTo>
                <a:lnTo>
                  <a:pt x="2128263" y="316370"/>
                </a:lnTo>
                <a:lnTo>
                  <a:pt x="2132489" y="312142"/>
                </a:lnTo>
                <a:lnTo>
                  <a:pt x="2136715" y="312142"/>
                </a:lnTo>
                <a:close/>
                <a:moveTo>
                  <a:pt x="4240220" y="268671"/>
                </a:moveTo>
                <a:lnTo>
                  <a:pt x="4250484" y="272899"/>
                </a:lnTo>
                <a:lnTo>
                  <a:pt x="4260746" y="274710"/>
                </a:lnTo>
                <a:lnTo>
                  <a:pt x="4266785" y="278936"/>
                </a:lnTo>
                <a:lnTo>
                  <a:pt x="4278858" y="283162"/>
                </a:lnTo>
                <a:lnTo>
                  <a:pt x="4278858" y="293427"/>
                </a:lnTo>
                <a:lnTo>
                  <a:pt x="4280671" y="301879"/>
                </a:lnTo>
                <a:lnTo>
                  <a:pt x="4280671" y="307916"/>
                </a:lnTo>
                <a:lnTo>
                  <a:pt x="4284896" y="316370"/>
                </a:lnTo>
                <a:lnTo>
                  <a:pt x="4260746" y="316370"/>
                </a:lnTo>
                <a:lnTo>
                  <a:pt x="4256519" y="307916"/>
                </a:lnTo>
                <a:lnTo>
                  <a:pt x="4252295" y="301879"/>
                </a:lnTo>
                <a:lnTo>
                  <a:pt x="4246256" y="293427"/>
                </a:lnTo>
                <a:lnTo>
                  <a:pt x="4242029" y="289201"/>
                </a:lnTo>
                <a:lnTo>
                  <a:pt x="4242029" y="278936"/>
                </a:lnTo>
                <a:close/>
                <a:moveTo>
                  <a:pt x="5226738" y="221580"/>
                </a:moveTo>
                <a:lnTo>
                  <a:pt x="5238813" y="240295"/>
                </a:lnTo>
                <a:lnTo>
                  <a:pt x="5249078" y="275313"/>
                </a:lnTo>
                <a:lnTo>
                  <a:pt x="5263567" y="307916"/>
                </a:lnTo>
                <a:lnTo>
                  <a:pt x="5281681" y="340519"/>
                </a:lnTo>
                <a:lnTo>
                  <a:pt x="5291943" y="355009"/>
                </a:lnTo>
                <a:lnTo>
                  <a:pt x="5297982" y="346557"/>
                </a:lnTo>
                <a:lnTo>
                  <a:pt x="5302208" y="344747"/>
                </a:lnTo>
                <a:lnTo>
                  <a:pt x="5310057" y="344747"/>
                </a:lnTo>
                <a:lnTo>
                  <a:pt x="5316094" y="340519"/>
                </a:lnTo>
                <a:lnTo>
                  <a:pt x="5330585" y="340519"/>
                </a:lnTo>
                <a:lnTo>
                  <a:pt x="5330585" y="346557"/>
                </a:lnTo>
                <a:lnTo>
                  <a:pt x="5338434" y="346557"/>
                </a:lnTo>
                <a:lnTo>
                  <a:pt x="5338434" y="368895"/>
                </a:lnTo>
                <a:lnTo>
                  <a:pt x="5283491" y="374934"/>
                </a:lnTo>
                <a:lnTo>
                  <a:pt x="5277455" y="432290"/>
                </a:lnTo>
                <a:lnTo>
                  <a:pt x="5259341" y="479384"/>
                </a:lnTo>
                <a:lnTo>
                  <a:pt x="5244852" y="526477"/>
                </a:lnTo>
                <a:lnTo>
                  <a:pt x="5238813" y="565722"/>
                </a:lnTo>
                <a:lnTo>
                  <a:pt x="5234587" y="604966"/>
                </a:lnTo>
                <a:lnTo>
                  <a:pt x="5234587" y="637569"/>
                </a:lnTo>
                <a:lnTo>
                  <a:pt x="5226738" y="668361"/>
                </a:lnTo>
                <a:lnTo>
                  <a:pt x="5220701" y="668361"/>
                </a:lnTo>
                <a:lnTo>
                  <a:pt x="5220701" y="662322"/>
                </a:lnTo>
                <a:lnTo>
                  <a:pt x="5210436" y="647832"/>
                </a:lnTo>
                <a:lnTo>
                  <a:pt x="5192324" y="629117"/>
                </a:lnTo>
                <a:lnTo>
                  <a:pt x="5171797" y="604361"/>
                </a:lnTo>
                <a:lnTo>
                  <a:pt x="5153683" y="579608"/>
                </a:lnTo>
                <a:lnTo>
                  <a:pt x="5139194" y="554854"/>
                </a:lnTo>
                <a:lnTo>
                  <a:pt x="5131345" y="532514"/>
                </a:lnTo>
                <a:lnTo>
                  <a:pt x="5135571" y="518025"/>
                </a:lnTo>
                <a:lnTo>
                  <a:pt x="5143420" y="513797"/>
                </a:lnTo>
                <a:lnTo>
                  <a:pt x="5149457" y="513797"/>
                </a:lnTo>
                <a:lnTo>
                  <a:pt x="5153683" y="513797"/>
                </a:lnTo>
                <a:lnTo>
                  <a:pt x="5157909" y="513797"/>
                </a:lnTo>
                <a:lnTo>
                  <a:pt x="5159721" y="513797"/>
                </a:lnTo>
                <a:lnTo>
                  <a:pt x="5163948" y="513797"/>
                </a:lnTo>
                <a:lnTo>
                  <a:pt x="5168174" y="513194"/>
                </a:lnTo>
                <a:lnTo>
                  <a:pt x="5174212" y="504742"/>
                </a:lnTo>
                <a:lnTo>
                  <a:pt x="5168174" y="504742"/>
                </a:lnTo>
                <a:lnTo>
                  <a:pt x="5168174" y="498704"/>
                </a:lnTo>
                <a:lnTo>
                  <a:pt x="5135571" y="494477"/>
                </a:lnTo>
                <a:lnTo>
                  <a:pt x="5117459" y="484215"/>
                </a:lnTo>
                <a:lnTo>
                  <a:pt x="5102968" y="465498"/>
                </a:lnTo>
                <a:lnTo>
                  <a:pt x="5117459" y="461272"/>
                </a:lnTo>
                <a:lnTo>
                  <a:pt x="5129532" y="457044"/>
                </a:lnTo>
                <a:lnTo>
                  <a:pt x="5135571" y="455233"/>
                </a:lnTo>
                <a:lnTo>
                  <a:pt x="5143420" y="451007"/>
                </a:lnTo>
                <a:lnTo>
                  <a:pt x="5149457" y="446781"/>
                </a:lnTo>
                <a:lnTo>
                  <a:pt x="5157306" y="440742"/>
                </a:lnTo>
                <a:lnTo>
                  <a:pt x="5157306" y="432290"/>
                </a:lnTo>
                <a:lnTo>
                  <a:pt x="5128929" y="432290"/>
                </a:lnTo>
                <a:lnTo>
                  <a:pt x="5121080" y="436516"/>
                </a:lnTo>
                <a:lnTo>
                  <a:pt x="5115043" y="436516"/>
                </a:lnTo>
                <a:lnTo>
                  <a:pt x="5107194" y="440742"/>
                </a:lnTo>
                <a:lnTo>
                  <a:pt x="5096931" y="440742"/>
                </a:lnTo>
                <a:lnTo>
                  <a:pt x="5078817" y="408140"/>
                </a:lnTo>
                <a:lnTo>
                  <a:pt x="5058290" y="375537"/>
                </a:lnTo>
                <a:lnTo>
                  <a:pt x="5060100" y="365274"/>
                </a:lnTo>
                <a:lnTo>
                  <a:pt x="5060100" y="359235"/>
                </a:lnTo>
                <a:lnTo>
                  <a:pt x="5064326" y="355009"/>
                </a:lnTo>
                <a:lnTo>
                  <a:pt x="5068554" y="346557"/>
                </a:lnTo>
                <a:lnTo>
                  <a:pt x="5068554" y="340519"/>
                </a:lnTo>
                <a:lnTo>
                  <a:pt x="5072781" y="330256"/>
                </a:lnTo>
                <a:lnTo>
                  <a:pt x="5064931" y="330256"/>
                </a:lnTo>
                <a:lnTo>
                  <a:pt x="5064931" y="321804"/>
                </a:lnTo>
                <a:lnTo>
                  <a:pt x="5058893" y="326030"/>
                </a:lnTo>
                <a:lnTo>
                  <a:pt x="5054680" y="326030"/>
                </a:lnTo>
                <a:lnTo>
                  <a:pt x="5050454" y="326030"/>
                </a:lnTo>
                <a:lnTo>
                  <a:pt x="5046228" y="326030"/>
                </a:lnTo>
                <a:lnTo>
                  <a:pt x="5046228" y="321804"/>
                </a:lnTo>
                <a:lnTo>
                  <a:pt x="5040192" y="315765"/>
                </a:lnTo>
                <a:lnTo>
                  <a:pt x="5035964" y="307313"/>
                </a:lnTo>
                <a:lnTo>
                  <a:pt x="5031737" y="301274"/>
                </a:lnTo>
                <a:lnTo>
                  <a:pt x="5029927" y="297048"/>
                </a:lnTo>
                <a:lnTo>
                  <a:pt x="5029927" y="286785"/>
                </a:lnTo>
                <a:lnTo>
                  <a:pt x="5025701" y="274710"/>
                </a:lnTo>
                <a:lnTo>
                  <a:pt x="5064326" y="249957"/>
                </a:lnTo>
                <a:lnTo>
                  <a:pt x="5102968" y="229427"/>
                </a:lnTo>
                <a:lnTo>
                  <a:pt x="5107194" y="239692"/>
                </a:lnTo>
                <a:lnTo>
                  <a:pt x="5111420" y="249957"/>
                </a:lnTo>
                <a:lnTo>
                  <a:pt x="5115646" y="254183"/>
                </a:lnTo>
                <a:lnTo>
                  <a:pt x="5121685" y="258409"/>
                </a:lnTo>
                <a:lnTo>
                  <a:pt x="5125911" y="258409"/>
                </a:lnTo>
                <a:lnTo>
                  <a:pt x="5130137" y="260219"/>
                </a:lnTo>
                <a:lnTo>
                  <a:pt x="5136174" y="264445"/>
                </a:lnTo>
                <a:lnTo>
                  <a:pt x="5144023" y="268671"/>
                </a:lnTo>
                <a:lnTo>
                  <a:pt x="5150062" y="289201"/>
                </a:lnTo>
                <a:lnTo>
                  <a:pt x="5154288" y="315765"/>
                </a:lnTo>
                <a:lnTo>
                  <a:pt x="5158514" y="340519"/>
                </a:lnTo>
                <a:lnTo>
                  <a:pt x="5174815" y="340519"/>
                </a:lnTo>
                <a:lnTo>
                  <a:pt x="5174815" y="321804"/>
                </a:lnTo>
                <a:lnTo>
                  <a:pt x="5168776" y="301274"/>
                </a:lnTo>
                <a:lnTo>
                  <a:pt x="5168776" y="274710"/>
                </a:lnTo>
                <a:lnTo>
                  <a:pt x="5174815" y="249957"/>
                </a:lnTo>
                <a:lnTo>
                  <a:pt x="5182664" y="229427"/>
                </a:lnTo>
                <a:close/>
                <a:moveTo>
                  <a:pt x="7221557" y="203466"/>
                </a:moveTo>
                <a:lnTo>
                  <a:pt x="7231822" y="211918"/>
                </a:lnTo>
                <a:lnTo>
                  <a:pt x="7239670" y="217957"/>
                </a:lnTo>
                <a:lnTo>
                  <a:pt x="7249934" y="217957"/>
                </a:lnTo>
                <a:lnTo>
                  <a:pt x="7260199" y="217957"/>
                </a:lnTo>
                <a:lnTo>
                  <a:pt x="7278311" y="222183"/>
                </a:lnTo>
                <a:lnTo>
                  <a:pt x="7274085" y="230635"/>
                </a:lnTo>
                <a:lnTo>
                  <a:pt x="7274085" y="232447"/>
                </a:lnTo>
                <a:lnTo>
                  <a:pt x="7274085" y="236673"/>
                </a:lnTo>
                <a:lnTo>
                  <a:pt x="7272274" y="240900"/>
                </a:lnTo>
                <a:lnTo>
                  <a:pt x="7272274" y="245126"/>
                </a:lnTo>
                <a:lnTo>
                  <a:pt x="7245708" y="259616"/>
                </a:lnTo>
                <a:lnTo>
                  <a:pt x="7211295" y="265653"/>
                </a:lnTo>
                <a:lnTo>
                  <a:pt x="7174466" y="269879"/>
                </a:lnTo>
                <a:lnTo>
                  <a:pt x="7172653" y="261427"/>
                </a:lnTo>
                <a:lnTo>
                  <a:pt x="7172653" y="255390"/>
                </a:lnTo>
                <a:lnTo>
                  <a:pt x="7168427" y="246936"/>
                </a:lnTo>
                <a:lnTo>
                  <a:pt x="7168427" y="236673"/>
                </a:lnTo>
                <a:lnTo>
                  <a:pt x="7178692" y="230635"/>
                </a:lnTo>
                <a:lnTo>
                  <a:pt x="7186539" y="222183"/>
                </a:lnTo>
                <a:lnTo>
                  <a:pt x="7192578" y="217957"/>
                </a:lnTo>
                <a:lnTo>
                  <a:pt x="7200425" y="211918"/>
                </a:lnTo>
                <a:lnTo>
                  <a:pt x="7206464" y="207692"/>
                </a:lnTo>
                <a:close/>
                <a:moveTo>
                  <a:pt x="6131772" y="203466"/>
                </a:moveTo>
                <a:lnTo>
                  <a:pt x="6160149" y="207692"/>
                </a:lnTo>
                <a:lnTo>
                  <a:pt x="6180678" y="217957"/>
                </a:lnTo>
                <a:lnTo>
                  <a:pt x="6201206" y="230032"/>
                </a:lnTo>
                <a:lnTo>
                  <a:pt x="6195167" y="236069"/>
                </a:lnTo>
                <a:lnTo>
                  <a:pt x="6190941" y="246333"/>
                </a:lnTo>
                <a:lnTo>
                  <a:pt x="6184904" y="250559"/>
                </a:lnTo>
                <a:lnTo>
                  <a:pt x="6174640" y="254785"/>
                </a:lnTo>
                <a:lnTo>
                  <a:pt x="6162564" y="259012"/>
                </a:lnTo>
                <a:lnTo>
                  <a:pt x="6148075" y="259012"/>
                </a:lnTo>
                <a:lnTo>
                  <a:pt x="6137811" y="265050"/>
                </a:lnTo>
                <a:lnTo>
                  <a:pt x="6127548" y="265050"/>
                </a:lnTo>
                <a:lnTo>
                  <a:pt x="6117283" y="269276"/>
                </a:lnTo>
                <a:lnTo>
                  <a:pt x="6102792" y="269276"/>
                </a:lnTo>
                <a:lnTo>
                  <a:pt x="6102792" y="246936"/>
                </a:lnTo>
                <a:lnTo>
                  <a:pt x="6104603" y="232447"/>
                </a:lnTo>
                <a:lnTo>
                  <a:pt x="6119094" y="222183"/>
                </a:lnTo>
                <a:close/>
                <a:moveTo>
                  <a:pt x="3413670" y="203466"/>
                </a:moveTo>
                <a:lnTo>
                  <a:pt x="3414272" y="203466"/>
                </a:lnTo>
                <a:lnTo>
                  <a:pt x="3442650" y="203466"/>
                </a:lnTo>
                <a:lnTo>
                  <a:pt x="3448688" y="222183"/>
                </a:lnTo>
                <a:lnTo>
                  <a:pt x="3456536" y="232447"/>
                </a:lnTo>
                <a:lnTo>
                  <a:pt x="3462575" y="246936"/>
                </a:lnTo>
                <a:lnTo>
                  <a:pt x="3466800" y="269276"/>
                </a:lnTo>
                <a:lnTo>
                  <a:pt x="3460762" y="269276"/>
                </a:lnTo>
                <a:lnTo>
                  <a:pt x="3438424" y="254785"/>
                </a:lnTo>
                <a:lnTo>
                  <a:pt x="3423932" y="240295"/>
                </a:lnTo>
                <a:lnTo>
                  <a:pt x="3413670" y="225806"/>
                </a:lnTo>
                <a:close/>
                <a:moveTo>
                  <a:pt x="7410535" y="158185"/>
                </a:moveTo>
                <a:lnTo>
                  <a:pt x="7416572" y="158185"/>
                </a:lnTo>
                <a:lnTo>
                  <a:pt x="7424421" y="162411"/>
                </a:lnTo>
                <a:lnTo>
                  <a:pt x="7426232" y="162411"/>
                </a:lnTo>
                <a:lnTo>
                  <a:pt x="7430458" y="162411"/>
                </a:lnTo>
                <a:lnTo>
                  <a:pt x="7434686" y="164222"/>
                </a:lnTo>
                <a:lnTo>
                  <a:pt x="7426836" y="172676"/>
                </a:lnTo>
                <a:lnTo>
                  <a:pt x="7420798" y="178712"/>
                </a:lnTo>
                <a:lnTo>
                  <a:pt x="7416572" y="188977"/>
                </a:lnTo>
                <a:lnTo>
                  <a:pt x="7412346" y="197429"/>
                </a:lnTo>
                <a:lnTo>
                  <a:pt x="7410535" y="211918"/>
                </a:lnTo>
                <a:lnTo>
                  <a:pt x="7416572" y="211918"/>
                </a:lnTo>
                <a:lnTo>
                  <a:pt x="7424421" y="201655"/>
                </a:lnTo>
                <a:lnTo>
                  <a:pt x="7430458" y="193203"/>
                </a:lnTo>
                <a:lnTo>
                  <a:pt x="7438307" y="187164"/>
                </a:lnTo>
                <a:lnTo>
                  <a:pt x="7448572" y="182938"/>
                </a:lnTo>
                <a:lnTo>
                  <a:pt x="7469099" y="203466"/>
                </a:lnTo>
                <a:lnTo>
                  <a:pt x="7495665" y="222183"/>
                </a:lnTo>
                <a:lnTo>
                  <a:pt x="7511965" y="236673"/>
                </a:lnTo>
                <a:lnTo>
                  <a:pt x="7511965" y="283767"/>
                </a:lnTo>
                <a:lnTo>
                  <a:pt x="7524040" y="294030"/>
                </a:lnTo>
                <a:lnTo>
                  <a:pt x="7534305" y="302482"/>
                </a:lnTo>
                <a:lnTo>
                  <a:pt x="7544569" y="304295"/>
                </a:lnTo>
                <a:lnTo>
                  <a:pt x="7552419" y="318783"/>
                </a:lnTo>
                <a:lnTo>
                  <a:pt x="7558455" y="347765"/>
                </a:lnTo>
                <a:lnTo>
                  <a:pt x="7543965" y="366482"/>
                </a:lnTo>
                <a:lnTo>
                  <a:pt x="7537928" y="385197"/>
                </a:lnTo>
                <a:lnTo>
                  <a:pt x="7523437" y="395461"/>
                </a:lnTo>
                <a:lnTo>
                  <a:pt x="7505325" y="399687"/>
                </a:lnTo>
                <a:lnTo>
                  <a:pt x="7472720" y="401498"/>
                </a:lnTo>
                <a:lnTo>
                  <a:pt x="7448572" y="380971"/>
                </a:lnTo>
                <a:lnTo>
                  <a:pt x="7411743" y="362254"/>
                </a:lnTo>
                <a:lnTo>
                  <a:pt x="7373101" y="351991"/>
                </a:lnTo>
                <a:lnTo>
                  <a:pt x="7334462" y="337500"/>
                </a:lnTo>
                <a:lnTo>
                  <a:pt x="7300046" y="323011"/>
                </a:lnTo>
                <a:lnTo>
                  <a:pt x="7277708" y="302482"/>
                </a:lnTo>
                <a:lnTo>
                  <a:pt x="7292197" y="294030"/>
                </a:lnTo>
                <a:lnTo>
                  <a:pt x="7302462" y="287993"/>
                </a:lnTo>
                <a:lnTo>
                  <a:pt x="7310311" y="279539"/>
                </a:lnTo>
                <a:lnTo>
                  <a:pt x="7314537" y="269276"/>
                </a:lnTo>
                <a:lnTo>
                  <a:pt x="7316348" y="250559"/>
                </a:lnTo>
                <a:lnTo>
                  <a:pt x="7314537" y="244523"/>
                </a:lnTo>
                <a:lnTo>
                  <a:pt x="7310311" y="232447"/>
                </a:lnTo>
                <a:lnTo>
                  <a:pt x="7310311" y="217352"/>
                </a:lnTo>
                <a:lnTo>
                  <a:pt x="7310311" y="202863"/>
                </a:lnTo>
                <a:lnTo>
                  <a:pt x="7310311" y="201050"/>
                </a:lnTo>
                <a:lnTo>
                  <a:pt x="7314537" y="201050"/>
                </a:lnTo>
                <a:lnTo>
                  <a:pt x="7316348" y="196824"/>
                </a:lnTo>
                <a:lnTo>
                  <a:pt x="7348950" y="188372"/>
                </a:lnTo>
                <a:lnTo>
                  <a:pt x="7383366" y="172071"/>
                </a:lnTo>
                <a:close/>
                <a:moveTo>
                  <a:pt x="6960130" y="149733"/>
                </a:moveTo>
                <a:lnTo>
                  <a:pt x="6980657" y="149733"/>
                </a:lnTo>
                <a:lnTo>
                  <a:pt x="7009034" y="178712"/>
                </a:lnTo>
                <a:lnTo>
                  <a:pt x="7045863" y="203466"/>
                </a:lnTo>
                <a:lnTo>
                  <a:pt x="7045863" y="211315"/>
                </a:lnTo>
                <a:lnTo>
                  <a:pt x="7038014" y="211315"/>
                </a:lnTo>
                <a:lnTo>
                  <a:pt x="7038014" y="221580"/>
                </a:lnTo>
                <a:lnTo>
                  <a:pt x="7003600" y="202863"/>
                </a:lnTo>
                <a:lnTo>
                  <a:pt x="6979450" y="178109"/>
                </a:lnTo>
                <a:close/>
                <a:moveTo>
                  <a:pt x="6247694" y="139468"/>
                </a:moveTo>
                <a:lnTo>
                  <a:pt x="6276071" y="147920"/>
                </a:lnTo>
                <a:lnTo>
                  <a:pt x="6298409" y="153959"/>
                </a:lnTo>
                <a:lnTo>
                  <a:pt x="6318939" y="164222"/>
                </a:lnTo>
                <a:lnTo>
                  <a:pt x="6318939" y="182938"/>
                </a:lnTo>
                <a:lnTo>
                  <a:pt x="6300825" y="187164"/>
                </a:lnTo>
                <a:lnTo>
                  <a:pt x="6284523" y="193203"/>
                </a:lnTo>
                <a:lnTo>
                  <a:pt x="6257959" y="197429"/>
                </a:lnTo>
                <a:lnTo>
                  <a:pt x="6247694" y="201655"/>
                </a:lnTo>
                <a:lnTo>
                  <a:pt x="6241658" y="203466"/>
                </a:lnTo>
                <a:lnTo>
                  <a:pt x="6229582" y="203466"/>
                </a:lnTo>
                <a:lnTo>
                  <a:pt x="6219318" y="203466"/>
                </a:lnTo>
                <a:lnTo>
                  <a:pt x="6219318" y="182938"/>
                </a:lnTo>
                <a:lnTo>
                  <a:pt x="6227167" y="172676"/>
                </a:lnTo>
                <a:lnTo>
                  <a:pt x="6237430" y="158185"/>
                </a:lnTo>
                <a:close/>
                <a:moveTo>
                  <a:pt x="5383112" y="118941"/>
                </a:moveTo>
                <a:lnTo>
                  <a:pt x="5383112" y="158185"/>
                </a:lnTo>
                <a:lnTo>
                  <a:pt x="5397601" y="158185"/>
                </a:lnTo>
                <a:lnTo>
                  <a:pt x="5405450" y="153959"/>
                </a:lnTo>
                <a:lnTo>
                  <a:pt x="5411489" y="153959"/>
                </a:lnTo>
                <a:lnTo>
                  <a:pt x="5419336" y="153959"/>
                </a:lnTo>
                <a:lnTo>
                  <a:pt x="5421149" y="153959"/>
                </a:lnTo>
                <a:lnTo>
                  <a:pt x="5428998" y="158185"/>
                </a:lnTo>
                <a:lnTo>
                  <a:pt x="5439261" y="164222"/>
                </a:lnTo>
                <a:lnTo>
                  <a:pt x="5439261" y="182938"/>
                </a:lnTo>
                <a:lnTo>
                  <a:pt x="5447110" y="187164"/>
                </a:lnTo>
                <a:lnTo>
                  <a:pt x="5457375" y="187164"/>
                </a:lnTo>
                <a:lnTo>
                  <a:pt x="5463412" y="182938"/>
                </a:lnTo>
                <a:lnTo>
                  <a:pt x="5475487" y="182938"/>
                </a:lnTo>
                <a:lnTo>
                  <a:pt x="5477298" y="178712"/>
                </a:lnTo>
                <a:lnTo>
                  <a:pt x="5485147" y="182938"/>
                </a:lnTo>
                <a:lnTo>
                  <a:pt x="5491186" y="188977"/>
                </a:lnTo>
                <a:lnTo>
                  <a:pt x="5499033" y="201050"/>
                </a:lnTo>
                <a:lnTo>
                  <a:pt x="5505072" y="211315"/>
                </a:lnTo>
                <a:lnTo>
                  <a:pt x="5494807" y="236069"/>
                </a:lnTo>
                <a:lnTo>
                  <a:pt x="5484544" y="260824"/>
                </a:lnTo>
                <a:lnTo>
                  <a:pt x="5476695" y="289804"/>
                </a:lnTo>
                <a:lnTo>
                  <a:pt x="5452544" y="289804"/>
                </a:lnTo>
                <a:lnTo>
                  <a:pt x="5434432" y="298256"/>
                </a:lnTo>
                <a:lnTo>
                  <a:pt x="5418131" y="308521"/>
                </a:lnTo>
                <a:lnTo>
                  <a:pt x="5389754" y="316973"/>
                </a:lnTo>
                <a:lnTo>
                  <a:pt x="5371640" y="302482"/>
                </a:lnTo>
                <a:lnTo>
                  <a:pt x="5347489" y="294030"/>
                </a:lnTo>
                <a:lnTo>
                  <a:pt x="5323340" y="283767"/>
                </a:lnTo>
                <a:lnTo>
                  <a:pt x="5319114" y="275313"/>
                </a:lnTo>
                <a:lnTo>
                  <a:pt x="5319114" y="269276"/>
                </a:lnTo>
                <a:lnTo>
                  <a:pt x="5314886" y="260824"/>
                </a:lnTo>
                <a:lnTo>
                  <a:pt x="5310660" y="250559"/>
                </a:lnTo>
                <a:lnTo>
                  <a:pt x="5300398" y="240295"/>
                </a:lnTo>
                <a:lnTo>
                  <a:pt x="5290133" y="230032"/>
                </a:lnTo>
                <a:lnTo>
                  <a:pt x="5282284" y="221580"/>
                </a:lnTo>
                <a:lnTo>
                  <a:pt x="5276247" y="207089"/>
                </a:lnTo>
                <a:lnTo>
                  <a:pt x="5272021" y="182336"/>
                </a:lnTo>
                <a:lnTo>
                  <a:pt x="5286510" y="163619"/>
                </a:lnTo>
                <a:lnTo>
                  <a:pt x="5296774" y="149128"/>
                </a:lnTo>
                <a:lnTo>
                  <a:pt x="5311265" y="149128"/>
                </a:lnTo>
                <a:lnTo>
                  <a:pt x="5323340" y="153354"/>
                </a:lnTo>
                <a:lnTo>
                  <a:pt x="5337829" y="157580"/>
                </a:lnTo>
                <a:lnTo>
                  <a:pt x="5352320" y="157580"/>
                </a:lnTo>
                <a:lnTo>
                  <a:pt x="5352320" y="132826"/>
                </a:lnTo>
                <a:lnTo>
                  <a:pt x="5358357" y="128600"/>
                </a:lnTo>
                <a:lnTo>
                  <a:pt x="5366206" y="124374"/>
                </a:lnTo>
                <a:lnTo>
                  <a:pt x="5368019" y="124374"/>
                </a:lnTo>
                <a:lnTo>
                  <a:pt x="5375866" y="120148"/>
                </a:lnTo>
                <a:close/>
                <a:moveTo>
                  <a:pt x="6298409" y="92374"/>
                </a:moveTo>
                <a:lnTo>
                  <a:pt x="6326788" y="92374"/>
                </a:lnTo>
                <a:lnTo>
                  <a:pt x="6343089" y="111091"/>
                </a:lnTo>
                <a:lnTo>
                  <a:pt x="6361202" y="121356"/>
                </a:lnTo>
                <a:lnTo>
                  <a:pt x="6375692" y="135845"/>
                </a:lnTo>
                <a:lnTo>
                  <a:pt x="6390181" y="158185"/>
                </a:lnTo>
                <a:lnTo>
                  <a:pt x="6357578" y="158185"/>
                </a:lnTo>
                <a:lnTo>
                  <a:pt x="6337051" y="135845"/>
                </a:lnTo>
                <a:lnTo>
                  <a:pt x="6314713" y="119543"/>
                </a:lnTo>
                <a:close/>
                <a:moveTo>
                  <a:pt x="2716324" y="92374"/>
                </a:moveTo>
                <a:lnTo>
                  <a:pt x="2740474" y="92374"/>
                </a:lnTo>
                <a:lnTo>
                  <a:pt x="2750737" y="100827"/>
                </a:lnTo>
                <a:lnTo>
                  <a:pt x="2758586" y="106865"/>
                </a:lnTo>
                <a:lnTo>
                  <a:pt x="2762813" y="115317"/>
                </a:lnTo>
                <a:lnTo>
                  <a:pt x="2768851" y="125582"/>
                </a:lnTo>
                <a:lnTo>
                  <a:pt x="2773077" y="134034"/>
                </a:lnTo>
                <a:lnTo>
                  <a:pt x="2791188" y="115317"/>
                </a:lnTo>
                <a:lnTo>
                  <a:pt x="2811717" y="106865"/>
                </a:lnTo>
                <a:lnTo>
                  <a:pt x="2844320" y="111091"/>
                </a:lnTo>
                <a:lnTo>
                  <a:pt x="2844320" y="140071"/>
                </a:lnTo>
                <a:lnTo>
                  <a:pt x="2888998" y="144299"/>
                </a:lnTo>
                <a:lnTo>
                  <a:pt x="2929450" y="150336"/>
                </a:lnTo>
                <a:lnTo>
                  <a:pt x="2963866" y="158788"/>
                </a:lnTo>
                <a:lnTo>
                  <a:pt x="3002506" y="163014"/>
                </a:lnTo>
                <a:lnTo>
                  <a:pt x="3045374" y="158788"/>
                </a:lnTo>
                <a:lnTo>
                  <a:pt x="3045374" y="183543"/>
                </a:lnTo>
                <a:lnTo>
                  <a:pt x="3053223" y="183543"/>
                </a:lnTo>
                <a:lnTo>
                  <a:pt x="3059259" y="183543"/>
                </a:lnTo>
                <a:lnTo>
                  <a:pt x="3063486" y="183543"/>
                </a:lnTo>
                <a:lnTo>
                  <a:pt x="3067712" y="187769"/>
                </a:lnTo>
                <a:lnTo>
                  <a:pt x="3071938" y="189580"/>
                </a:lnTo>
                <a:lnTo>
                  <a:pt x="3064090" y="189580"/>
                </a:lnTo>
                <a:lnTo>
                  <a:pt x="3030883" y="211315"/>
                </a:lnTo>
                <a:lnTo>
                  <a:pt x="2992243" y="236069"/>
                </a:lnTo>
                <a:lnTo>
                  <a:pt x="2945752" y="258409"/>
                </a:lnTo>
                <a:lnTo>
                  <a:pt x="2902886" y="283162"/>
                </a:lnTo>
                <a:lnTo>
                  <a:pt x="2872697" y="303690"/>
                </a:lnTo>
                <a:lnTo>
                  <a:pt x="2850359" y="322407"/>
                </a:lnTo>
                <a:lnTo>
                  <a:pt x="2882961" y="322407"/>
                </a:lnTo>
                <a:lnTo>
                  <a:pt x="2893225" y="316370"/>
                </a:lnTo>
                <a:lnTo>
                  <a:pt x="2903490" y="312142"/>
                </a:lnTo>
                <a:lnTo>
                  <a:pt x="2915564" y="307916"/>
                </a:lnTo>
                <a:lnTo>
                  <a:pt x="2930056" y="307916"/>
                </a:lnTo>
                <a:lnTo>
                  <a:pt x="2930056" y="316370"/>
                </a:lnTo>
                <a:lnTo>
                  <a:pt x="2887187" y="347160"/>
                </a:lnTo>
                <a:lnTo>
                  <a:pt x="2850359" y="379763"/>
                </a:lnTo>
                <a:lnTo>
                  <a:pt x="2820169" y="412366"/>
                </a:lnTo>
                <a:lnTo>
                  <a:pt x="2783340" y="441347"/>
                </a:lnTo>
                <a:lnTo>
                  <a:pt x="2744700" y="466101"/>
                </a:lnTo>
                <a:lnTo>
                  <a:pt x="2693984" y="480592"/>
                </a:lnTo>
                <a:lnTo>
                  <a:pt x="2693984" y="505345"/>
                </a:lnTo>
                <a:lnTo>
                  <a:pt x="2669834" y="509571"/>
                </a:lnTo>
                <a:lnTo>
                  <a:pt x="2641459" y="519836"/>
                </a:lnTo>
                <a:lnTo>
                  <a:pt x="2625155" y="534327"/>
                </a:lnTo>
                <a:lnTo>
                  <a:pt x="2635420" y="542779"/>
                </a:lnTo>
                <a:lnTo>
                  <a:pt x="2641459" y="548815"/>
                </a:lnTo>
                <a:lnTo>
                  <a:pt x="2645684" y="553042"/>
                </a:lnTo>
                <a:lnTo>
                  <a:pt x="2645684" y="559080"/>
                </a:lnTo>
                <a:lnTo>
                  <a:pt x="2645684" y="567532"/>
                </a:lnTo>
                <a:lnTo>
                  <a:pt x="2641459" y="577797"/>
                </a:lnTo>
                <a:lnTo>
                  <a:pt x="2641459" y="592286"/>
                </a:lnTo>
                <a:lnTo>
                  <a:pt x="2564176" y="598324"/>
                </a:lnTo>
                <a:lnTo>
                  <a:pt x="2564176" y="606777"/>
                </a:lnTo>
                <a:lnTo>
                  <a:pt x="2574440" y="611003"/>
                </a:lnTo>
                <a:lnTo>
                  <a:pt x="2578666" y="611003"/>
                </a:lnTo>
                <a:lnTo>
                  <a:pt x="2584705" y="611003"/>
                </a:lnTo>
                <a:lnTo>
                  <a:pt x="2588931" y="612815"/>
                </a:lnTo>
                <a:lnTo>
                  <a:pt x="2588931" y="617041"/>
                </a:lnTo>
                <a:lnTo>
                  <a:pt x="2596780" y="625494"/>
                </a:lnTo>
                <a:lnTo>
                  <a:pt x="2584705" y="625494"/>
                </a:lnTo>
                <a:lnTo>
                  <a:pt x="2568404" y="631530"/>
                </a:lnTo>
                <a:lnTo>
                  <a:pt x="2546063" y="639984"/>
                </a:lnTo>
                <a:lnTo>
                  <a:pt x="2525536" y="646021"/>
                </a:lnTo>
                <a:lnTo>
                  <a:pt x="2531573" y="650247"/>
                </a:lnTo>
                <a:lnTo>
                  <a:pt x="2535801" y="650247"/>
                </a:lnTo>
                <a:lnTo>
                  <a:pt x="2540027" y="650247"/>
                </a:lnTo>
                <a:lnTo>
                  <a:pt x="2541837" y="654473"/>
                </a:lnTo>
                <a:lnTo>
                  <a:pt x="2546063" y="654473"/>
                </a:lnTo>
                <a:lnTo>
                  <a:pt x="2541837" y="660512"/>
                </a:lnTo>
                <a:lnTo>
                  <a:pt x="2540027" y="668964"/>
                </a:lnTo>
                <a:lnTo>
                  <a:pt x="2535801" y="670774"/>
                </a:lnTo>
                <a:lnTo>
                  <a:pt x="2540027" y="675001"/>
                </a:lnTo>
                <a:lnTo>
                  <a:pt x="2540027" y="679229"/>
                </a:lnTo>
                <a:lnTo>
                  <a:pt x="2541837" y="685265"/>
                </a:lnTo>
                <a:lnTo>
                  <a:pt x="2546063" y="693717"/>
                </a:lnTo>
                <a:lnTo>
                  <a:pt x="2531573" y="697943"/>
                </a:lnTo>
                <a:lnTo>
                  <a:pt x="2521310" y="697943"/>
                </a:lnTo>
                <a:lnTo>
                  <a:pt x="2511045" y="697943"/>
                </a:lnTo>
                <a:lnTo>
                  <a:pt x="2498970" y="703982"/>
                </a:lnTo>
                <a:lnTo>
                  <a:pt x="2535801" y="703982"/>
                </a:lnTo>
                <a:lnTo>
                  <a:pt x="2564176" y="712434"/>
                </a:lnTo>
                <a:lnTo>
                  <a:pt x="2564176" y="726925"/>
                </a:lnTo>
                <a:lnTo>
                  <a:pt x="2517687" y="726925"/>
                </a:lnTo>
                <a:lnTo>
                  <a:pt x="2513461" y="737188"/>
                </a:lnTo>
                <a:lnTo>
                  <a:pt x="2513461" y="741414"/>
                </a:lnTo>
                <a:lnTo>
                  <a:pt x="2513461" y="743226"/>
                </a:lnTo>
                <a:lnTo>
                  <a:pt x="2511650" y="747453"/>
                </a:lnTo>
                <a:lnTo>
                  <a:pt x="2507424" y="751679"/>
                </a:lnTo>
                <a:lnTo>
                  <a:pt x="2489310" y="757715"/>
                </a:lnTo>
                <a:lnTo>
                  <a:pt x="2465159" y="757715"/>
                </a:lnTo>
                <a:lnTo>
                  <a:pt x="2441009" y="757715"/>
                </a:lnTo>
                <a:lnTo>
                  <a:pt x="2416861" y="743226"/>
                </a:lnTo>
                <a:lnTo>
                  <a:pt x="2384258" y="743226"/>
                </a:lnTo>
                <a:lnTo>
                  <a:pt x="2351654" y="747453"/>
                </a:lnTo>
                <a:lnTo>
                  <a:pt x="2317238" y="751679"/>
                </a:lnTo>
                <a:lnTo>
                  <a:pt x="2284636" y="747453"/>
                </a:lnTo>
                <a:lnTo>
                  <a:pt x="2252033" y="737188"/>
                </a:lnTo>
                <a:lnTo>
                  <a:pt x="2250222" y="732962"/>
                </a:lnTo>
                <a:lnTo>
                  <a:pt x="2250222" y="728736"/>
                </a:lnTo>
                <a:lnTo>
                  <a:pt x="2245996" y="728736"/>
                </a:lnTo>
                <a:lnTo>
                  <a:pt x="2245996" y="724510"/>
                </a:lnTo>
                <a:lnTo>
                  <a:pt x="2245996" y="716057"/>
                </a:lnTo>
                <a:lnTo>
                  <a:pt x="2252033" y="716057"/>
                </a:lnTo>
                <a:lnTo>
                  <a:pt x="2256259" y="710019"/>
                </a:lnTo>
                <a:lnTo>
                  <a:pt x="2264108" y="701567"/>
                </a:lnTo>
                <a:lnTo>
                  <a:pt x="2265919" y="697341"/>
                </a:lnTo>
                <a:lnTo>
                  <a:pt x="2273768" y="695530"/>
                </a:lnTo>
                <a:lnTo>
                  <a:pt x="2277994" y="687076"/>
                </a:lnTo>
                <a:lnTo>
                  <a:pt x="2284033" y="676813"/>
                </a:lnTo>
                <a:lnTo>
                  <a:pt x="2269542" y="672587"/>
                </a:lnTo>
                <a:lnTo>
                  <a:pt x="2259277" y="666548"/>
                </a:lnTo>
                <a:lnTo>
                  <a:pt x="2251430" y="654473"/>
                </a:lnTo>
                <a:lnTo>
                  <a:pt x="2249617" y="644210"/>
                </a:lnTo>
                <a:lnTo>
                  <a:pt x="2245391" y="629720"/>
                </a:lnTo>
                <a:lnTo>
                  <a:pt x="2259882" y="629720"/>
                </a:lnTo>
                <a:lnTo>
                  <a:pt x="2284033" y="623683"/>
                </a:lnTo>
                <a:lnTo>
                  <a:pt x="2312409" y="629720"/>
                </a:lnTo>
                <a:lnTo>
                  <a:pt x="2336558" y="639984"/>
                </a:lnTo>
                <a:lnTo>
                  <a:pt x="2360709" y="652058"/>
                </a:lnTo>
                <a:lnTo>
                  <a:pt x="2360709" y="637569"/>
                </a:lnTo>
                <a:lnTo>
                  <a:pt x="2336558" y="625494"/>
                </a:lnTo>
                <a:lnTo>
                  <a:pt x="2316031" y="615229"/>
                </a:lnTo>
                <a:lnTo>
                  <a:pt x="2297918" y="596512"/>
                </a:lnTo>
                <a:lnTo>
                  <a:pt x="2303955" y="596512"/>
                </a:lnTo>
                <a:lnTo>
                  <a:pt x="2322069" y="569948"/>
                </a:lnTo>
                <a:lnTo>
                  <a:pt x="2344407" y="551231"/>
                </a:lnTo>
                <a:lnTo>
                  <a:pt x="2372784" y="536740"/>
                </a:lnTo>
                <a:lnTo>
                  <a:pt x="2407201" y="526477"/>
                </a:lnTo>
                <a:lnTo>
                  <a:pt x="2407201" y="519231"/>
                </a:lnTo>
                <a:lnTo>
                  <a:pt x="2374595" y="508968"/>
                </a:lnTo>
                <a:lnTo>
                  <a:pt x="2350446" y="490251"/>
                </a:lnTo>
                <a:lnTo>
                  <a:pt x="2329916" y="465498"/>
                </a:lnTo>
                <a:lnTo>
                  <a:pt x="2311804" y="440742"/>
                </a:lnTo>
                <a:lnTo>
                  <a:pt x="2322069" y="436516"/>
                </a:lnTo>
                <a:lnTo>
                  <a:pt x="2329916" y="436516"/>
                </a:lnTo>
                <a:lnTo>
                  <a:pt x="2340181" y="432290"/>
                </a:lnTo>
                <a:lnTo>
                  <a:pt x="2350446" y="432290"/>
                </a:lnTo>
                <a:lnTo>
                  <a:pt x="2364935" y="442555"/>
                </a:lnTo>
                <a:lnTo>
                  <a:pt x="2375200" y="454630"/>
                </a:lnTo>
                <a:lnTo>
                  <a:pt x="2389692" y="464893"/>
                </a:lnTo>
                <a:lnTo>
                  <a:pt x="2389692" y="456441"/>
                </a:lnTo>
                <a:lnTo>
                  <a:pt x="2387879" y="450404"/>
                </a:lnTo>
                <a:lnTo>
                  <a:pt x="2383652" y="450404"/>
                </a:lnTo>
                <a:lnTo>
                  <a:pt x="2383652" y="446176"/>
                </a:lnTo>
                <a:lnTo>
                  <a:pt x="2379426" y="441950"/>
                </a:lnTo>
                <a:lnTo>
                  <a:pt x="2379426" y="440139"/>
                </a:lnTo>
                <a:lnTo>
                  <a:pt x="2375200" y="431687"/>
                </a:lnTo>
                <a:lnTo>
                  <a:pt x="2383049" y="431687"/>
                </a:lnTo>
                <a:lnTo>
                  <a:pt x="2383049" y="425649"/>
                </a:lnTo>
                <a:lnTo>
                  <a:pt x="2415653" y="413573"/>
                </a:lnTo>
                <a:lnTo>
                  <a:pt x="2445840" y="407537"/>
                </a:lnTo>
                <a:lnTo>
                  <a:pt x="2478443" y="403311"/>
                </a:lnTo>
                <a:lnTo>
                  <a:pt x="2517084" y="407537"/>
                </a:lnTo>
                <a:lnTo>
                  <a:pt x="2498970" y="385197"/>
                </a:lnTo>
                <a:lnTo>
                  <a:pt x="2521310" y="379160"/>
                </a:lnTo>
                <a:lnTo>
                  <a:pt x="2545460" y="368895"/>
                </a:lnTo>
                <a:lnTo>
                  <a:pt x="2569610" y="358633"/>
                </a:lnTo>
                <a:lnTo>
                  <a:pt x="2584100" y="346557"/>
                </a:lnTo>
                <a:lnTo>
                  <a:pt x="2596175" y="346557"/>
                </a:lnTo>
                <a:lnTo>
                  <a:pt x="2596175" y="340519"/>
                </a:lnTo>
                <a:lnTo>
                  <a:pt x="2578063" y="340519"/>
                </a:lnTo>
                <a:lnTo>
                  <a:pt x="2570214" y="344747"/>
                </a:lnTo>
                <a:lnTo>
                  <a:pt x="2564176" y="346557"/>
                </a:lnTo>
                <a:lnTo>
                  <a:pt x="2559949" y="346557"/>
                </a:lnTo>
                <a:lnTo>
                  <a:pt x="2555724" y="346557"/>
                </a:lnTo>
                <a:lnTo>
                  <a:pt x="2553913" y="346557"/>
                </a:lnTo>
                <a:lnTo>
                  <a:pt x="2549687" y="344747"/>
                </a:lnTo>
                <a:lnTo>
                  <a:pt x="2545460" y="340519"/>
                </a:lnTo>
                <a:lnTo>
                  <a:pt x="2539422" y="340519"/>
                </a:lnTo>
                <a:lnTo>
                  <a:pt x="2531573" y="346557"/>
                </a:lnTo>
                <a:lnTo>
                  <a:pt x="2521310" y="358633"/>
                </a:lnTo>
                <a:lnTo>
                  <a:pt x="2511045" y="368895"/>
                </a:lnTo>
                <a:lnTo>
                  <a:pt x="2503196" y="379160"/>
                </a:lnTo>
                <a:lnTo>
                  <a:pt x="2492933" y="385197"/>
                </a:lnTo>
                <a:lnTo>
                  <a:pt x="2454292" y="397272"/>
                </a:lnTo>
                <a:lnTo>
                  <a:pt x="2417463" y="397272"/>
                </a:lnTo>
                <a:lnTo>
                  <a:pt x="2383049" y="388820"/>
                </a:lnTo>
                <a:lnTo>
                  <a:pt x="2350446" y="374329"/>
                </a:lnTo>
                <a:lnTo>
                  <a:pt x="2346220" y="374329"/>
                </a:lnTo>
                <a:lnTo>
                  <a:pt x="2340181" y="378557"/>
                </a:lnTo>
                <a:lnTo>
                  <a:pt x="2329916" y="382783"/>
                </a:lnTo>
                <a:lnTo>
                  <a:pt x="2322069" y="384594"/>
                </a:lnTo>
                <a:lnTo>
                  <a:pt x="2316031" y="388820"/>
                </a:lnTo>
                <a:lnTo>
                  <a:pt x="2303955" y="393046"/>
                </a:lnTo>
                <a:lnTo>
                  <a:pt x="2297918" y="374329"/>
                </a:lnTo>
                <a:lnTo>
                  <a:pt x="2303955" y="372518"/>
                </a:lnTo>
                <a:lnTo>
                  <a:pt x="2308181" y="368292"/>
                </a:lnTo>
                <a:lnTo>
                  <a:pt x="2312409" y="359840"/>
                </a:lnTo>
                <a:lnTo>
                  <a:pt x="2291880" y="359840"/>
                </a:lnTo>
                <a:lnTo>
                  <a:pt x="2284033" y="364066"/>
                </a:lnTo>
                <a:lnTo>
                  <a:pt x="2273768" y="368292"/>
                </a:lnTo>
                <a:lnTo>
                  <a:pt x="2263503" y="368292"/>
                </a:lnTo>
                <a:lnTo>
                  <a:pt x="2251430" y="368292"/>
                </a:lnTo>
                <a:lnTo>
                  <a:pt x="2245391" y="345952"/>
                </a:lnTo>
                <a:lnTo>
                  <a:pt x="2251430" y="344142"/>
                </a:lnTo>
                <a:lnTo>
                  <a:pt x="2255656" y="344142"/>
                </a:lnTo>
                <a:lnTo>
                  <a:pt x="2259882" y="344142"/>
                </a:lnTo>
                <a:lnTo>
                  <a:pt x="2263825" y="340198"/>
                </a:lnTo>
                <a:lnTo>
                  <a:pt x="2265919" y="339916"/>
                </a:lnTo>
                <a:lnTo>
                  <a:pt x="2264108" y="339916"/>
                </a:lnTo>
                <a:lnTo>
                  <a:pt x="2263825" y="340198"/>
                </a:lnTo>
                <a:lnTo>
                  <a:pt x="2221241" y="345952"/>
                </a:lnTo>
                <a:lnTo>
                  <a:pt x="2217015" y="335690"/>
                </a:lnTo>
                <a:lnTo>
                  <a:pt x="2209165" y="329651"/>
                </a:lnTo>
                <a:lnTo>
                  <a:pt x="2207354" y="325425"/>
                </a:lnTo>
                <a:lnTo>
                  <a:pt x="2203129" y="316973"/>
                </a:lnTo>
                <a:lnTo>
                  <a:pt x="2195279" y="306708"/>
                </a:lnTo>
                <a:lnTo>
                  <a:pt x="2207354" y="302482"/>
                </a:lnTo>
                <a:lnTo>
                  <a:pt x="2213391" y="302482"/>
                </a:lnTo>
                <a:lnTo>
                  <a:pt x="2217619" y="302482"/>
                </a:lnTo>
                <a:lnTo>
                  <a:pt x="2221845" y="302482"/>
                </a:lnTo>
                <a:lnTo>
                  <a:pt x="2221845" y="301879"/>
                </a:lnTo>
                <a:lnTo>
                  <a:pt x="2223656" y="297653"/>
                </a:lnTo>
                <a:lnTo>
                  <a:pt x="2227882" y="289201"/>
                </a:lnTo>
                <a:lnTo>
                  <a:pt x="2213391" y="287388"/>
                </a:lnTo>
                <a:lnTo>
                  <a:pt x="2198902" y="283162"/>
                </a:lnTo>
                <a:lnTo>
                  <a:pt x="2192864" y="274710"/>
                </a:lnTo>
                <a:lnTo>
                  <a:pt x="2180789" y="268671"/>
                </a:lnTo>
                <a:lnTo>
                  <a:pt x="2188638" y="268671"/>
                </a:lnTo>
                <a:lnTo>
                  <a:pt x="2188638" y="258409"/>
                </a:lnTo>
                <a:lnTo>
                  <a:pt x="2223053" y="264445"/>
                </a:lnTo>
                <a:lnTo>
                  <a:pt x="2241165" y="260219"/>
                </a:lnTo>
                <a:lnTo>
                  <a:pt x="2255656" y="254183"/>
                </a:lnTo>
                <a:lnTo>
                  <a:pt x="2263503" y="243918"/>
                </a:lnTo>
                <a:lnTo>
                  <a:pt x="2273768" y="229427"/>
                </a:lnTo>
                <a:lnTo>
                  <a:pt x="2291880" y="220975"/>
                </a:lnTo>
                <a:lnTo>
                  <a:pt x="2312409" y="214938"/>
                </a:lnTo>
                <a:lnTo>
                  <a:pt x="2326898" y="220975"/>
                </a:lnTo>
                <a:lnTo>
                  <a:pt x="2345012" y="229427"/>
                </a:lnTo>
                <a:lnTo>
                  <a:pt x="2359501" y="231240"/>
                </a:lnTo>
                <a:lnTo>
                  <a:pt x="2375802" y="229427"/>
                </a:lnTo>
                <a:lnTo>
                  <a:pt x="2369765" y="225201"/>
                </a:lnTo>
                <a:lnTo>
                  <a:pt x="2361916" y="220975"/>
                </a:lnTo>
                <a:lnTo>
                  <a:pt x="2360106" y="220975"/>
                </a:lnTo>
                <a:lnTo>
                  <a:pt x="2360106" y="217352"/>
                </a:lnTo>
                <a:lnTo>
                  <a:pt x="2355879" y="215541"/>
                </a:lnTo>
                <a:lnTo>
                  <a:pt x="2355879" y="207089"/>
                </a:lnTo>
                <a:lnTo>
                  <a:pt x="2351654" y="196824"/>
                </a:lnTo>
                <a:lnTo>
                  <a:pt x="2361916" y="192598"/>
                </a:lnTo>
                <a:lnTo>
                  <a:pt x="2369765" y="188372"/>
                </a:lnTo>
                <a:lnTo>
                  <a:pt x="2375802" y="188372"/>
                </a:lnTo>
                <a:lnTo>
                  <a:pt x="2380031" y="186562"/>
                </a:lnTo>
                <a:lnTo>
                  <a:pt x="2387879" y="182336"/>
                </a:lnTo>
                <a:lnTo>
                  <a:pt x="2402370" y="182336"/>
                </a:lnTo>
                <a:lnTo>
                  <a:pt x="2408406" y="186562"/>
                </a:lnTo>
                <a:lnTo>
                  <a:pt x="2416256" y="192598"/>
                </a:lnTo>
                <a:lnTo>
                  <a:pt x="2422295" y="196824"/>
                </a:lnTo>
                <a:lnTo>
                  <a:pt x="2422295" y="188372"/>
                </a:lnTo>
                <a:lnTo>
                  <a:pt x="2418068" y="186562"/>
                </a:lnTo>
                <a:lnTo>
                  <a:pt x="2418068" y="182336"/>
                </a:lnTo>
                <a:lnTo>
                  <a:pt x="2418068" y="178109"/>
                </a:lnTo>
                <a:lnTo>
                  <a:pt x="2416256" y="172071"/>
                </a:lnTo>
                <a:lnTo>
                  <a:pt x="2426520" y="167845"/>
                </a:lnTo>
                <a:lnTo>
                  <a:pt x="2432557" y="163619"/>
                </a:lnTo>
                <a:lnTo>
                  <a:pt x="2444632" y="157580"/>
                </a:lnTo>
                <a:lnTo>
                  <a:pt x="2450671" y="149128"/>
                </a:lnTo>
                <a:lnTo>
                  <a:pt x="2454897" y="149128"/>
                </a:lnTo>
                <a:lnTo>
                  <a:pt x="2469386" y="149128"/>
                </a:lnTo>
                <a:lnTo>
                  <a:pt x="2479650" y="153354"/>
                </a:lnTo>
                <a:lnTo>
                  <a:pt x="2487500" y="161806"/>
                </a:lnTo>
                <a:lnTo>
                  <a:pt x="2499575" y="161806"/>
                </a:lnTo>
                <a:lnTo>
                  <a:pt x="2517687" y="157580"/>
                </a:lnTo>
                <a:lnTo>
                  <a:pt x="2525536" y="132826"/>
                </a:lnTo>
                <a:lnTo>
                  <a:pt x="2535801" y="128600"/>
                </a:lnTo>
                <a:lnTo>
                  <a:pt x="2546063" y="128600"/>
                </a:lnTo>
                <a:lnTo>
                  <a:pt x="2556328" y="128600"/>
                </a:lnTo>
                <a:lnTo>
                  <a:pt x="2564176" y="132826"/>
                </a:lnTo>
                <a:lnTo>
                  <a:pt x="2570214" y="132826"/>
                </a:lnTo>
                <a:lnTo>
                  <a:pt x="2584705" y="110488"/>
                </a:lnTo>
                <a:lnTo>
                  <a:pt x="2607043" y="106260"/>
                </a:lnTo>
                <a:lnTo>
                  <a:pt x="2621534" y="114714"/>
                </a:lnTo>
                <a:lnTo>
                  <a:pt x="2636025" y="120751"/>
                </a:lnTo>
                <a:lnTo>
                  <a:pt x="2650513" y="124977"/>
                </a:lnTo>
                <a:lnTo>
                  <a:pt x="2668627" y="118941"/>
                </a:lnTo>
                <a:lnTo>
                  <a:pt x="2692776" y="104450"/>
                </a:lnTo>
                <a:close/>
                <a:moveTo>
                  <a:pt x="6131772" y="86338"/>
                </a:moveTo>
                <a:lnTo>
                  <a:pt x="6146263" y="90564"/>
                </a:lnTo>
                <a:lnTo>
                  <a:pt x="6160754" y="96600"/>
                </a:lnTo>
                <a:lnTo>
                  <a:pt x="6166790" y="105055"/>
                </a:lnTo>
                <a:lnTo>
                  <a:pt x="6177055" y="111091"/>
                </a:lnTo>
                <a:lnTo>
                  <a:pt x="6189130" y="119543"/>
                </a:lnTo>
                <a:lnTo>
                  <a:pt x="6181281" y="140071"/>
                </a:lnTo>
                <a:lnTo>
                  <a:pt x="6138415" y="164826"/>
                </a:lnTo>
                <a:lnTo>
                  <a:pt x="6105811" y="193806"/>
                </a:lnTo>
                <a:lnTo>
                  <a:pt x="6077434" y="230635"/>
                </a:lnTo>
                <a:lnTo>
                  <a:pt x="6071397" y="230635"/>
                </a:lnTo>
                <a:lnTo>
                  <a:pt x="6071397" y="222183"/>
                </a:lnTo>
                <a:lnTo>
                  <a:pt x="6061132" y="216146"/>
                </a:lnTo>
                <a:lnTo>
                  <a:pt x="6053285" y="207692"/>
                </a:lnTo>
                <a:lnTo>
                  <a:pt x="6049059" y="201655"/>
                </a:lnTo>
                <a:lnTo>
                  <a:pt x="6043020" y="193203"/>
                </a:lnTo>
                <a:lnTo>
                  <a:pt x="6038794" y="182938"/>
                </a:lnTo>
                <a:lnTo>
                  <a:pt x="6046644" y="168448"/>
                </a:lnTo>
                <a:lnTo>
                  <a:pt x="6048454" y="158185"/>
                </a:lnTo>
                <a:lnTo>
                  <a:pt x="6052680" y="139468"/>
                </a:lnTo>
                <a:lnTo>
                  <a:pt x="6000153" y="139468"/>
                </a:lnTo>
                <a:lnTo>
                  <a:pt x="6000153" y="124977"/>
                </a:lnTo>
                <a:lnTo>
                  <a:pt x="6028530" y="114714"/>
                </a:lnTo>
                <a:lnTo>
                  <a:pt x="6056906" y="106260"/>
                </a:lnTo>
                <a:lnTo>
                  <a:pt x="6091322" y="100224"/>
                </a:lnTo>
                <a:lnTo>
                  <a:pt x="6095548" y="110488"/>
                </a:lnTo>
                <a:lnTo>
                  <a:pt x="6099774" y="114714"/>
                </a:lnTo>
                <a:lnTo>
                  <a:pt x="6099774" y="118941"/>
                </a:lnTo>
                <a:lnTo>
                  <a:pt x="6104000" y="118941"/>
                </a:lnTo>
                <a:lnTo>
                  <a:pt x="6104000" y="120751"/>
                </a:lnTo>
                <a:lnTo>
                  <a:pt x="6110039" y="124977"/>
                </a:lnTo>
                <a:lnTo>
                  <a:pt x="6114265" y="114714"/>
                </a:lnTo>
                <a:lnTo>
                  <a:pt x="6118491" y="106260"/>
                </a:lnTo>
                <a:lnTo>
                  <a:pt x="6120301" y="100224"/>
                </a:lnTo>
                <a:lnTo>
                  <a:pt x="6128151" y="91772"/>
                </a:lnTo>
                <a:close/>
                <a:moveTo>
                  <a:pt x="6218715" y="47093"/>
                </a:moveTo>
                <a:lnTo>
                  <a:pt x="6219318" y="47093"/>
                </a:lnTo>
                <a:lnTo>
                  <a:pt x="6227167" y="48904"/>
                </a:lnTo>
                <a:lnTo>
                  <a:pt x="6228978" y="48904"/>
                </a:lnTo>
                <a:lnTo>
                  <a:pt x="6233206" y="53130"/>
                </a:lnTo>
                <a:lnTo>
                  <a:pt x="6237430" y="57356"/>
                </a:lnTo>
                <a:lnTo>
                  <a:pt x="6241658" y="63395"/>
                </a:lnTo>
                <a:lnTo>
                  <a:pt x="6247694" y="75470"/>
                </a:lnTo>
                <a:lnTo>
                  <a:pt x="6255544" y="85733"/>
                </a:lnTo>
                <a:lnTo>
                  <a:pt x="6257354" y="100224"/>
                </a:lnTo>
                <a:lnTo>
                  <a:pt x="6241053" y="100224"/>
                </a:lnTo>
                <a:lnTo>
                  <a:pt x="6241053" y="91772"/>
                </a:lnTo>
                <a:lnTo>
                  <a:pt x="6233206" y="85733"/>
                </a:lnTo>
                <a:lnTo>
                  <a:pt x="6227167" y="77281"/>
                </a:lnTo>
                <a:lnTo>
                  <a:pt x="6222941" y="71244"/>
                </a:lnTo>
                <a:lnTo>
                  <a:pt x="6218715" y="60979"/>
                </a:lnTo>
                <a:close/>
                <a:moveTo>
                  <a:pt x="3775927" y="39244"/>
                </a:moveTo>
                <a:lnTo>
                  <a:pt x="3824832" y="39244"/>
                </a:lnTo>
                <a:lnTo>
                  <a:pt x="3875549" y="47696"/>
                </a:lnTo>
                <a:lnTo>
                  <a:pt x="3920226" y="53735"/>
                </a:lnTo>
                <a:lnTo>
                  <a:pt x="3960678" y="63998"/>
                </a:lnTo>
                <a:lnTo>
                  <a:pt x="4019242" y="53735"/>
                </a:lnTo>
                <a:lnTo>
                  <a:pt x="4027093" y="62187"/>
                </a:lnTo>
                <a:lnTo>
                  <a:pt x="4033129" y="63998"/>
                </a:lnTo>
                <a:lnTo>
                  <a:pt x="4040978" y="76073"/>
                </a:lnTo>
                <a:lnTo>
                  <a:pt x="4045205" y="82112"/>
                </a:lnTo>
                <a:lnTo>
                  <a:pt x="4051241" y="86338"/>
                </a:lnTo>
                <a:lnTo>
                  <a:pt x="4085657" y="100827"/>
                </a:lnTo>
                <a:lnTo>
                  <a:pt x="4126109" y="111091"/>
                </a:lnTo>
                <a:lnTo>
                  <a:pt x="4160523" y="119543"/>
                </a:lnTo>
                <a:lnTo>
                  <a:pt x="4160523" y="134034"/>
                </a:lnTo>
                <a:lnTo>
                  <a:pt x="4103770" y="134034"/>
                </a:lnTo>
                <a:lnTo>
                  <a:pt x="4079618" y="121959"/>
                </a:lnTo>
                <a:lnTo>
                  <a:pt x="4051241" y="121959"/>
                </a:lnTo>
                <a:lnTo>
                  <a:pt x="4018639" y="126185"/>
                </a:lnTo>
                <a:lnTo>
                  <a:pt x="3988451" y="134637"/>
                </a:lnTo>
                <a:lnTo>
                  <a:pt x="3988451" y="150938"/>
                </a:lnTo>
                <a:lnTo>
                  <a:pt x="4027093" y="150938"/>
                </a:lnTo>
                <a:lnTo>
                  <a:pt x="4055469" y="144902"/>
                </a:lnTo>
                <a:lnTo>
                  <a:pt x="4089883" y="140676"/>
                </a:lnTo>
                <a:lnTo>
                  <a:pt x="4132751" y="140676"/>
                </a:lnTo>
                <a:lnTo>
                  <a:pt x="4175617" y="140676"/>
                </a:lnTo>
                <a:lnTo>
                  <a:pt x="4208219" y="140676"/>
                </a:lnTo>
                <a:lnTo>
                  <a:pt x="4236595" y="169655"/>
                </a:lnTo>
                <a:lnTo>
                  <a:pt x="4271010" y="190183"/>
                </a:lnTo>
                <a:lnTo>
                  <a:pt x="4260746" y="212523"/>
                </a:lnTo>
                <a:lnTo>
                  <a:pt x="4240220" y="227014"/>
                </a:lnTo>
                <a:lnTo>
                  <a:pt x="4222107" y="237276"/>
                </a:lnTo>
                <a:lnTo>
                  <a:pt x="4197957" y="245728"/>
                </a:lnTo>
                <a:lnTo>
                  <a:pt x="4161127" y="245728"/>
                </a:lnTo>
                <a:lnTo>
                  <a:pt x="4128522" y="255993"/>
                </a:lnTo>
                <a:lnTo>
                  <a:pt x="4094109" y="255993"/>
                </a:lnTo>
                <a:lnTo>
                  <a:pt x="4055469" y="251767"/>
                </a:lnTo>
                <a:lnTo>
                  <a:pt x="4018639" y="247541"/>
                </a:lnTo>
                <a:lnTo>
                  <a:pt x="3984827" y="247541"/>
                </a:lnTo>
                <a:lnTo>
                  <a:pt x="3956450" y="255993"/>
                </a:lnTo>
                <a:lnTo>
                  <a:pt x="3934111" y="276521"/>
                </a:lnTo>
                <a:lnTo>
                  <a:pt x="4019242" y="276521"/>
                </a:lnTo>
                <a:lnTo>
                  <a:pt x="4045808" y="270484"/>
                </a:lnTo>
                <a:lnTo>
                  <a:pt x="4075997" y="266258"/>
                </a:lnTo>
                <a:lnTo>
                  <a:pt x="4112826" y="270484"/>
                </a:lnTo>
                <a:lnTo>
                  <a:pt x="4136976" y="276521"/>
                </a:lnTo>
                <a:lnTo>
                  <a:pt x="4143014" y="303087"/>
                </a:lnTo>
                <a:lnTo>
                  <a:pt x="4155088" y="298861"/>
                </a:lnTo>
                <a:lnTo>
                  <a:pt x="4171390" y="288596"/>
                </a:lnTo>
                <a:lnTo>
                  <a:pt x="4193731" y="280144"/>
                </a:lnTo>
                <a:lnTo>
                  <a:pt x="4214258" y="275918"/>
                </a:lnTo>
                <a:lnTo>
                  <a:pt x="4218483" y="287993"/>
                </a:lnTo>
                <a:lnTo>
                  <a:pt x="4222709" y="294030"/>
                </a:lnTo>
                <a:lnTo>
                  <a:pt x="4226936" y="298256"/>
                </a:lnTo>
                <a:lnTo>
                  <a:pt x="4232974" y="302482"/>
                </a:lnTo>
                <a:lnTo>
                  <a:pt x="4240821" y="308521"/>
                </a:lnTo>
                <a:lnTo>
                  <a:pt x="4208219" y="369500"/>
                </a:lnTo>
                <a:lnTo>
                  <a:pt x="4222709" y="369500"/>
                </a:lnTo>
                <a:lnTo>
                  <a:pt x="4246860" y="355009"/>
                </a:lnTo>
                <a:lnTo>
                  <a:pt x="4279463" y="336292"/>
                </a:lnTo>
                <a:lnTo>
                  <a:pt x="4318102" y="321804"/>
                </a:lnTo>
                <a:lnTo>
                  <a:pt x="4360969" y="307313"/>
                </a:lnTo>
                <a:lnTo>
                  <a:pt x="4407458" y="297048"/>
                </a:lnTo>
                <a:lnTo>
                  <a:pt x="4447909" y="297048"/>
                </a:lnTo>
                <a:lnTo>
                  <a:pt x="4488361" y="301274"/>
                </a:lnTo>
                <a:lnTo>
                  <a:pt x="4516736" y="317576"/>
                </a:lnTo>
                <a:lnTo>
                  <a:pt x="4533038" y="346557"/>
                </a:lnTo>
                <a:lnTo>
                  <a:pt x="4545113" y="346557"/>
                </a:lnTo>
                <a:lnTo>
                  <a:pt x="4545113" y="350783"/>
                </a:lnTo>
                <a:lnTo>
                  <a:pt x="4540886" y="355009"/>
                </a:lnTo>
                <a:lnTo>
                  <a:pt x="4536661" y="355009"/>
                </a:lnTo>
                <a:lnTo>
                  <a:pt x="4532435" y="355009"/>
                </a:lnTo>
                <a:lnTo>
                  <a:pt x="4526396" y="361048"/>
                </a:lnTo>
                <a:lnTo>
                  <a:pt x="4516134" y="365274"/>
                </a:lnTo>
                <a:lnTo>
                  <a:pt x="4504061" y="369500"/>
                </a:lnTo>
                <a:lnTo>
                  <a:pt x="4489570" y="373726"/>
                </a:lnTo>
                <a:lnTo>
                  <a:pt x="4479305" y="375537"/>
                </a:lnTo>
                <a:lnTo>
                  <a:pt x="4455155" y="414781"/>
                </a:lnTo>
                <a:lnTo>
                  <a:pt x="4408666" y="443763"/>
                </a:lnTo>
                <a:lnTo>
                  <a:pt x="4356141" y="462478"/>
                </a:lnTo>
                <a:lnTo>
                  <a:pt x="4293349" y="472742"/>
                </a:lnTo>
                <a:lnTo>
                  <a:pt x="4293349" y="484818"/>
                </a:lnTo>
                <a:lnTo>
                  <a:pt x="4293349" y="490854"/>
                </a:lnTo>
                <a:lnTo>
                  <a:pt x="4293349" y="495082"/>
                </a:lnTo>
                <a:lnTo>
                  <a:pt x="4289123" y="499308"/>
                </a:lnTo>
                <a:lnTo>
                  <a:pt x="4293349" y="501119"/>
                </a:lnTo>
                <a:lnTo>
                  <a:pt x="4293349" y="505345"/>
                </a:lnTo>
                <a:lnTo>
                  <a:pt x="4299388" y="513797"/>
                </a:lnTo>
                <a:lnTo>
                  <a:pt x="4309651" y="519836"/>
                </a:lnTo>
                <a:lnTo>
                  <a:pt x="4317500" y="524062"/>
                </a:lnTo>
                <a:lnTo>
                  <a:pt x="4323536" y="530099"/>
                </a:lnTo>
                <a:lnTo>
                  <a:pt x="4331384" y="534327"/>
                </a:lnTo>
                <a:lnTo>
                  <a:pt x="4337423" y="544589"/>
                </a:lnTo>
                <a:lnTo>
                  <a:pt x="4331384" y="559080"/>
                </a:lnTo>
                <a:lnTo>
                  <a:pt x="4323536" y="591683"/>
                </a:lnTo>
                <a:lnTo>
                  <a:pt x="4317500" y="630927"/>
                </a:lnTo>
                <a:lnTo>
                  <a:pt x="4309651" y="670172"/>
                </a:lnTo>
                <a:lnTo>
                  <a:pt x="4309651" y="702774"/>
                </a:lnTo>
                <a:lnTo>
                  <a:pt x="4317500" y="698548"/>
                </a:lnTo>
                <a:lnTo>
                  <a:pt x="4323536" y="698548"/>
                </a:lnTo>
                <a:lnTo>
                  <a:pt x="4327764" y="698548"/>
                </a:lnTo>
                <a:lnTo>
                  <a:pt x="4335612" y="698548"/>
                </a:lnTo>
                <a:lnTo>
                  <a:pt x="4337423" y="698548"/>
                </a:lnTo>
                <a:lnTo>
                  <a:pt x="4349498" y="702774"/>
                </a:lnTo>
                <a:lnTo>
                  <a:pt x="4345274" y="713037"/>
                </a:lnTo>
                <a:lnTo>
                  <a:pt x="4345274" y="717265"/>
                </a:lnTo>
                <a:lnTo>
                  <a:pt x="4345274" y="725717"/>
                </a:lnTo>
                <a:lnTo>
                  <a:pt x="4345274" y="727528"/>
                </a:lnTo>
                <a:lnTo>
                  <a:pt x="4345274" y="735980"/>
                </a:lnTo>
                <a:lnTo>
                  <a:pt x="4349498" y="750471"/>
                </a:lnTo>
                <a:lnTo>
                  <a:pt x="4337423" y="750471"/>
                </a:lnTo>
                <a:lnTo>
                  <a:pt x="4337423" y="756509"/>
                </a:lnTo>
                <a:lnTo>
                  <a:pt x="4331384" y="754697"/>
                </a:lnTo>
                <a:lnTo>
                  <a:pt x="4323536" y="746245"/>
                </a:lnTo>
                <a:lnTo>
                  <a:pt x="4321726" y="742019"/>
                </a:lnTo>
                <a:lnTo>
                  <a:pt x="4313876" y="740208"/>
                </a:lnTo>
                <a:lnTo>
                  <a:pt x="4307839" y="735980"/>
                </a:lnTo>
                <a:lnTo>
                  <a:pt x="4293349" y="735980"/>
                </a:lnTo>
                <a:lnTo>
                  <a:pt x="4285500" y="740208"/>
                </a:lnTo>
                <a:lnTo>
                  <a:pt x="4279463" y="742019"/>
                </a:lnTo>
                <a:lnTo>
                  <a:pt x="4271614" y="746245"/>
                </a:lnTo>
                <a:lnTo>
                  <a:pt x="4267388" y="750471"/>
                </a:lnTo>
                <a:lnTo>
                  <a:pt x="4261349" y="754697"/>
                </a:lnTo>
                <a:lnTo>
                  <a:pt x="4257124" y="760736"/>
                </a:lnTo>
                <a:lnTo>
                  <a:pt x="4252897" y="775224"/>
                </a:lnTo>
                <a:lnTo>
                  <a:pt x="4299388" y="789715"/>
                </a:lnTo>
                <a:lnTo>
                  <a:pt x="4309651" y="853110"/>
                </a:lnTo>
                <a:lnTo>
                  <a:pt x="4299388" y="853110"/>
                </a:lnTo>
                <a:lnTo>
                  <a:pt x="4293349" y="853110"/>
                </a:lnTo>
                <a:lnTo>
                  <a:pt x="4285500" y="857336"/>
                </a:lnTo>
                <a:lnTo>
                  <a:pt x="4279463" y="861562"/>
                </a:lnTo>
                <a:lnTo>
                  <a:pt x="4279463" y="876053"/>
                </a:lnTo>
                <a:lnTo>
                  <a:pt x="4295764" y="886316"/>
                </a:lnTo>
                <a:lnTo>
                  <a:pt x="4307839" y="900807"/>
                </a:lnTo>
                <a:lnTo>
                  <a:pt x="4313876" y="919524"/>
                </a:lnTo>
                <a:lnTo>
                  <a:pt x="4318102" y="948503"/>
                </a:lnTo>
                <a:lnTo>
                  <a:pt x="4299991" y="948503"/>
                </a:lnTo>
                <a:lnTo>
                  <a:pt x="4295764" y="948503"/>
                </a:lnTo>
                <a:lnTo>
                  <a:pt x="4285500" y="944277"/>
                </a:lnTo>
                <a:lnTo>
                  <a:pt x="4279463" y="948503"/>
                </a:lnTo>
                <a:lnTo>
                  <a:pt x="4267388" y="948503"/>
                </a:lnTo>
                <a:lnTo>
                  <a:pt x="4261349" y="954542"/>
                </a:lnTo>
                <a:lnTo>
                  <a:pt x="4253502" y="962994"/>
                </a:lnTo>
                <a:lnTo>
                  <a:pt x="4265577" y="969033"/>
                </a:lnTo>
                <a:lnTo>
                  <a:pt x="4271614" y="973259"/>
                </a:lnTo>
                <a:lnTo>
                  <a:pt x="4275840" y="977485"/>
                </a:lnTo>
                <a:lnTo>
                  <a:pt x="4280067" y="979296"/>
                </a:lnTo>
                <a:lnTo>
                  <a:pt x="4281878" y="991371"/>
                </a:lnTo>
                <a:lnTo>
                  <a:pt x="4286105" y="1001635"/>
                </a:lnTo>
                <a:lnTo>
                  <a:pt x="4281878" y="1005862"/>
                </a:lnTo>
                <a:lnTo>
                  <a:pt x="4281878" y="1007672"/>
                </a:lnTo>
                <a:lnTo>
                  <a:pt x="4280067" y="1011898"/>
                </a:lnTo>
                <a:lnTo>
                  <a:pt x="4280067" y="1020351"/>
                </a:lnTo>
                <a:lnTo>
                  <a:pt x="4250484" y="1020351"/>
                </a:lnTo>
                <a:lnTo>
                  <a:pt x="4222107" y="1026389"/>
                </a:lnTo>
                <a:lnTo>
                  <a:pt x="4199767" y="1034841"/>
                </a:lnTo>
                <a:lnTo>
                  <a:pt x="4207616" y="1034841"/>
                </a:lnTo>
                <a:lnTo>
                  <a:pt x="4217879" y="1040880"/>
                </a:lnTo>
                <a:lnTo>
                  <a:pt x="4225728" y="1045106"/>
                </a:lnTo>
                <a:lnTo>
                  <a:pt x="4231766" y="1045106"/>
                </a:lnTo>
                <a:lnTo>
                  <a:pt x="4239616" y="1049332"/>
                </a:lnTo>
                <a:lnTo>
                  <a:pt x="4245653" y="1055369"/>
                </a:lnTo>
                <a:lnTo>
                  <a:pt x="4251691" y="1065634"/>
                </a:lnTo>
                <a:lnTo>
                  <a:pt x="4239616" y="1084351"/>
                </a:lnTo>
                <a:lnTo>
                  <a:pt x="4231766" y="1106691"/>
                </a:lnTo>
                <a:lnTo>
                  <a:pt x="4221502" y="1131444"/>
                </a:lnTo>
                <a:lnTo>
                  <a:pt x="4217276" y="1121181"/>
                </a:lnTo>
                <a:lnTo>
                  <a:pt x="4211240" y="1112729"/>
                </a:lnTo>
                <a:lnTo>
                  <a:pt x="4207012" y="1108503"/>
                </a:lnTo>
                <a:lnTo>
                  <a:pt x="4199164" y="1108503"/>
                </a:lnTo>
                <a:lnTo>
                  <a:pt x="4188899" y="1106691"/>
                </a:lnTo>
                <a:lnTo>
                  <a:pt x="4174409" y="1106691"/>
                </a:lnTo>
                <a:lnTo>
                  <a:pt x="4174409" y="1112729"/>
                </a:lnTo>
                <a:lnTo>
                  <a:pt x="4182258" y="1112729"/>
                </a:lnTo>
                <a:lnTo>
                  <a:pt x="4206408" y="1137483"/>
                </a:lnTo>
                <a:lnTo>
                  <a:pt x="4226936" y="1166462"/>
                </a:lnTo>
                <a:lnTo>
                  <a:pt x="4239012" y="1203293"/>
                </a:lnTo>
                <a:lnTo>
                  <a:pt x="4245048" y="1246158"/>
                </a:lnTo>
                <a:lnTo>
                  <a:pt x="4239012" y="1246158"/>
                </a:lnTo>
                <a:lnTo>
                  <a:pt x="4239012" y="1256424"/>
                </a:lnTo>
                <a:lnTo>
                  <a:pt x="4182258" y="1262461"/>
                </a:lnTo>
                <a:lnTo>
                  <a:pt x="4182258" y="1223216"/>
                </a:lnTo>
                <a:lnTo>
                  <a:pt x="4174409" y="1217180"/>
                </a:lnTo>
                <a:lnTo>
                  <a:pt x="4168373" y="1212953"/>
                </a:lnTo>
                <a:lnTo>
                  <a:pt x="4164145" y="1208727"/>
                </a:lnTo>
                <a:lnTo>
                  <a:pt x="4153881" y="1202687"/>
                </a:lnTo>
                <a:lnTo>
                  <a:pt x="4141806" y="1198461"/>
                </a:lnTo>
                <a:lnTo>
                  <a:pt x="4125504" y="1208727"/>
                </a:lnTo>
                <a:lnTo>
                  <a:pt x="4103167" y="1217180"/>
                </a:lnTo>
                <a:lnTo>
                  <a:pt x="4079015" y="1218991"/>
                </a:lnTo>
                <a:lnTo>
                  <a:pt x="4056675" y="1227442"/>
                </a:lnTo>
                <a:lnTo>
                  <a:pt x="4044601" y="1237705"/>
                </a:lnTo>
                <a:lnTo>
                  <a:pt x="4056675" y="1237705"/>
                </a:lnTo>
                <a:lnTo>
                  <a:pt x="4074789" y="1237705"/>
                </a:lnTo>
                <a:lnTo>
                  <a:pt x="4103167" y="1233480"/>
                </a:lnTo>
                <a:lnTo>
                  <a:pt x="4135769" y="1231668"/>
                </a:lnTo>
                <a:lnTo>
                  <a:pt x="4135769" y="1246158"/>
                </a:lnTo>
                <a:lnTo>
                  <a:pt x="4064524" y="1270914"/>
                </a:lnTo>
                <a:lnTo>
                  <a:pt x="4064524" y="1276952"/>
                </a:lnTo>
                <a:lnTo>
                  <a:pt x="4082638" y="1276952"/>
                </a:lnTo>
                <a:lnTo>
                  <a:pt x="4092901" y="1275142"/>
                </a:lnTo>
                <a:lnTo>
                  <a:pt x="4107391" y="1270914"/>
                </a:lnTo>
                <a:lnTo>
                  <a:pt x="4121882" y="1266688"/>
                </a:lnTo>
                <a:lnTo>
                  <a:pt x="4136373" y="1262461"/>
                </a:lnTo>
                <a:lnTo>
                  <a:pt x="4140598" y="1281178"/>
                </a:lnTo>
                <a:lnTo>
                  <a:pt x="4155088" y="1289630"/>
                </a:lnTo>
                <a:lnTo>
                  <a:pt x="4169580" y="1291443"/>
                </a:lnTo>
                <a:lnTo>
                  <a:pt x="4193731" y="1289630"/>
                </a:lnTo>
                <a:lnTo>
                  <a:pt x="4222107" y="1289630"/>
                </a:lnTo>
                <a:lnTo>
                  <a:pt x="4222107" y="1295668"/>
                </a:lnTo>
                <a:lnTo>
                  <a:pt x="4214258" y="1295668"/>
                </a:lnTo>
                <a:lnTo>
                  <a:pt x="4175617" y="1332497"/>
                </a:lnTo>
                <a:lnTo>
                  <a:pt x="4132751" y="1367515"/>
                </a:lnTo>
                <a:lnTo>
                  <a:pt x="4089883" y="1396496"/>
                </a:lnTo>
                <a:lnTo>
                  <a:pt x="4040978" y="1421250"/>
                </a:lnTo>
                <a:lnTo>
                  <a:pt x="3988451" y="1431515"/>
                </a:lnTo>
                <a:lnTo>
                  <a:pt x="3927471" y="1429704"/>
                </a:lnTo>
                <a:lnTo>
                  <a:pt x="3927471" y="1439967"/>
                </a:lnTo>
                <a:lnTo>
                  <a:pt x="3927471" y="1450231"/>
                </a:lnTo>
                <a:lnTo>
                  <a:pt x="3923244" y="1458684"/>
                </a:lnTo>
                <a:lnTo>
                  <a:pt x="3919019" y="1460495"/>
                </a:lnTo>
                <a:lnTo>
                  <a:pt x="3917206" y="1460495"/>
                </a:lnTo>
                <a:lnTo>
                  <a:pt x="3912980" y="1464723"/>
                </a:lnTo>
                <a:lnTo>
                  <a:pt x="3905130" y="1468950"/>
                </a:lnTo>
                <a:lnTo>
                  <a:pt x="3899094" y="1473176"/>
                </a:lnTo>
                <a:lnTo>
                  <a:pt x="3894867" y="1474987"/>
                </a:lnTo>
                <a:lnTo>
                  <a:pt x="3888828" y="1483439"/>
                </a:lnTo>
                <a:lnTo>
                  <a:pt x="3880982" y="1503968"/>
                </a:lnTo>
                <a:lnTo>
                  <a:pt x="3876755" y="1530532"/>
                </a:lnTo>
                <a:lnTo>
                  <a:pt x="3870718" y="1546833"/>
                </a:lnTo>
                <a:lnTo>
                  <a:pt x="3852605" y="1565549"/>
                </a:lnTo>
                <a:lnTo>
                  <a:pt x="3822417" y="1586076"/>
                </a:lnTo>
                <a:lnTo>
                  <a:pt x="3781966" y="1604792"/>
                </a:lnTo>
                <a:lnTo>
                  <a:pt x="3747551" y="1619283"/>
                </a:lnTo>
                <a:lnTo>
                  <a:pt x="3714947" y="1627735"/>
                </a:lnTo>
                <a:lnTo>
                  <a:pt x="3714947" y="1619283"/>
                </a:lnTo>
                <a:lnTo>
                  <a:pt x="3714947" y="1613244"/>
                </a:lnTo>
                <a:lnTo>
                  <a:pt x="3710720" y="1613244"/>
                </a:lnTo>
                <a:lnTo>
                  <a:pt x="3710720" y="1609018"/>
                </a:lnTo>
                <a:lnTo>
                  <a:pt x="3708910" y="1604792"/>
                </a:lnTo>
                <a:lnTo>
                  <a:pt x="3704683" y="1633771"/>
                </a:lnTo>
                <a:lnTo>
                  <a:pt x="3694419" y="1658526"/>
                </a:lnTo>
                <a:lnTo>
                  <a:pt x="3686571" y="1680864"/>
                </a:lnTo>
                <a:lnTo>
                  <a:pt x="3676307" y="1701390"/>
                </a:lnTo>
                <a:lnTo>
                  <a:pt x="3668458" y="1730372"/>
                </a:lnTo>
                <a:lnTo>
                  <a:pt x="3676307" y="1734597"/>
                </a:lnTo>
                <a:lnTo>
                  <a:pt x="3676307" y="1738823"/>
                </a:lnTo>
                <a:lnTo>
                  <a:pt x="3680533" y="1738823"/>
                </a:lnTo>
                <a:lnTo>
                  <a:pt x="3680533" y="1743049"/>
                </a:lnTo>
                <a:lnTo>
                  <a:pt x="3676307" y="1744860"/>
                </a:lnTo>
                <a:lnTo>
                  <a:pt x="3668458" y="1753315"/>
                </a:lnTo>
                <a:lnTo>
                  <a:pt x="3662419" y="1757540"/>
                </a:lnTo>
                <a:lnTo>
                  <a:pt x="3656382" y="1763578"/>
                </a:lnTo>
                <a:lnTo>
                  <a:pt x="3648533" y="1767804"/>
                </a:lnTo>
                <a:lnTo>
                  <a:pt x="3644307" y="1773843"/>
                </a:lnTo>
                <a:lnTo>
                  <a:pt x="3638269" y="1784106"/>
                </a:lnTo>
                <a:lnTo>
                  <a:pt x="3623778" y="1825164"/>
                </a:lnTo>
                <a:lnTo>
                  <a:pt x="3613513" y="1868031"/>
                </a:lnTo>
                <a:lnTo>
                  <a:pt x="3609289" y="1917539"/>
                </a:lnTo>
                <a:lnTo>
                  <a:pt x="3601439" y="1964636"/>
                </a:lnTo>
                <a:lnTo>
                  <a:pt x="3591176" y="2007498"/>
                </a:lnTo>
                <a:lnTo>
                  <a:pt x="3585138" y="2003272"/>
                </a:lnTo>
                <a:lnTo>
                  <a:pt x="3580912" y="2003272"/>
                </a:lnTo>
                <a:lnTo>
                  <a:pt x="3580912" y="1999046"/>
                </a:lnTo>
                <a:lnTo>
                  <a:pt x="3576685" y="1999046"/>
                </a:lnTo>
                <a:lnTo>
                  <a:pt x="3566420" y="1993009"/>
                </a:lnTo>
                <a:lnTo>
                  <a:pt x="3548308" y="1978517"/>
                </a:lnTo>
                <a:lnTo>
                  <a:pt x="3519931" y="1956180"/>
                </a:lnTo>
                <a:lnTo>
                  <a:pt x="3487328" y="1937464"/>
                </a:lnTo>
                <a:lnTo>
                  <a:pt x="3457141" y="1916935"/>
                </a:lnTo>
                <a:lnTo>
                  <a:pt x="3432990" y="1898220"/>
                </a:lnTo>
                <a:lnTo>
                  <a:pt x="3410651" y="1887956"/>
                </a:lnTo>
                <a:lnTo>
                  <a:pt x="3404613" y="1883729"/>
                </a:lnTo>
                <a:lnTo>
                  <a:pt x="3396762" y="1805842"/>
                </a:lnTo>
                <a:lnTo>
                  <a:pt x="3392537" y="1797389"/>
                </a:lnTo>
                <a:lnTo>
                  <a:pt x="3382275" y="1791352"/>
                </a:lnTo>
                <a:lnTo>
                  <a:pt x="3376236" y="1787126"/>
                </a:lnTo>
                <a:lnTo>
                  <a:pt x="3364160" y="1778672"/>
                </a:lnTo>
                <a:lnTo>
                  <a:pt x="3358123" y="1772635"/>
                </a:lnTo>
                <a:lnTo>
                  <a:pt x="3364160" y="1768409"/>
                </a:lnTo>
                <a:lnTo>
                  <a:pt x="3364160" y="1764183"/>
                </a:lnTo>
                <a:lnTo>
                  <a:pt x="3368386" y="1762370"/>
                </a:lnTo>
                <a:lnTo>
                  <a:pt x="3372612" y="1753917"/>
                </a:lnTo>
                <a:lnTo>
                  <a:pt x="3376838" y="1747881"/>
                </a:lnTo>
                <a:lnTo>
                  <a:pt x="3358726" y="1747881"/>
                </a:lnTo>
                <a:lnTo>
                  <a:pt x="3348461" y="1747881"/>
                </a:lnTo>
                <a:lnTo>
                  <a:pt x="3340613" y="1747881"/>
                </a:lnTo>
                <a:lnTo>
                  <a:pt x="3336389" y="1743653"/>
                </a:lnTo>
                <a:lnTo>
                  <a:pt x="3334574" y="1737616"/>
                </a:lnTo>
                <a:lnTo>
                  <a:pt x="3326726" y="1725541"/>
                </a:lnTo>
                <a:lnTo>
                  <a:pt x="3322500" y="1719504"/>
                </a:lnTo>
                <a:lnTo>
                  <a:pt x="3322500" y="1711050"/>
                </a:lnTo>
                <a:lnTo>
                  <a:pt x="3322500" y="1709239"/>
                </a:lnTo>
                <a:lnTo>
                  <a:pt x="3322500" y="1700788"/>
                </a:lnTo>
                <a:lnTo>
                  <a:pt x="3326726" y="1694749"/>
                </a:lnTo>
                <a:lnTo>
                  <a:pt x="3326726" y="1686297"/>
                </a:lnTo>
                <a:lnTo>
                  <a:pt x="3306198" y="1686297"/>
                </a:lnTo>
                <a:lnTo>
                  <a:pt x="3306198" y="1676035"/>
                </a:lnTo>
                <a:lnTo>
                  <a:pt x="3308010" y="1665771"/>
                </a:lnTo>
                <a:lnTo>
                  <a:pt x="3312237" y="1661544"/>
                </a:lnTo>
                <a:lnTo>
                  <a:pt x="3312237" y="1654300"/>
                </a:lnTo>
                <a:lnTo>
                  <a:pt x="3316462" y="1648262"/>
                </a:lnTo>
                <a:lnTo>
                  <a:pt x="3320689" y="1637997"/>
                </a:lnTo>
                <a:lnTo>
                  <a:pt x="3308614" y="1637997"/>
                </a:lnTo>
                <a:lnTo>
                  <a:pt x="3296539" y="1637997"/>
                </a:lnTo>
                <a:lnTo>
                  <a:pt x="3290501" y="1633771"/>
                </a:lnTo>
                <a:lnTo>
                  <a:pt x="3278426" y="1629545"/>
                </a:lnTo>
                <a:lnTo>
                  <a:pt x="3276615" y="1576416"/>
                </a:lnTo>
                <a:lnTo>
                  <a:pt x="3272387" y="1526908"/>
                </a:lnTo>
                <a:lnTo>
                  <a:pt x="3272387" y="1479818"/>
                </a:lnTo>
                <a:lnTo>
                  <a:pt x="3286878" y="1432723"/>
                </a:lnTo>
                <a:lnTo>
                  <a:pt x="3301369" y="1412195"/>
                </a:lnTo>
                <a:lnTo>
                  <a:pt x="3319480" y="1397704"/>
                </a:lnTo>
                <a:lnTo>
                  <a:pt x="3333972" y="1385628"/>
                </a:lnTo>
                <a:lnTo>
                  <a:pt x="3344235" y="1369326"/>
                </a:lnTo>
                <a:lnTo>
                  <a:pt x="3354500" y="1346987"/>
                </a:lnTo>
                <a:lnTo>
                  <a:pt x="3358726" y="1307743"/>
                </a:lnTo>
                <a:lnTo>
                  <a:pt x="3350876" y="1307743"/>
                </a:lnTo>
                <a:lnTo>
                  <a:pt x="3344840" y="1316195"/>
                </a:lnTo>
                <a:lnTo>
                  <a:pt x="3336990" y="1318006"/>
                </a:lnTo>
                <a:lnTo>
                  <a:pt x="3335180" y="1318006"/>
                </a:lnTo>
                <a:lnTo>
                  <a:pt x="3327331" y="1318006"/>
                </a:lnTo>
                <a:lnTo>
                  <a:pt x="3321292" y="1316195"/>
                </a:lnTo>
                <a:lnTo>
                  <a:pt x="3292916" y="1307743"/>
                </a:lnTo>
                <a:lnTo>
                  <a:pt x="3270577" y="1293253"/>
                </a:lnTo>
                <a:lnTo>
                  <a:pt x="3256086" y="1272726"/>
                </a:lnTo>
                <a:lnTo>
                  <a:pt x="3250049" y="1235895"/>
                </a:lnTo>
                <a:lnTo>
                  <a:pt x="3260312" y="1235895"/>
                </a:lnTo>
                <a:lnTo>
                  <a:pt x="3260312" y="1229857"/>
                </a:lnTo>
                <a:lnTo>
                  <a:pt x="3278426" y="1240121"/>
                </a:lnTo>
                <a:lnTo>
                  <a:pt x="3298953" y="1254611"/>
                </a:lnTo>
                <a:lnTo>
                  <a:pt x="3317065" y="1260650"/>
                </a:lnTo>
                <a:lnTo>
                  <a:pt x="3337594" y="1260650"/>
                </a:lnTo>
                <a:lnTo>
                  <a:pt x="3337594" y="1258839"/>
                </a:lnTo>
                <a:lnTo>
                  <a:pt x="3341822" y="1254611"/>
                </a:lnTo>
                <a:lnTo>
                  <a:pt x="3341822" y="1249781"/>
                </a:lnTo>
                <a:lnTo>
                  <a:pt x="3346048" y="1243743"/>
                </a:lnTo>
                <a:lnTo>
                  <a:pt x="3307406" y="1214764"/>
                </a:lnTo>
                <a:lnTo>
                  <a:pt x="3274802" y="1173708"/>
                </a:lnTo>
                <a:lnTo>
                  <a:pt x="3264540" y="1177935"/>
                </a:lnTo>
                <a:lnTo>
                  <a:pt x="3256690" y="1182160"/>
                </a:lnTo>
                <a:lnTo>
                  <a:pt x="3246426" y="1186385"/>
                </a:lnTo>
                <a:lnTo>
                  <a:pt x="3236163" y="1188196"/>
                </a:lnTo>
                <a:lnTo>
                  <a:pt x="3228313" y="1182160"/>
                </a:lnTo>
                <a:lnTo>
                  <a:pt x="3226504" y="1177935"/>
                </a:lnTo>
                <a:lnTo>
                  <a:pt x="3222275" y="1171895"/>
                </a:lnTo>
                <a:lnTo>
                  <a:pt x="3218050" y="1167671"/>
                </a:lnTo>
                <a:lnTo>
                  <a:pt x="3212013" y="1157407"/>
                </a:lnTo>
                <a:lnTo>
                  <a:pt x="3232540" y="1135067"/>
                </a:lnTo>
                <a:lnTo>
                  <a:pt x="3236766" y="1104273"/>
                </a:lnTo>
                <a:lnTo>
                  <a:pt x="3232540" y="1063218"/>
                </a:lnTo>
                <a:lnTo>
                  <a:pt x="3222275" y="1020351"/>
                </a:lnTo>
                <a:lnTo>
                  <a:pt x="3204163" y="975069"/>
                </a:lnTo>
                <a:lnTo>
                  <a:pt x="3183635" y="932202"/>
                </a:lnTo>
                <a:lnTo>
                  <a:pt x="3157069" y="892957"/>
                </a:lnTo>
                <a:lnTo>
                  <a:pt x="3136541" y="856128"/>
                </a:lnTo>
                <a:lnTo>
                  <a:pt x="3118429" y="827149"/>
                </a:lnTo>
                <a:lnTo>
                  <a:pt x="3075561" y="798167"/>
                </a:lnTo>
                <a:lnTo>
                  <a:pt x="3026656" y="787905"/>
                </a:lnTo>
                <a:lnTo>
                  <a:pt x="2975940" y="787905"/>
                </a:lnTo>
                <a:lnTo>
                  <a:pt x="2919187" y="787905"/>
                </a:lnTo>
                <a:lnTo>
                  <a:pt x="2864244" y="792131"/>
                </a:lnTo>
                <a:lnTo>
                  <a:pt x="2807491" y="787905"/>
                </a:lnTo>
                <a:lnTo>
                  <a:pt x="2807491" y="777640"/>
                </a:lnTo>
                <a:lnTo>
                  <a:pt x="2807491" y="769188"/>
                </a:lnTo>
                <a:lnTo>
                  <a:pt x="2809301" y="767377"/>
                </a:lnTo>
                <a:lnTo>
                  <a:pt x="2809301" y="763151"/>
                </a:lnTo>
                <a:lnTo>
                  <a:pt x="2809301" y="758923"/>
                </a:lnTo>
                <a:lnTo>
                  <a:pt x="2807491" y="754697"/>
                </a:lnTo>
                <a:lnTo>
                  <a:pt x="2785152" y="744434"/>
                </a:lnTo>
                <a:lnTo>
                  <a:pt x="2764623" y="738396"/>
                </a:lnTo>
                <a:lnTo>
                  <a:pt x="2742285" y="723907"/>
                </a:lnTo>
                <a:lnTo>
                  <a:pt x="2760396" y="723907"/>
                </a:lnTo>
                <a:lnTo>
                  <a:pt x="2780926" y="715453"/>
                </a:lnTo>
                <a:lnTo>
                  <a:pt x="2809301" y="709416"/>
                </a:lnTo>
                <a:lnTo>
                  <a:pt x="2841906" y="705190"/>
                </a:lnTo>
                <a:lnTo>
                  <a:pt x="2866055" y="696736"/>
                </a:lnTo>
                <a:lnTo>
                  <a:pt x="2884169" y="682247"/>
                </a:lnTo>
                <a:lnTo>
                  <a:pt x="2799038" y="682247"/>
                </a:lnTo>
                <a:lnTo>
                  <a:pt x="2778511" y="676208"/>
                </a:lnTo>
                <a:lnTo>
                  <a:pt x="2760396" y="676208"/>
                </a:lnTo>
                <a:lnTo>
                  <a:pt x="2738059" y="671982"/>
                </a:lnTo>
                <a:lnTo>
                  <a:pt x="2721757" y="667756"/>
                </a:lnTo>
                <a:lnTo>
                  <a:pt x="2703643" y="661719"/>
                </a:lnTo>
                <a:lnTo>
                  <a:pt x="2693380" y="643003"/>
                </a:lnTo>
                <a:lnTo>
                  <a:pt x="2689155" y="614021"/>
                </a:lnTo>
                <a:lnTo>
                  <a:pt x="2732020" y="607984"/>
                </a:lnTo>
                <a:lnTo>
                  <a:pt x="2770662" y="593494"/>
                </a:lnTo>
                <a:lnTo>
                  <a:pt x="2803264" y="579005"/>
                </a:lnTo>
                <a:lnTo>
                  <a:pt x="2837679" y="564514"/>
                </a:lnTo>
                <a:lnTo>
                  <a:pt x="2908923" y="564514"/>
                </a:lnTo>
                <a:lnTo>
                  <a:pt x="2937300" y="470327"/>
                </a:lnTo>
                <a:lnTo>
                  <a:pt x="2870281" y="470327"/>
                </a:lnTo>
                <a:lnTo>
                  <a:pt x="2852169" y="445573"/>
                </a:lnTo>
                <a:lnTo>
                  <a:pt x="2874509" y="431082"/>
                </a:lnTo>
                <a:lnTo>
                  <a:pt x="2890811" y="416594"/>
                </a:lnTo>
                <a:lnTo>
                  <a:pt x="2913149" y="406329"/>
                </a:lnTo>
                <a:lnTo>
                  <a:pt x="2937300" y="397877"/>
                </a:lnTo>
                <a:lnTo>
                  <a:pt x="2937300" y="373123"/>
                </a:lnTo>
                <a:lnTo>
                  <a:pt x="2965677" y="358633"/>
                </a:lnTo>
                <a:lnTo>
                  <a:pt x="2980167" y="342331"/>
                </a:lnTo>
                <a:lnTo>
                  <a:pt x="2994656" y="319991"/>
                </a:lnTo>
                <a:lnTo>
                  <a:pt x="3016996" y="305502"/>
                </a:lnTo>
                <a:lnTo>
                  <a:pt x="3041147" y="295238"/>
                </a:lnTo>
                <a:lnTo>
                  <a:pt x="3061675" y="295238"/>
                </a:lnTo>
                <a:lnTo>
                  <a:pt x="3079788" y="301274"/>
                </a:lnTo>
                <a:lnTo>
                  <a:pt x="3103939" y="299464"/>
                </a:lnTo>
                <a:lnTo>
                  <a:pt x="3085826" y="291011"/>
                </a:lnTo>
                <a:lnTo>
                  <a:pt x="3075561" y="286785"/>
                </a:lnTo>
                <a:lnTo>
                  <a:pt x="3065296" y="284973"/>
                </a:lnTo>
                <a:lnTo>
                  <a:pt x="3055034" y="272899"/>
                </a:lnTo>
                <a:lnTo>
                  <a:pt x="3089447" y="266861"/>
                </a:lnTo>
                <a:lnTo>
                  <a:pt x="3122050" y="256596"/>
                </a:lnTo>
                <a:lnTo>
                  <a:pt x="3150427" y="248144"/>
                </a:lnTo>
                <a:lnTo>
                  <a:pt x="3183030" y="242107"/>
                </a:lnTo>
                <a:lnTo>
                  <a:pt x="3184842" y="256596"/>
                </a:lnTo>
                <a:lnTo>
                  <a:pt x="3189070" y="262635"/>
                </a:lnTo>
                <a:lnTo>
                  <a:pt x="3193296" y="272899"/>
                </a:lnTo>
                <a:lnTo>
                  <a:pt x="3197521" y="281352"/>
                </a:lnTo>
                <a:lnTo>
                  <a:pt x="3207786" y="285578"/>
                </a:lnTo>
                <a:lnTo>
                  <a:pt x="3222275" y="287388"/>
                </a:lnTo>
                <a:lnTo>
                  <a:pt x="3222275" y="277126"/>
                </a:lnTo>
                <a:lnTo>
                  <a:pt x="3228313" y="266861"/>
                </a:lnTo>
                <a:lnTo>
                  <a:pt x="3232540" y="252370"/>
                </a:lnTo>
                <a:lnTo>
                  <a:pt x="3236766" y="242107"/>
                </a:lnTo>
                <a:lnTo>
                  <a:pt x="3242803" y="252370"/>
                </a:lnTo>
                <a:lnTo>
                  <a:pt x="3254878" y="262635"/>
                </a:lnTo>
                <a:lnTo>
                  <a:pt x="3260917" y="271087"/>
                </a:lnTo>
                <a:lnTo>
                  <a:pt x="3275408" y="277126"/>
                </a:lnTo>
                <a:lnTo>
                  <a:pt x="3289896" y="281352"/>
                </a:lnTo>
                <a:lnTo>
                  <a:pt x="3282048" y="234258"/>
                </a:lnTo>
                <a:lnTo>
                  <a:pt x="3308614" y="228221"/>
                </a:lnTo>
                <a:lnTo>
                  <a:pt x="3329141" y="219767"/>
                </a:lnTo>
                <a:lnTo>
                  <a:pt x="3361744" y="228221"/>
                </a:lnTo>
                <a:lnTo>
                  <a:pt x="3396161" y="242710"/>
                </a:lnTo>
                <a:lnTo>
                  <a:pt x="3432990" y="263238"/>
                </a:lnTo>
                <a:lnTo>
                  <a:pt x="3471628" y="281954"/>
                </a:lnTo>
                <a:lnTo>
                  <a:pt x="3504235" y="296445"/>
                </a:lnTo>
                <a:lnTo>
                  <a:pt x="3534423" y="306708"/>
                </a:lnTo>
                <a:lnTo>
                  <a:pt x="3534423" y="300671"/>
                </a:lnTo>
                <a:lnTo>
                  <a:pt x="3513894" y="281954"/>
                </a:lnTo>
                <a:lnTo>
                  <a:pt x="3499404" y="267464"/>
                </a:lnTo>
                <a:lnTo>
                  <a:pt x="3491554" y="248749"/>
                </a:lnTo>
                <a:lnTo>
                  <a:pt x="3503630" y="228221"/>
                </a:lnTo>
                <a:lnTo>
                  <a:pt x="3495780" y="219767"/>
                </a:lnTo>
                <a:lnTo>
                  <a:pt x="3485518" y="209505"/>
                </a:lnTo>
                <a:lnTo>
                  <a:pt x="3475253" y="201050"/>
                </a:lnTo>
                <a:lnTo>
                  <a:pt x="3464990" y="195014"/>
                </a:lnTo>
                <a:lnTo>
                  <a:pt x="3457141" y="186562"/>
                </a:lnTo>
                <a:lnTo>
                  <a:pt x="3464990" y="170260"/>
                </a:lnTo>
                <a:lnTo>
                  <a:pt x="3485518" y="176297"/>
                </a:lnTo>
                <a:lnTo>
                  <a:pt x="3513894" y="180523"/>
                </a:lnTo>
                <a:lnTo>
                  <a:pt x="3538043" y="176297"/>
                </a:lnTo>
                <a:lnTo>
                  <a:pt x="3556157" y="161806"/>
                </a:lnTo>
                <a:lnTo>
                  <a:pt x="3471027" y="161806"/>
                </a:lnTo>
                <a:lnTo>
                  <a:pt x="3471027" y="155769"/>
                </a:lnTo>
                <a:lnTo>
                  <a:pt x="3464990" y="155769"/>
                </a:lnTo>
                <a:lnTo>
                  <a:pt x="3464990" y="147317"/>
                </a:lnTo>
                <a:lnTo>
                  <a:pt x="3475253" y="141279"/>
                </a:lnTo>
                <a:lnTo>
                  <a:pt x="3485518" y="132826"/>
                </a:lnTo>
                <a:lnTo>
                  <a:pt x="3495780" y="126790"/>
                </a:lnTo>
                <a:lnTo>
                  <a:pt x="3506044" y="118336"/>
                </a:lnTo>
                <a:lnTo>
                  <a:pt x="3518121" y="116525"/>
                </a:lnTo>
                <a:lnTo>
                  <a:pt x="3562799" y="122562"/>
                </a:lnTo>
                <a:lnTo>
                  <a:pt x="3574875" y="89959"/>
                </a:lnTo>
                <a:lnTo>
                  <a:pt x="3627401" y="98413"/>
                </a:lnTo>
                <a:lnTo>
                  <a:pt x="3631629" y="98413"/>
                </a:lnTo>
                <a:lnTo>
                  <a:pt x="3633440" y="89959"/>
                </a:lnTo>
                <a:lnTo>
                  <a:pt x="3637665" y="88148"/>
                </a:lnTo>
                <a:lnTo>
                  <a:pt x="3641890" y="79696"/>
                </a:lnTo>
                <a:lnTo>
                  <a:pt x="3652155" y="75470"/>
                </a:lnTo>
                <a:lnTo>
                  <a:pt x="3660005" y="87545"/>
                </a:lnTo>
                <a:lnTo>
                  <a:pt x="3670268" y="97808"/>
                </a:lnTo>
                <a:lnTo>
                  <a:pt x="3680533" y="108073"/>
                </a:lnTo>
                <a:lnTo>
                  <a:pt x="3680533" y="89356"/>
                </a:lnTo>
                <a:lnTo>
                  <a:pt x="3684759" y="87545"/>
                </a:lnTo>
                <a:lnTo>
                  <a:pt x="3684759" y="83319"/>
                </a:lnTo>
                <a:lnTo>
                  <a:pt x="3684759" y="79091"/>
                </a:lnTo>
                <a:lnTo>
                  <a:pt x="3684759" y="74865"/>
                </a:lnTo>
                <a:lnTo>
                  <a:pt x="3686571" y="68829"/>
                </a:lnTo>
                <a:lnTo>
                  <a:pt x="3690795" y="64603"/>
                </a:lnTo>
                <a:lnTo>
                  <a:pt x="3698645" y="60376"/>
                </a:lnTo>
                <a:lnTo>
                  <a:pt x="3733059" y="44075"/>
                </a:lnTo>
                <a:close/>
                <a:moveTo>
                  <a:pt x="6337051" y="32603"/>
                </a:moveTo>
                <a:lnTo>
                  <a:pt x="6357578" y="38641"/>
                </a:lnTo>
                <a:lnTo>
                  <a:pt x="6357578" y="53130"/>
                </a:lnTo>
                <a:lnTo>
                  <a:pt x="6327391" y="53130"/>
                </a:lnTo>
                <a:close/>
                <a:moveTo>
                  <a:pt x="7045863" y="623"/>
                </a:moveTo>
                <a:lnTo>
                  <a:pt x="7063372" y="18717"/>
                </a:lnTo>
                <a:lnTo>
                  <a:pt x="7073637" y="39244"/>
                </a:lnTo>
                <a:lnTo>
                  <a:pt x="7083902" y="63998"/>
                </a:lnTo>
                <a:lnTo>
                  <a:pt x="7065788" y="63998"/>
                </a:lnTo>
                <a:lnTo>
                  <a:pt x="7065788" y="53130"/>
                </a:lnTo>
                <a:lnTo>
                  <a:pt x="7059751" y="47093"/>
                </a:lnTo>
                <a:lnTo>
                  <a:pt x="7051902" y="38641"/>
                </a:lnTo>
                <a:lnTo>
                  <a:pt x="7050089" y="28377"/>
                </a:lnTo>
                <a:lnTo>
                  <a:pt x="7045863" y="18112"/>
                </a:lnTo>
                <a:close/>
                <a:moveTo>
                  <a:pt x="7292802" y="0"/>
                </a:moveTo>
                <a:lnTo>
                  <a:pt x="7303065" y="6036"/>
                </a:lnTo>
                <a:lnTo>
                  <a:pt x="7310914" y="14491"/>
                </a:lnTo>
                <a:lnTo>
                  <a:pt x="7315140" y="20527"/>
                </a:lnTo>
                <a:lnTo>
                  <a:pt x="7316952" y="32603"/>
                </a:lnTo>
                <a:lnTo>
                  <a:pt x="7321179" y="38641"/>
                </a:lnTo>
                <a:lnTo>
                  <a:pt x="7325405" y="48904"/>
                </a:lnTo>
                <a:lnTo>
                  <a:pt x="7331441" y="53130"/>
                </a:lnTo>
                <a:lnTo>
                  <a:pt x="7353781" y="63395"/>
                </a:lnTo>
                <a:lnTo>
                  <a:pt x="7374309" y="67621"/>
                </a:lnTo>
                <a:lnTo>
                  <a:pt x="7388800" y="67621"/>
                </a:lnTo>
                <a:lnTo>
                  <a:pt x="7399062" y="76073"/>
                </a:lnTo>
                <a:lnTo>
                  <a:pt x="7406912" y="90564"/>
                </a:lnTo>
                <a:lnTo>
                  <a:pt x="7411138" y="119543"/>
                </a:lnTo>
                <a:lnTo>
                  <a:pt x="7406912" y="121356"/>
                </a:lnTo>
                <a:lnTo>
                  <a:pt x="7406912" y="125582"/>
                </a:lnTo>
                <a:lnTo>
                  <a:pt x="7406912" y="129808"/>
                </a:lnTo>
                <a:lnTo>
                  <a:pt x="7402686" y="134034"/>
                </a:lnTo>
                <a:lnTo>
                  <a:pt x="7358007" y="134034"/>
                </a:lnTo>
                <a:lnTo>
                  <a:pt x="7311519" y="134034"/>
                </a:lnTo>
                <a:lnTo>
                  <a:pt x="7272877" y="150336"/>
                </a:lnTo>
                <a:lnTo>
                  <a:pt x="7265028" y="154562"/>
                </a:lnTo>
                <a:lnTo>
                  <a:pt x="7260802" y="163014"/>
                </a:lnTo>
                <a:lnTo>
                  <a:pt x="7258991" y="164826"/>
                </a:lnTo>
                <a:lnTo>
                  <a:pt x="7254765" y="169052"/>
                </a:lnTo>
                <a:lnTo>
                  <a:pt x="7250539" y="173279"/>
                </a:lnTo>
                <a:lnTo>
                  <a:pt x="7244500" y="177505"/>
                </a:lnTo>
                <a:lnTo>
                  <a:pt x="7232425" y="183543"/>
                </a:lnTo>
                <a:lnTo>
                  <a:pt x="7226388" y="173279"/>
                </a:lnTo>
                <a:lnTo>
                  <a:pt x="7222160" y="164826"/>
                </a:lnTo>
                <a:lnTo>
                  <a:pt x="7216124" y="158788"/>
                </a:lnTo>
                <a:lnTo>
                  <a:pt x="7240274" y="97205"/>
                </a:lnTo>
                <a:lnTo>
                  <a:pt x="7264425" y="47696"/>
                </a:lnTo>
                <a:close/>
                <a:moveTo>
                  <a:pt x="7045260" y="0"/>
                </a:moveTo>
                <a:lnTo>
                  <a:pt x="7045863" y="0"/>
                </a:lnTo>
                <a:lnTo>
                  <a:pt x="7045863" y="623"/>
                </a:lnTo>
                <a:close/>
              </a:path>
            </a:pathLst>
          </a:custGeom>
          <a:solidFill>
            <a:schemeClr val="lt1">
              <a:alpha val="14901"/>
            </a:schemeClr>
          </a:solidFill>
          <a:ln>
            <a:noFill/>
          </a:ln>
        </p:spPr>
      </p:sp>
      <p:grpSp>
        <p:nvGrpSpPr>
          <p:cNvPr id="7" name="Google Shape;7;p7"/>
          <p:cNvGrpSpPr/>
          <p:nvPr/>
        </p:nvGrpSpPr>
        <p:grpSpPr>
          <a:xfrm>
            <a:off x="-30240" y="-145252"/>
            <a:ext cx="8323892" cy="5206951"/>
            <a:chOff x="-30240" y="-145252"/>
            <a:chExt cx="8323892" cy="5206951"/>
          </a:xfrm>
        </p:grpSpPr>
        <p:sp>
          <p:nvSpPr>
            <p:cNvPr id="8" name="Google Shape;8;p7"/>
            <p:cNvSpPr/>
            <p:nvPr/>
          </p:nvSpPr>
          <p:spPr>
            <a:xfrm flipH="1">
              <a:off x="4138560" y="1694160"/>
              <a:ext cx="1335960" cy="22899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9" name="Google Shape;9;p7"/>
            <p:cNvSpPr/>
            <p:nvPr/>
          </p:nvSpPr>
          <p:spPr>
            <a:xfrm rot="10800000">
              <a:off x="3010320" y="2718000"/>
              <a:ext cx="952920" cy="12272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0" name="Google Shape;10;p7"/>
            <p:cNvSpPr/>
            <p:nvPr/>
          </p:nvSpPr>
          <p:spPr>
            <a:xfrm>
              <a:off x="1184400" y="1254600"/>
              <a:ext cx="1487160" cy="6206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1" name="Google Shape;11;p7"/>
            <p:cNvSpPr/>
            <p:nvPr/>
          </p:nvSpPr>
          <p:spPr>
            <a:xfrm rot="10800000">
              <a:off x="1172160" y="1356120"/>
              <a:ext cx="1690920" cy="12765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2" name="Google Shape;12;p7"/>
            <p:cNvSpPr/>
            <p:nvPr/>
          </p:nvSpPr>
          <p:spPr>
            <a:xfrm rot="10800000">
              <a:off x="1870200" y="3076200"/>
              <a:ext cx="2037240" cy="9489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3" name="Google Shape;13;p7"/>
            <p:cNvSpPr/>
            <p:nvPr/>
          </p:nvSpPr>
          <p:spPr>
            <a:xfrm>
              <a:off x="1089720" y="1419480"/>
              <a:ext cx="683640" cy="15321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4" name="Google Shape;14;p7"/>
            <p:cNvSpPr/>
            <p:nvPr/>
          </p:nvSpPr>
          <p:spPr>
            <a:xfrm rot="10800000">
              <a:off x="2828520" y="1965240"/>
              <a:ext cx="150480" cy="6364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5" name="Google Shape;15;p7"/>
            <p:cNvSpPr/>
            <p:nvPr/>
          </p:nvSpPr>
          <p:spPr>
            <a:xfrm rot="10800000">
              <a:off x="2248920" y="3920760"/>
              <a:ext cx="1675440" cy="2005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6" name="Google Shape;16;p7"/>
            <p:cNvSpPr/>
            <p:nvPr/>
          </p:nvSpPr>
          <p:spPr>
            <a:xfrm flipH="1">
              <a:off x="688680" y="1406520"/>
              <a:ext cx="298800" cy="22464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7" name="Google Shape;17;p7"/>
            <p:cNvSpPr/>
            <p:nvPr/>
          </p:nvSpPr>
          <p:spPr>
            <a:xfrm flipH="1">
              <a:off x="1878120" y="2697840"/>
              <a:ext cx="975600" cy="3139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8" name="Google Shape;18;p7"/>
            <p:cNvSpPr/>
            <p:nvPr/>
          </p:nvSpPr>
          <p:spPr>
            <a:xfrm>
              <a:off x="2607480" y="375480"/>
              <a:ext cx="153360" cy="13435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9" name="Google Shape;19;p7"/>
            <p:cNvSpPr/>
            <p:nvPr/>
          </p:nvSpPr>
          <p:spPr>
            <a:xfrm flipH="1">
              <a:off x="748080" y="3056400"/>
              <a:ext cx="965160" cy="6742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0" name="Google Shape;20;p7"/>
            <p:cNvSpPr/>
            <p:nvPr/>
          </p:nvSpPr>
          <p:spPr>
            <a:xfrm>
              <a:off x="121320" y="2408760"/>
              <a:ext cx="470520" cy="12319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1" name="Google Shape;21;p7"/>
            <p:cNvSpPr/>
            <p:nvPr/>
          </p:nvSpPr>
          <p:spPr>
            <a:xfrm rot="10800000">
              <a:off x="515520" y="3700800"/>
              <a:ext cx="1724040" cy="2836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2" name="Google Shape;22;p7"/>
            <p:cNvSpPr/>
            <p:nvPr/>
          </p:nvSpPr>
          <p:spPr>
            <a:xfrm flipH="1">
              <a:off x="1346040" y="4016160"/>
              <a:ext cx="776520" cy="7783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3" name="Google Shape;23;p7"/>
            <p:cNvSpPr/>
            <p:nvPr/>
          </p:nvSpPr>
          <p:spPr>
            <a:xfrm rot="10800000">
              <a:off x="736560" y="3827880"/>
              <a:ext cx="435600" cy="10141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4" name="Google Shape;24;p7"/>
            <p:cNvSpPr/>
            <p:nvPr/>
          </p:nvSpPr>
          <p:spPr>
            <a:xfrm rot="10800000">
              <a:off x="-6120" y="4769280"/>
              <a:ext cx="1166040" cy="1695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5" name="Google Shape;25;p7"/>
            <p:cNvSpPr/>
            <p:nvPr/>
          </p:nvSpPr>
          <p:spPr>
            <a:xfrm>
              <a:off x="4020840" y="1900800"/>
              <a:ext cx="38160" cy="20275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6" name="Google Shape;26;p7"/>
            <p:cNvSpPr/>
            <p:nvPr/>
          </p:nvSpPr>
          <p:spPr>
            <a:xfrm flipH="1" rot="10800000">
              <a:off x="2917080" y="1806120"/>
              <a:ext cx="937800" cy="25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7" name="Google Shape;27;p7"/>
            <p:cNvSpPr/>
            <p:nvPr/>
          </p:nvSpPr>
          <p:spPr>
            <a:xfrm>
              <a:off x="2684520" y="316080"/>
              <a:ext cx="1184040" cy="13878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8" name="Google Shape;28;p7"/>
            <p:cNvSpPr/>
            <p:nvPr/>
          </p:nvSpPr>
          <p:spPr>
            <a:xfrm flipH="1">
              <a:off x="4051800" y="32400"/>
              <a:ext cx="865800" cy="16218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9" name="Google Shape;29;p7"/>
            <p:cNvSpPr/>
            <p:nvPr/>
          </p:nvSpPr>
          <p:spPr>
            <a:xfrm flipH="1">
              <a:off x="4114800" y="1616760"/>
              <a:ext cx="1299960" cy="1184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0" name="Google Shape;30;p7"/>
            <p:cNvSpPr/>
            <p:nvPr/>
          </p:nvSpPr>
          <p:spPr>
            <a:xfrm flipH="1">
              <a:off x="5601600" y="385560"/>
              <a:ext cx="1254240" cy="10868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1" name="Google Shape;31;p7"/>
            <p:cNvSpPr/>
            <p:nvPr/>
          </p:nvSpPr>
          <p:spPr>
            <a:xfrm rot="10800000">
              <a:off x="5043600" y="-63720"/>
              <a:ext cx="1773000" cy="3978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2" name="Google Shape;32;p7"/>
            <p:cNvSpPr/>
            <p:nvPr/>
          </p:nvSpPr>
          <p:spPr>
            <a:xfrm rot="10800000">
              <a:off x="6737040" y="74160"/>
              <a:ext cx="139320" cy="1555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3" name="Google Shape;33;p7"/>
            <p:cNvSpPr/>
            <p:nvPr/>
          </p:nvSpPr>
          <p:spPr>
            <a:xfrm flipH="1">
              <a:off x="2697480" y="-19080"/>
              <a:ext cx="2181600" cy="2383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4" name="Google Shape;34;p7"/>
            <p:cNvSpPr/>
            <p:nvPr/>
          </p:nvSpPr>
          <p:spPr>
            <a:xfrm flipH="1">
              <a:off x="1121400" y="285840"/>
              <a:ext cx="1328760" cy="8866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5" name="Google Shape;35;p7"/>
            <p:cNvSpPr/>
            <p:nvPr/>
          </p:nvSpPr>
          <p:spPr>
            <a:xfrm flipH="1" rot="10800000">
              <a:off x="180360" y="1325520"/>
              <a:ext cx="743400" cy="9792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6" name="Google Shape;36;p7"/>
            <p:cNvSpPr/>
            <p:nvPr/>
          </p:nvSpPr>
          <p:spPr>
            <a:xfrm>
              <a:off x="42480" y="988920"/>
              <a:ext cx="895320" cy="2336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7" name="Google Shape;37;p7"/>
            <p:cNvSpPr/>
            <p:nvPr/>
          </p:nvSpPr>
          <p:spPr>
            <a:xfrm flipH="1">
              <a:off x="1121400" y="29520"/>
              <a:ext cx="216720" cy="11433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8" name="Google Shape;38;p7"/>
            <p:cNvSpPr/>
            <p:nvPr/>
          </p:nvSpPr>
          <p:spPr>
            <a:xfrm rot="10800000">
              <a:off x="1818720" y="3116160"/>
              <a:ext cx="324720" cy="7441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9" name="Google Shape;39;p7"/>
            <p:cNvSpPr/>
            <p:nvPr/>
          </p:nvSpPr>
          <p:spPr>
            <a:xfrm>
              <a:off x="8280" y="3708000"/>
              <a:ext cx="494280" cy="892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0" name="Google Shape;40;p7"/>
            <p:cNvSpPr/>
            <p:nvPr/>
          </p:nvSpPr>
          <p:spPr>
            <a:xfrm flipH="1">
              <a:off x="-30240" y="3874680"/>
              <a:ext cx="591480" cy="6667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1" name="Google Shape;41;p7"/>
            <p:cNvSpPr/>
            <p:nvPr/>
          </p:nvSpPr>
          <p:spPr>
            <a:xfrm rot="8852400">
              <a:off x="3904920" y="3925440"/>
              <a:ext cx="254520" cy="25452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7"/>
            <p:cNvSpPr/>
            <p:nvPr/>
          </p:nvSpPr>
          <p:spPr>
            <a:xfrm rot="9888600">
              <a:off x="3851640" y="1636560"/>
              <a:ext cx="268560" cy="26856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p:nvPr/>
          </p:nvSpPr>
          <p:spPr>
            <a:xfrm rot="9888600">
              <a:off x="5411880" y="1455840"/>
              <a:ext cx="254520" cy="25452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p:nvPr/>
          </p:nvSpPr>
          <p:spPr>
            <a:xfrm rot="9888600">
              <a:off x="4876560" y="-126000"/>
              <a:ext cx="169560" cy="16956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
            <p:cNvSpPr/>
            <p:nvPr/>
          </p:nvSpPr>
          <p:spPr>
            <a:xfrm rot="9888600">
              <a:off x="2446560" y="125280"/>
              <a:ext cx="254520" cy="25452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7"/>
            <p:cNvSpPr/>
            <p:nvPr/>
          </p:nvSpPr>
          <p:spPr>
            <a:xfrm rot="9888600">
              <a:off x="920160" y="1155240"/>
              <a:ext cx="268560" cy="26856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p:cNvSpPr/>
            <p:nvPr/>
          </p:nvSpPr>
          <p:spPr>
            <a:xfrm rot="9888600">
              <a:off x="14400" y="2241720"/>
              <a:ext cx="169560" cy="16956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7"/>
            <p:cNvSpPr/>
            <p:nvPr/>
          </p:nvSpPr>
          <p:spPr>
            <a:xfrm rot="9888600">
              <a:off x="498600" y="3636720"/>
              <a:ext cx="254520" cy="25452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7"/>
            <p:cNvSpPr/>
            <p:nvPr/>
          </p:nvSpPr>
          <p:spPr>
            <a:xfrm rot="9888600">
              <a:off x="1155600" y="4778280"/>
              <a:ext cx="254520" cy="25452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p:nvPr/>
          </p:nvSpPr>
          <p:spPr>
            <a:xfrm rot="9888600">
              <a:off x="2081160" y="3857400"/>
              <a:ext cx="169560" cy="16956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9888600">
              <a:off x="2667600" y="1714680"/>
              <a:ext cx="254520" cy="25452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
            <p:cNvSpPr/>
            <p:nvPr/>
          </p:nvSpPr>
          <p:spPr>
            <a:xfrm rot="9888600">
              <a:off x="1711440" y="2949120"/>
              <a:ext cx="169560" cy="16956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7"/>
            <p:cNvSpPr/>
            <p:nvPr/>
          </p:nvSpPr>
          <p:spPr>
            <a:xfrm rot="9888600">
              <a:off x="2851920" y="2590560"/>
              <a:ext cx="169560" cy="16956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p:nvPr/>
          </p:nvSpPr>
          <p:spPr>
            <a:xfrm flipH="1" rot="10800000">
              <a:off x="3018960" y="1888200"/>
              <a:ext cx="900000" cy="7650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55" name="Google Shape;55;p7"/>
            <p:cNvSpPr/>
            <p:nvPr/>
          </p:nvSpPr>
          <p:spPr>
            <a:xfrm rot="10800000">
              <a:off x="5034960" y="360"/>
              <a:ext cx="470520" cy="14594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56" name="Google Shape;56;p7"/>
            <p:cNvSpPr/>
            <p:nvPr/>
          </p:nvSpPr>
          <p:spPr>
            <a:xfrm rot="9888600">
              <a:off x="6814080" y="227160"/>
              <a:ext cx="169560" cy="16956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p:nvPr/>
          </p:nvSpPr>
          <p:spPr>
            <a:xfrm flipH="1" rot="10800000">
              <a:off x="6941160" y="-76320"/>
              <a:ext cx="116640" cy="3150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58" name="Google Shape;58;p7"/>
            <p:cNvSpPr/>
            <p:nvPr/>
          </p:nvSpPr>
          <p:spPr>
            <a:xfrm>
              <a:off x="6972480" y="354240"/>
              <a:ext cx="522360" cy="6213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59" name="Google Shape;59;p7"/>
            <p:cNvSpPr/>
            <p:nvPr/>
          </p:nvSpPr>
          <p:spPr>
            <a:xfrm flipH="1">
              <a:off x="5661720" y="1046160"/>
              <a:ext cx="1815480" cy="5036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60" name="Google Shape;60;p7"/>
            <p:cNvSpPr/>
            <p:nvPr/>
          </p:nvSpPr>
          <p:spPr>
            <a:xfrm flipH="1">
              <a:off x="1405440" y="4177440"/>
              <a:ext cx="2598120" cy="6940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61" name="Google Shape;61;p7"/>
            <p:cNvSpPr/>
            <p:nvPr/>
          </p:nvSpPr>
          <p:spPr>
            <a:xfrm>
              <a:off x="5649840" y="1646640"/>
              <a:ext cx="1386360" cy="8866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62" name="Google Shape;62;p7"/>
            <p:cNvSpPr/>
            <p:nvPr/>
          </p:nvSpPr>
          <p:spPr>
            <a:xfrm rot="8852400">
              <a:off x="6993360" y="2519280"/>
              <a:ext cx="187200" cy="18720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p:nvPr/>
          </p:nvSpPr>
          <p:spPr>
            <a:xfrm flipH="1">
              <a:off x="4156200" y="2662920"/>
              <a:ext cx="2850840" cy="14169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64" name="Google Shape;64;p7"/>
            <p:cNvSpPr/>
            <p:nvPr/>
          </p:nvSpPr>
          <p:spPr>
            <a:xfrm flipH="1">
              <a:off x="7165080" y="1107360"/>
              <a:ext cx="348840" cy="14547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65" name="Google Shape;65;p7"/>
            <p:cNvSpPr/>
            <p:nvPr/>
          </p:nvSpPr>
          <p:spPr>
            <a:xfrm rot="2181600">
              <a:off x="7476840" y="938160"/>
              <a:ext cx="187200" cy="18720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7"/>
            <p:cNvSpPr/>
            <p:nvPr/>
          </p:nvSpPr>
          <p:spPr>
            <a:xfrm>
              <a:off x="254160" y="74880"/>
              <a:ext cx="765000" cy="10850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67" name="Google Shape;67;p7"/>
            <p:cNvSpPr/>
            <p:nvPr/>
          </p:nvSpPr>
          <p:spPr>
            <a:xfrm rot="8852400">
              <a:off x="8070840" y="99720"/>
              <a:ext cx="187200" cy="18720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7"/>
            <p:cNvSpPr/>
            <p:nvPr/>
          </p:nvSpPr>
          <p:spPr>
            <a:xfrm flipH="1">
              <a:off x="7625880" y="284760"/>
              <a:ext cx="517680" cy="6714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69" name="Google Shape;69;p7"/>
            <p:cNvSpPr/>
            <p:nvPr/>
          </p:nvSpPr>
          <p:spPr>
            <a:xfrm flipH="1">
              <a:off x="6971760" y="172800"/>
              <a:ext cx="1099800" cy="1807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grpSp>
      <p:sp>
        <p:nvSpPr>
          <p:cNvPr id="70" name="Google Shape;70;p7"/>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1" name="Google Shape;71;p7"/>
          <p:cNvSpPr txBox="1"/>
          <p:nvPr>
            <p:ph idx="1" type="body"/>
          </p:nvPr>
        </p:nvSpPr>
        <p:spPr>
          <a:xfrm>
            <a:off x="609480" y="1604520"/>
            <a:ext cx="1097352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120" name="Shape 120"/>
        <p:cNvGrpSpPr/>
        <p:nvPr/>
      </p:nvGrpSpPr>
      <p:grpSpPr>
        <a:xfrm>
          <a:off x="0" y="0"/>
          <a:ext cx="0" cy="0"/>
          <a:chOff x="0" y="0"/>
          <a:chExt cx="0" cy="0"/>
        </a:xfrm>
      </p:grpSpPr>
      <p:sp>
        <p:nvSpPr>
          <p:cNvPr id="121" name="Google Shape;121;p10"/>
          <p:cNvSpPr/>
          <p:nvPr/>
        </p:nvSpPr>
        <p:spPr>
          <a:xfrm>
            <a:off x="-1327320" y="-57240"/>
            <a:ext cx="10036080" cy="5892840"/>
          </a:xfrm>
          <a:custGeom>
            <a:rect b="b" l="l" r="r" t="t"/>
            <a:pathLst>
              <a:path extrusionOk="0" h="5893281" w="10035679">
                <a:moveTo>
                  <a:pt x="2849140" y="5761662"/>
                </a:moveTo>
                <a:lnTo>
                  <a:pt x="2877517" y="5777964"/>
                </a:lnTo>
                <a:lnTo>
                  <a:pt x="2905894" y="5805133"/>
                </a:lnTo>
                <a:lnTo>
                  <a:pt x="2934272" y="5829284"/>
                </a:lnTo>
                <a:lnTo>
                  <a:pt x="2966876" y="5848002"/>
                </a:lnTo>
                <a:lnTo>
                  <a:pt x="2966876" y="5864303"/>
                </a:lnTo>
                <a:lnTo>
                  <a:pt x="2948158" y="5864303"/>
                </a:lnTo>
                <a:lnTo>
                  <a:pt x="2930046" y="5868529"/>
                </a:lnTo>
                <a:lnTo>
                  <a:pt x="2901668" y="5868529"/>
                </a:lnTo>
                <a:lnTo>
                  <a:pt x="2877517" y="5862491"/>
                </a:lnTo>
                <a:lnTo>
                  <a:pt x="2863631" y="5858264"/>
                </a:lnTo>
                <a:lnTo>
                  <a:pt x="2856989" y="5829284"/>
                </a:lnTo>
                <a:lnTo>
                  <a:pt x="2849140" y="5792455"/>
                </a:lnTo>
                <a:close/>
                <a:moveTo>
                  <a:pt x="3076153" y="5700079"/>
                </a:moveTo>
                <a:lnTo>
                  <a:pt x="3104531" y="5706116"/>
                </a:lnTo>
                <a:lnTo>
                  <a:pt x="3137135" y="5718192"/>
                </a:lnTo>
                <a:lnTo>
                  <a:pt x="3161285" y="5728457"/>
                </a:lnTo>
                <a:lnTo>
                  <a:pt x="3152833" y="5728457"/>
                </a:lnTo>
                <a:lnTo>
                  <a:pt x="3128682" y="5742948"/>
                </a:lnTo>
                <a:lnTo>
                  <a:pt x="3104531" y="5753212"/>
                </a:lnTo>
                <a:lnTo>
                  <a:pt x="3076153" y="5761666"/>
                </a:lnTo>
                <a:lnTo>
                  <a:pt x="3076153" y="5747175"/>
                </a:lnTo>
                <a:lnTo>
                  <a:pt x="3080382" y="5742948"/>
                </a:lnTo>
                <a:lnTo>
                  <a:pt x="3086419" y="5739325"/>
                </a:lnTo>
                <a:lnTo>
                  <a:pt x="3090042" y="5735099"/>
                </a:lnTo>
                <a:lnTo>
                  <a:pt x="3090042" y="5732683"/>
                </a:lnTo>
                <a:lnTo>
                  <a:pt x="3094268" y="5728457"/>
                </a:lnTo>
                <a:lnTo>
                  <a:pt x="3096078" y="5720608"/>
                </a:lnTo>
                <a:lnTo>
                  <a:pt x="3090042" y="5720608"/>
                </a:lnTo>
                <a:lnTo>
                  <a:pt x="3071928" y="5739325"/>
                </a:lnTo>
                <a:lnTo>
                  <a:pt x="3055626" y="5749590"/>
                </a:lnTo>
                <a:lnTo>
                  <a:pt x="3037513" y="5753212"/>
                </a:lnTo>
                <a:lnTo>
                  <a:pt x="3013362" y="5761666"/>
                </a:lnTo>
                <a:lnTo>
                  <a:pt x="3013362" y="5728457"/>
                </a:lnTo>
                <a:lnTo>
                  <a:pt x="3033287" y="5720608"/>
                </a:lnTo>
                <a:lnTo>
                  <a:pt x="3055626" y="5710344"/>
                </a:lnTo>
                <a:close/>
                <a:moveTo>
                  <a:pt x="3019400" y="5294352"/>
                </a:moveTo>
                <a:lnTo>
                  <a:pt x="3027250" y="5300389"/>
                </a:lnTo>
                <a:lnTo>
                  <a:pt x="3033287" y="5304616"/>
                </a:lnTo>
                <a:lnTo>
                  <a:pt x="3037516" y="5308844"/>
                </a:lnTo>
                <a:lnTo>
                  <a:pt x="3041742" y="5314881"/>
                </a:lnTo>
                <a:lnTo>
                  <a:pt x="3041742" y="5323333"/>
                </a:lnTo>
                <a:lnTo>
                  <a:pt x="3043552" y="5333599"/>
                </a:lnTo>
                <a:lnTo>
                  <a:pt x="3027250" y="5333599"/>
                </a:lnTo>
                <a:lnTo>
                  <a:pt x="3023627" y="5325146"/>
                </a:lnTo>
                <a:lnTo>
                  <a:pt x="3019400" y="5319107"/>
                </a:lnTo>
                <a:lnTo>
                  <a:pt x="3019400" y="5314881"/>
                </a:lnTo>
                <a:lnTo>
                  <a:pt x="3015173" y="5310655"/>
                </a:lnTo>
                <a:lnTo>
                  <a:pt x="3019400" y="5304616"/>
                </a:lnTo>
                <a:close/>
                <a:moveTo>
                  <a:pt x="8924762" y="5247259"/>
                </a:moveTo>
                <a:lnTo>
                  <a:pt x="8935026" y="5276241"/>
                </a:lnTo>
                <a:lnTo>
                  <a:pt x="8939253" y="5308844"/>
                </a:lnTo>
                <a:lnTo>
                  <a:pt x="8930800" y="5339634"/>
                </a:lnTo>
                <a:lnTo>
                  <a:pt x="8915102" y="5358351"/>
                </a:lnTo>
                <a:lnTo>
                  <a:pt x="8896384" y="5368616"/>
                </a:lnTo>
                <a:lnTo>
                  <a:pt x="8872235" y="5380691"/>
                </a:lnTo>
                <a:lnTo>
                  <a:pt x="8861970" y="5337823"/>
                </a:lnTo>
                <a:lnTo>
                  <a:pt x="8848084" y="5294353"/>
                </a:lnTo>
                <a:lnTo>
                  <a:pt x="8833593" y="5255109"/>
                </a:lnTo>
                <a:lnTo>
                  <a:pt x="8861970" y="5255109"/>
                </a:lnTo>
                <a:lnTo>
                  <a:pt x="8886724" y="5269599"/>
                </a:lnTo>
                <a:lnTo>
                  <a:pt x="8906649" y="5265371"/>
                </a:lnTo>
                <a:close/>
                <a:moveTo>
                  <a:pt x="9508596" y="5241222"/>
                </a:moveTo>
                <a:lnTo>
                  <a:pt x="9514635" y="5243033"/>
                </a:lnTo>
                <a:lnTo>
                  <a:pt x="9522482" y="5247259"/>
                </a:lnTo>
                <a:lnTo>
                  <a:pt x="9526710" y="5251487"/>
                </a:lnTo>
                <a:lnTo>
                  <a:pt x="9528521" y="5255108"/>
                </a:lnTo>
                <a:lnTo>
                  <a:pt x="9532747" y="5257524"/>
                </a:lnTo>
                <a:lnTo>
                  <a:pt x="9540596" y="5265373"/>
                </a:lnTo>
                <a:lnTo>
                  <a:pt x="9540596" y="5261750"/>
                </a:lnTo>
                <a:lnTo>
                  <a:pt x="9543011" y="5257524"/>
                </a:lnTo>
                <a:lnTo>
                  <a:pt x="9547237" y="5251487"/>
                </a:lnTo>
                <a:lnTo>
                  <a:pt x="9547237" y="5247259"/>
                </a:lnTo>
                <a:lnTo>
                  <a:pt x="9550861" y="5247259"/>
                </a:lnTo>
                <a:lnTo>
                  <a:pt x="9555087" y="5247259"/>
                </a:lnTo>
                <a:lnTo>
                  <a:pt x="9555087" y="5255108"/>
                </a:lnTo>
                <a:lnTo>
                  <a:pt x="9556897" y="5261750"/>
                </a:lnTo>
                <a:lnTo>
                  <a:pt x="9561123" y="5272015"/>
                </a:lnTo>
                <a:lnTo>
                  <a:pt x="9561123" y="5284090"/>
                </a:lnTo>
                <a:lnTo>
                  <a:pt x="9561123" y="5294353"/>
                </a:lnTo>
                <a:lnTo>
                  <a:pt x="9536973" y="5323334"/>
                </a:lnTo>
                <a:lnTo>
                  <a:pt x="9514635" y="5358353"/>
                </a:lnTo>
                <a:lnTo>
                  <a:pt x="9522482" y="5380691"/>
                </a:lnTo>
                <a:lnTo>
                  <a:pt x="9518861" y="5387332"/>
                </a:lnTo>
                <a:lnTo>
                  <a:pt x="9508596" y="5395182"/>
                </a:lnTo>
                <a:lnTo>
                  <a:pt x="9498333" y="5397597"/>
                </a:lnTo>
                <a:lnTo>
                  <a:pt x="9488068" y="5401218"/>
                </a:lnTo>
                <a:lnTo>
                  <a:pt x="9475993" y="5409670"/>
                </a:lnTo>
                <a:lnTo>
                  <a:pt x="9469956" y="5412086"/>
                </a:lnTo>
                <a:lnTo>
                  <a:pt x="9462107" y="5424161"/>
                </a:lnTo>
                <a:lnTo>
                  <a:pt x="9462107" y="5434426"/>
                </a:lnTo>
                <a:lnTo>
                  <a:pt x="9459692" y="5444689"/>
                </a:lnTo>
                <a:lnTo>
                  <a:pt x="9459692" y="5454954"/>
                </a:lnTo>
                <a:lnTo>
                  <a:pt x="9456068" y="5469444"/>
                </a:lnTo>
                <a:lnTo>
                  <a:pt x="9447616" y="5477897"/>
                </a:lnTo>
                <a:lnTo>
                  <a:pt x="9437353" y="5483933"/>
                </a:lnTo>
                <a:lnTo>
                  <a:pt x="9427694" y="5491783"/>
                </a:lnTo>
                <a:lnTo>
                  <a:pt x="9417429" y="5498424"/>
                </a:lnTo>
                <a:lnTo>
                  <a:pt x="9405353" y="5508689"/>
                </a:lnTo>
                <a:lnTo>
                  <a:pt x="9390863" y="5508689"/>
                </a:lnTo>
                <a:lnTo>
                  <a:pt x="9374561" y="5496009"/>
                </a:lnTo>
                <a:lnTo>
                  <a:pt x="9356449" y="5483933"/>
                </a:lnTo>
                <a:lnTo>
                  <a:pt x="9342563" y="5473670"/>
                </a:lnTo>
                <a:lnTo>
                  <a:pt x="9328072" y="5453143"/>
                </a:lnTo>
                <a:lnTo>
                  <a:pt x="9338335" y="5444689"/>
                </a:lnTo>
                <a:lnTo>
                  <a:pt x="9342563" y="5434426"/>
                </a:lnTo>
                <a:lnTo>
                  <a:pt x="9346184" y="5425974"/>
                </a:lnTo>
                <a:lnTo>
                  <a:pt x="9348600" y="5415709"/>
                </a:lnTo>
                <a:lnTo>
                  <a:pt x="9352223" y="5405444"/>
                </a:lnTo>
                <a:lnTo>
                  <a:pt x="9360675" y="5397597"/>
                </a:lnTo>
                <a:lnTo>
                  <a:pt x="9380600" y="5390956"/>
                </a:lnTo>
                <a:lnTo>
                  <a:pt x="9402938" y="5387332"/>
                </a:lnTo>
                <a:lnTo>
                  <a:pt x="9423467" y="5380691"/>
                </a:lnTo>
                <a:lnTo>
                  <a:pt x="9433730" y="5368615"/>
                </a:lnTo>
                <a:lnTo>
                  <a:pt x="9451842" y="5343862"/>
                </a:lnTo>
                <a:lnTo>
                  <a:pt x="9465730" y="5314880"/>
                </a:lnTo>
                <a:lnTo>
                  <a:pt x="9484447" y="5286503"/>
                </a:lnTo>
                <a:lnTo>
                  <a:pt x="9498333" y="5257524"/>
                </a:lnTo>
                <a:close/>
                <a:moveTo>
                  <a:pt x="9494106" y="4977379"/>
                </a:moveTo>
                <a:lnTo>
                  <a:pt x="9508597" y="4977379"/>
                </a:lnTo>
                <a:lnTo>
                  <a:pt x="9540596" y="5010587"/>
                </a:lnTo>
                <a:lnTo>
                  <a:pt x="9568973" y="5039567"/>
                </a:lnTo>
                <a:lnTo>
                  <a:pt x="9597350" y="5072170"/>
                </a:lnTo>
                <a:lnTo>
                  <a:pt x="9617877" y="5113226"/>
                </a:lnTo>
                <a:lnTo>
                  <a:pt x="9628142" y="5113226"/>
                </a:lnTo>
                <a:lnTo>
                  <a:pt x="9640218" y="5113226"/>
                </a:lnTo>
                <a:lnTo>
                  <a:pt x="9646254" y="5113226"/>
                </a:lnTo>
                <a:lnTo>
                  <a:pt x="9650482" y="5113226"/>
                </a:lnTo>
                <a:lnTo>
                  <a:pt x="9656519" y="5113226"/>
                </a:lnTo>
                <a:lnTo>
                  <a:pt x="9664368" y="5107189"/>
                </a:lnTo>
                <a:lnTo>
                  <a:pt x="9668595" y="5101150"/>
                </a:lnTo>
                <a:lnTo>
                  <a:pt x="9670405" y="5088472"/>
                </a:lnTo>
                <a:lnTo>
                  <a:pt x="9678857" y="5088472"/>
                </a:lnTo>
                <a:lnTo>
                  <a:pt x="9678857" y="5136169"/>
                </a:lnTo>
                <a:lnTo>
                  <a:pt x="9674631" y="5146433"/>
                </a:lnTo>
                <a:lnTo>
                  <a:pt x="9670405" y="5156696"/>
                </a:lnTo>
                <a:lnTo>
                  <a:pt x="9668595" y="5168772"/>
                </a:lnTo>
                <a:lnTo>
                  <a:pt x="9664368" y="5175413"/>
                </a:lnTo>
                <a:lnTo>
                  <a:pt x="9640218" y="5175413"/>
                </a:lnTo>
                <a:lnTo>
                  <a:pt x="9640218" y="5199564"/>
                </a:lnTo>
                <a:lnTo>
                  <a:pt x="9617877" y="5222507"/>
                </a:lnTo>
                <a:lnTo>
                  <a:pt x="9599765" y="5243035"/>
                </a:lnTo>
                <a:lnTo>
                  <a:pt x="9579237" y="5265375"/>
                </a:lnTo>
                <a:lnTo>
                  <a:pt x="9579237" y="5255110"/>
                </a:lnTo>
                <a:lnTo>
                  <a:pt x="9575614" y="5247261"/>
                </a:lnTo>
                <a:lnTo>
                  <a:pt x="9575614" y="5241224"/>
                </a:lnTo>
                <a:lnTo>
                  <a:pt x="9575614" y="5228544"/>
                </a:lnTo>
                <a:lnTo>
                  <a:pt x="9579237" y="5222507"/>
                </a:lnTo>
                <a:lnTo>
                  <a:pt x="9579237" y="5214055"/>
                </a:lnTo>
                <a:lnTo>
                  <a:pt x="9579237" y="5208016"/>
                </a:lnTo>
                <a:lnTo>
                  <a:pt x="9575614" y="5203790"/>
                </a:lnTo>
                <a:lnTo>
                  <a:pt x="9568973" y="5199564"/>
                </a:lnTo>
                <a:lnTo>
                  <a:pt x="9561123" y="5197754"/>
                </a:lnTo>
                <a:lnTo>
                  <a:pt x="9555086" y="5193527"/>
                </a:lnTo>
                <a:lnTo>
                  <a:pt x="9547237" y="5189299"/>
                </a:lnTo>
                <a:lnTo>
                  <a:pt x="9540596" y="5185678"/>
                </a:lnTo>
                <a:lnTo>
                  <a:pt x="9536974" y="5183263"/>
                </a:lnTo>
                <a:lnTo>
                  <a:pt x="9536974" y="5179037"/>
                </a:lnTo>
                <a:lnTo>
                  <a:pt x="9540596" y="5175413"/>
                </a:lnTo>
                <a:lnTo>
                  <a:pt x="9547237" y="5164546"/>
                </a:lnTo>
                <a:lnTo>
                  <a:pt x="9556897" y="5156696"/>
                </a:lnTo>
                <a:lnTo>
                  <a:pt x="9568973" y="5146433"/>
                </a:lnTo>
                <a:lnTo>
                  <a:pt x="9579237" y="5136169"/>
                </a:lnTo>
                <a:lnTo>
                  <a:pt x="9565351" y="5121678"/>
                </a:lnTo>
                <a:lnTo>
                  <a:pt x="9550860" y="5096924"/>
                </a:lnTo>
                <a:lnTo>
                  <a:pt x="9528520" y="5060095"/>
                </a:lnTo>
                <a:lnTo>
                  <a:pt x="9512218" y="5028699"/>
                </a:lnTo>
                <a:lnTo>
                  <a:pt x="9502558" y="5000322"/>
                </a:lnTo>
                <a:close/>
                <a:moveTo>
                  <a:pt x="9366713" y="4600634"/>
                </a:moveTo>
                <a:lnTo>
                  <a:pt x="9384825" y="4600634"/>
                </a:lnTo>
                <a:lnTo>
                  <a:pt x="9417430" y="4625388"/>
                </a:lnTo>
                <a:lnTo>
                  <a:pt x="9456069" y="4648330"/>
                </a:lnTo>
                <a:lnTo>
                  <a:pt x="9456069" y="4668858"/>
                </a:lnTo>
                <a:lnTo>
                  <a:pt x="9431316" y="4668858"/>
                </a:lnTo>
                <a:lnTo>
                  <a:pt x="9413202" y="4654369"/>
                </a:lnTo>
                <a:lnTo>
                  <a:pt x="9395090" y="4639878"/>
                </a:lnTo>
                <a:lnTo>
                  <a:pt x="9380599" y="4621766"/>
                </a:lnTo>
                <a:close/>
                <a:moveTo>
                  <a:pt x="9741646" y="4475656"/>
                </a:moveTo>
                <a:lnTo>
                  <a:pt x="9749496" y="4475656"/>
                </a:lnTo>
                <a:lnTo>
                  <a:pt x="9755533" y="4479279"/>
                </a:lnTo>
                <a:lnTo>
                  <a:pt x="9759759" y="4481693"/>
                </a:lnTo>
                <a:lnTo>
                  <a:pt x="9759759" y="4485921"/>
                </a:lnTo>
                <a:lnTo>
                  <a:pt x="9763985" y="4489542"/>
                </a:lnTo>
                <a:lnTo>
                  <a:pt x="9765798" y="4496184"/>
                </a:lnTo>
                <a:lnTo>
                  <a:pt x="9773648" y="4508259"/>
                </a:lnTo>
                <a:lnTo>
                  <a:pt x="9777874" y="4520937"/>
                </a:lnTo>
                <a:lnTo>
                  <a:pt x="9779685" y="4534825"/>
                </a:lnTo>
                <a:lnTo>
                  <a:pt x="9765798" y="4534825"/>
                </a:lnTo>
                <a:lnTo>
                  <a:pt x="9765798" y="4520937"/>
                </a:lnTo>
                <a:lnTo>
                  <a:pt x="9755533" y="4514298"/>
                </a:lnTo>
                <a:lnTo>
                  <a:pt x="9751306" y="4504033"/>
                </a:lnTo>
                <a:lnTo>
                  <a:pt x="9749496" y="4496184"/>
                </a:lnTo>
                <a:lnTo>
                  <a:pt x="9745269" y="4485921"/>
                </a:lnTo>
                <a:close/>
                <a:moveTo>
                  <a:pt x="9417428" y="4432186"/>
                </a:moveTo>
                <a:lnTo>
                  <a:pt x="9423465" y="4432186"/>
                </a:lnTo>
                <a:lnTo>
                  <a:pt x="9427692" y="4436412"/>
                </a:lnTo>
                <a:lnTo>
                  <a:pt x="9427692" y="4438223"/>
                </a:lnTo>
                <a:lnTo>
                  <a:pt x="9431315" y="4438223"/>
                </a:lnTo>
                <a:lnTo>
                  <a:pt x="9433731" y="4438223"/>
                </a:lnTo>
                <a:lnTo>
                  <a:pt x="9437352" y="4442451"/>
                </a:lnTo>
                <a:lnTo>
                  <a:pt x="9441580" y="4452715"/>
                </a:lnTo>
                <a:lnTo>
                  <a:pt x="9441580" y="4464790"/>
                </a:lnTo>
                <a:lnTo>
                  <a:pt x="9445807" y="4471432"/>
                </a:lnTo>
                <a:lnTo>
                  <a:pt x="9447617" y="4479282"/>
                </a:lnTo>
                <a:lnTo>
                  <a:pt x="9451844" y="4485923"/>
                </a:lnTo>
                <a:lnTo>
                  <a:pt x="9456070" y="4496187"/>
                </a:lnTo>
                <a:lnTo>
                  <a:pt x="9431315" y="4496187"/>
                </a:lnTo>
                <a:lnTo>
                  <a:pt x="9427692" y="4479282"/>
                </a:lnTo>
                <a:lnTo>
                  <a:pt x="9419239" y="4467206"/>
                </a:lnTo>
                <a:lnTo>
                  <a:pt x="9417428" y="4452715"/>
                </a:lnTo>
                <a:close/>
                <a:moveTo>
                  <a:pt x="6125133" y="4417695"/>
                </a:moveTo>
                <a:lnTo>
                  <a:pt x="6125133" y="4432186"/>
                </a:lnTo>
                <a:lnTo>
                  <a:pt x="6141434" y="4471431"/>
                </a:lnTo>
                <a:lnTo>
                  <a:pt x="6141434" y="4514296"/>
                </a:lnTo>
                <a:lnTo>
                  <a:pt x="6131172" y="4553541"/>
                </a:lnTo>
                <a:lnTo>
                  <a:pt x="6113057" y="4592786"/>
                </a:lnTo>
                <a:lnTo>
                  <a:pt x="6092530" y="4629615"/>
                </a:lnTo>
                <a:lnTo>
                  <a:pt x="6074417" y="4664633"/>
                </a:lnTo>
                <a:lnTo>
                  <a:pt x="6060531" y="4693615"/>
                </a:lnTo>
                <a:lnTo>
                  <a:pt x="6054492" y="4730444"/>
                </a:lnTo>
                <a:lnTo>
                  <a:pt x="6050266" y="4761236"/>
                </a:lnTo>
                <a:lnTo>
                  <a:pt x="6046040" y="4788405"/>
                </a:lnTo>
                <a:lnTo>
                  <a:pt x="6032154" y="4808933"/>
                </a:lnTo>
                <a:lnTo>
                  <a:pt x="6007398" y="4827045"/>
                </a:lnTo>
                <a:lnTo>
                  <a:pt x="6007398" y="4819196"/>
                </a:lnTo>
                <a:lnTo>
                  <a:pt x="5993512" y="4816782"/>
                </a:lnTo>
                <a:lnTo>
                  <a:pt x="5983249" y="4813159"/>
                </a:lnTo>
                <a:lnTo>
                  <a:pt x="5972984" y="4804707"/>
                </a:lnTo>
                <a:lnTo>
                  <a:pt x="5965135" y="4794442"/>
                </a:lnTo>
                <a:lnTo>
                  <a:pt x="5960909" y="4779951"/>
                </a:lnTo>
                <a:lnTo>
                  <a:pt x="5947023" y="4750972"/>
                </a:lnTo>
                <a:lnTo>
                  <a:pt x="5944607" y="4722595"/>
                </a:lnTo>
                <a:lnTo>
                  <a:pt x="5954872" y="4697841"/>
                </a:lnTo>
                <a:lnTo>
                  <a:pt x="5965135" y="4668859"/>
                </a:lnTo>
                <a:lnTo>
                  <a:pt x="5975400" y="4639879"/>
                </a:lnTo>
                <a:lnTo>
                  <a:pt x="5975400" y="4621767"/>
                </a:lnTo>
                <a:lnTo>
                  <a:pt x="5972984" y="4592786"/>
                </a:lnTo>
                <a:lnTo>
                  <a:pt x="5969361" y="4563806"/>
                </a:lnTo>
                <a:lnTo>
                  <a:pt x="5969361" y="4534824"/>
                </a:lnTo>
                <a:lnTo>
                  <a:pt x="6007398" y="4534824"/>
                </a:lnTo>
                <a:lnTo>
                  <a:pt x="6017663" y="4518523"/>
                </a:lnTo>
                <a:lnTo>
                  <a:pt x="6040003" y="4496184"/>
                </a:lnTo>
                <a:lnTo>
                  <a:pt x="6060531" y="4471431"/>
                </a:lnTo>
                <a:lnTo>
                  <a:pt x="6084680" y="4446675"/>
                </a:lnTo>
                <a:lnTo>
                  <a:pt x="6107021" y="4427960"/>
                </a:lnTo>
                <a:close/>
                <a:moveTo>
                  <a:pt x="9261055" y="4306603"/>
                </a:moveTo>
                <a:lnTo>
                  <a:pt x="9289435" y="4316869"/>
                </a:lnTo>
                <a:lnTo>
                  <a:pt x="9289435" y="4331359"/>
                </a:lnTo>
                <a:lnTo>
                  <a:pt x="9267093" y="4331359"/>
                </a:lnTo>
                <a:lnTo>
                  <a:pt x="9267093" y="4322906"/>
                </a:lnTo>
                <a:lnTo>
                  <a:pt x="9265282" y="4321095"/>
                </a:lnTo>
                <a:lnTo>
                  <a:pt x="9265282" y="4316869"/>
                </a:lnTo>
                <a:lnTo>
                  <a:pt x="9261055" y="4316869"/>
                </a:lnTo>
                <a:lnTo>
                  <a:pt x="9261055" y="4312641"/>
                </a:lnTo>
                <a:close/>
                <a:moveTo>
                  <a:pt x="8755105" y="4298151"/>
                </a:moveTo>
                <a:lnTo>
                  <a:pt x="8762954" y="4298151"/>
                </a:lnTo>
                <a:lnTo>
                  <a:pt x="8764765" y="4316868"/>
                </a:lnTo>
                <a:lnTo>
                  <a:pt x="8768991" y="4341622"/>
                </a:lnTo>
                <a:lnTo>
                  <a:pt x="8779255" y="4370601"/>
                </a:lnTo>
                <a:lnTo>
                  <a:pt x="8787103" y="4395357"/>
                </a:lnTo>
                <a:lnTo>
                  <a:pt x="8793141" y="4409243"/>
                </a:lnTo>
                <a:lnTo>
                  <a:pt x="8797367" y="4413469"/>
                </a:lnTo>
                <a:lnTo>
                  <a:pt x="8807632" y="4417695"/>
                </a:lnTo>
                <a:lnTo>
                  <a:pt x="8815479" y="4417695"/>
                </a:lnTo>
                <a:lnTo>
                  <a:pt x="8825744" y="4421921"/>
                </a:lnTo>
                <a:lnTo>
                  <a:pt x="8833593" y="4421921"/>
                </a:lnTo>
                <a:lnTo>
                  <a:pt x="8839630" y="4423734"/>
                </a:lnTo>
                <a:lnTo>
                  <a:pt x="8839630" y="4436412"/>
                </a:lnTo>
                <a:lnTo>
                  <a:pt x="8848082" y="4461165"/>
                </a:lnTo>
                <a:lnTo>
                  <a:pt x="8854121" y="4489542"/>
                </a:lnTo>
                <a:lnTo>
                  <a:pt x="8864384" y="4524561"/>
                </a:lnTo>
                <a:lnTo>
                  <a:pt x="8872233" y="4549314"/>
                </a:lnTo>
                <a:lnTo>
                  <a:pt x="8878272" y="4568031"/>
                </a:lnTo>
                <a:lnTo>
                  <a:pt x="8896384" y="4568031"/>
                </a:lnTo>
                <a:lnTo>
                  <a:pt x="8906646" y="4572257"/>
                </a:lnTo>
                <a:lnTo>
                  <a:pt x="8918722" y="4576483"/>
                </a:lnTo>
                <a:lnTo>
                  <a:pt x="8924760" y="4582522"/>
                </a:lnTo>
                <a:lnTo>
                  <a:pt x="8930797" y="4592787"/>
                </a:lnTo>
                <a:lnTo>
                  <a:pt x="8949514" y="4619351"/>
                </a:lnTo>
                <a:lnTo>
                  <a:pt x="8957363" y="4654369"/>
                </a:lnTo>
                <a:lnTo>
                  <a:pt x="8996005" y="4654369"/>
                </a:lnTo>
                <a:lnTo>
                  <a:pt x="9009891" y="4691198"/>
                </a:lnTo>
                <a:lnTo>
                  <a:pt x="9030418" y="4715952"/>
                </a:lnTo>
                <a:lnTo>
                  <a:pt x="9048530" y="4740707"/>
                </a:lnTo>
                <a:lnTo>
                  <a:pt x="9066644" y="4773913"/>
                </a:lnTo>
                <a:lnTo>
                  <a:pt x="9072681" y="4827043"/>
                </a:lnTo>
                <a:lnTo>
                  <a:pt x="9070870" y="4870516"/>
                </a:lnTo>
                <a:lnTo>
                  <a:pt x="9058795" y="4913986"/>
                </a:lnTo>
                <a:lnTo>
                  <a:pt x="9042494" y="4952626"/>
                </a:lnTo>
                <a:lnTo>
                  <a:pt x="9024380" y="4996096"/>
                </a:lnTo>
                <a:lnTo>
                  <a:pt x="9002041" y="5043190"/>
                </a:lnTo>
                <a:lnTo>
                  <a:pt x="8996005" y="5072169"/>
                </a:lnTo>
                <a:lnTo>
                  <a:pt x="8985740" y="5101151"/>
                </a:lnTo>
                <a:lnTo>
                  <a:pt x="8977891" y="5131943"/>
                </a:lnTo>
                <a:lnTo>
                  <a:pt x="8967628" y="5156697"/>
                </a:lnTo>
                <a:lnTo>
                  <a:pt x="8949514" y="5175414"/>
                </a:lnTo>
                <a:lnTo>
                  <a:pt x="8928987" y="5185677"/>
                </a:lnTo>
                <a:lnTo>
                  <a:pt x="8904836" y="5197752"/>
                </a:lnTo>
                <a:lnTo>
                  <a:pt x="8878272" y="5208017"/>
                </a:lnTo>
                <a:lnTo>
                  <a:pt x="8861970" y="5214053"/>
                </a:lnTo>
                <a:lnTo>
                  <a:pt x="8839630" y="5197752"/>
                </a:lnTo>
                <a:lnTo>
                  <a:pt x="8815479" y="5175414"/>
                </a:lnTo>
                <a:lnTo>
                  <a:pt x="8797367" y="5189300"/>
                </a:lnTo>
                <a:lnTo>
                  <a:pt x="8776840" y="5197752"/>
                </a:lnTo>
                <a:lnTo>
                  <a:pt x="8750879" y="5193526"/>
                </a:lnTo>
                <a:lnTo>
                  <a:pt x="8724312" y="5189300"/>
                </a:lnTo>
                <a:lnTo>
                  <a:pt x="8691710" y="5185677"/>
                </a:lnTo>
                <a:lnTo>
                  <a:pt x="8677824" y="5113226"/>
                </a:lnTo>
                <a:lnTo>
                  <a:pt x="8667559" y="5111414"/>
                </a:lnTo>
                <a:lnTo>
                  <a:pt x="8655484" y="5107188"/>
                </a:lnTo>
                <a:lnTo>
                  <a:pt x="8645221" y="5102962"/>
                </a:lnTo>
                <a:lnTo>
                  <a:pt x="8639182" y="5096925"/>
                </a:lnTo>
                <a:lnTo>
                  <a:pt x="8631333" y="5092699"/>
                </a:lnTo>
                <a:lnTo>
                  <a:pt x="8627107" y="5088471"/>
                </a:lnTo>
                <a:lnTo>
                  <a:pt x="8627107" y="5086660"/>
                </a:lnTo>
                <a:lnTo>
                  <a:pt x="8631333" y="5082434"/>
                </a:lnTo>
                <a:lnTo>
                  <a:pt x="8631333" y="5078208"/>
                </a:lnTo>
                <a:lnTo>
                  <a:pt x="8631333" y="5073982"/>
                </a:lnTo>
                <a:lnTo>
                  <a:pt x="8627107" y="5072169"/>
                </a:lnTo>
                <a:lnTo>
                  <a:pt x="8625296" y="5067943"/>
                </a:lnTo>
                <a:lnTo>
                  <a:pt x="8613221" y="5063717"/>
                </a:lnTo>
                <a:lnTo>
                  <a:pt x="8610805" y="5067943"/>
                </a:lnTo>
                <a:lnTo>
                  <a:pt x="8610805" y="5072169"/>
                </a:lnTo>
                <a:lnTo>
                  <a:pt x="8607182" y="5073982"/>
                </a:lnTo>
                <a:lnTo>
                  <a:pt x="8602956" y="5073982"/>
                </a:lnTo>
                <a:lnTo>
                  <a:pt x="8598730" y="5073982"/>
                </a:lnTo>
                <a:lnTo>
                  <a:pt x="8598730" y="5063717"/>
                </a:lnTo>
                <a:lnTo>
                  <a:pt x="8588467" y="5063717"/>
                </a:lnTo>
                <a:lnTo>
                  <a:pt x="8588467" y="5057681"/>
                </a:lnTo>
                <a:lnTo>
                  <a:pt x="8602956" y="5049831"/>
                </a:lnTo>
                <a:lnTo>
                  <a:pt x="8613221" y="5039567"/>
                </a:lnTo>
                <a:lnTo>
                  <a:pt x="8621070" y="5028699"/>
                </a:lnTo>
                <a:lnTo>
                  <a:pt x="8613221" y="5028699"/>
                </a:lnTo>
                <a:lnTo>
                  <a:pt x="8613221" y="5016626"/>
                </a:lnTo>
                <a:lnTo>
                  <a:pt x="8596919" y="5035341"/>
                </a:lnTo>
                <a:lnTo>
                  <a:pt x="8578807" y="5045605"/>
                </a:lnTo>
                <a:lnTo>
                  <a:pt x="8550429" y="5057681"/>
                </a:lnTo>
                <a:lnTo>
                  <a:pt x="8540166" y="5035341"/>
                </a:lnTo>
                <a:lnTo>
                  <a:pt x="8525675" y="5014813"/>
                </a:lnTo>
                <a:lnTo>
                  <a:pt x="8507563" y="4996096"/>
                </a:lnTo>
                <a:lnTo>
                  <a:pt x="8483412" y="4981607"/>
                </a:lnTo>
                <a:lnTo>
                  <a:pt x="8450810" y="4977381"/>
                </a:lnTo>
                <a:lnTo>
                  <a:pt x="8430885" y="4971343"/>
                </a:lnTo>
                <a:lnTo>
                  <a:pt x="8402508" y="4967116"/>
                </a:lnTo>
                <a:lnTo>
                  <a:pt x="8362058" y="4971343"/>
                </a:lnTo>
                <a:lnTo>
                  <a:pt x="8323417" y="4973153"/>
                </a:lnTo>
                <a:lnTo>
                  <a:pt x="8284775" y="4981607"/>
                </a:lnTo>
                <a:lnTo>
                  <a:pt x="8250362" y="4987644"/>
                </a:lnTo>
                <a:lnTo>
                  <a:pt x="8223795" y="4996096"/>
                </a:lnTo>
                <a:lnTo>
                  <a:pt x="8209910" y="5043190"/>
                </a:lnTo>
                <a:lnTo>
                  <a:pt x="8175496" y="5043190"/>
                </a:lnTo>
                <a:lnTo>
                  <a:pt x="8142893" y="5039567"/>
                </a:lnTo>
                <a:lnTo>
                  <a:pt x="8108478" y="5043190"/>
                </a:lnTo>
                <a:lnTo>
                  <a:pt x="8084329" y="5049831"/>
                </a:lnTo>
                <a:lnTo>
                  <a:pt x="8057763" y="5060094"/>
                </a:lnTo>
                <a:lnTo>
                  <a:pt x="8037838" y="5072169"/>
                </a:lnTo>
                <a:lnTo>
                  <a:pt x="8013085" y="5073982"/>
                </a:lnTo>
                <a:lnTo>
                  <a:pt x="7984708" y="5073982"/>
                </a:lnTo>
                <a:lnTo>
                  <a:pt x="7976859" y="5060094"/>
                </a:lnTo>
                <a:lnTo>
                  <a:pt x="7970822" y="5049831"/>
                </a:lnTo>
                <a:lnTo>
                  <a:pt x="7958747" y="5039567"/>
                </a:lnTo>
                <a:lnTo>
                  <a:pt x="7952708" y="5028699"/>
                </a:lnTo>
                <a:lnTo>
                  <a:pt x="7970822" y="5002135"/>
                </a:lnTo>
                <a:lnTo>
                  <a:pt x="7972633" y="4971343"/>
                </a:lnTo>
                <a:lnTo>
                  <a:pt x="7970822" y="4934514"/>
                </a:lnTo>
                <a:lnTo>
                  <a:pt x="7956331" y="4899495"/>
                </a:lnTo>
                <a:lnTo>
                  <a:pt x="7942445" y="4860251"/>
                </a:lnTo>
                <a:lnTo>
                  <a:pt x="7924331" y="4823422"/>
                </a:lnTo>
                <a:lnTo>
                  <a:pt x="7914069" y="4790214"/>
                </a:lnTo>
                <a:lnTo>
                  <a:pt x="7906219" y="4765461"/>
                </a:lnTo>
                <a:lnTo>
                  <a:pt x="7914069" y="4765461"/>
                </a:lnTo>
                <a:lnTo>
                  <a:pt x="7920105" y="4769687"/>
                </a:lnTo>
                <a:lnTo>
                  <a:pt x="7924331" y="4769687"/>
                </a:lnTo>
                <a:lnTo>
                  <a:pt x="7927954" y="4773913"/>
                </a:lnTo>
                <a:lnTo>
                  <a:pt x="7932181" y="4769687"/>
                </a:lnTo>
                <a:lnTo>
                  <a:pt x="7934596" y="4765461"/>
                </a:lnTo>
                <a:lnTo>
                  <a:pt x="7938219" y="4759422"/>
                </a:lnTo>
                <a:lnTo>
                  <a:pt x="7920105" y="4740707"/>
                </a:lnTo>
                <a:lnTo>
                  <a:pt x="7914069" y="4718367"/>
                </a:lnTo>
                <a:lnTo>
                  <a:pt x="7906219" y="4693613"/>
                </a:lnTo>
                <a:lnTo>
                  <a:pt x="7924331" y="4673086"/>
                </a:lnTo>
                <a:lnTo>
                  <a:pt x="7938219" y="4650143"/>
                </a:lnTo>
                <a:lnTo>
                  <a:pt x="7952708" y="4629616"/>
                </a:lnTo>
                <a:lnTo>
                  <a:pt x="7972633" y="4611502"/>
                </a:lnTo>
                <a:lnTo>
                  <a:pt x="7999199" y="4600634"/>
                </a:lnTo>
                <a:lnTo>
                  <a:pt x="8015500" y="4600634"/>
                </a:lnTo>
                <a:lnTo>
                  <a:pt x="8043877" y="4597013"/>
                </a:lnTo>
                <a:lnTo>
                  <a:pt x="8080103" y="4590371"/>
                </a:lnTo>
                <a:lnTo>
                  <a:pt x="8112704" y="4582522"/>
                </a:lnTo>
                <a:lnTo>
                  <a:pt x="8141081" y="4576483"/>
                </a:lnTo>
                <a:lnTo>
                  <a:pt x="8151345" y="4549314"/>
                </a:lnTo>
                <a:lnTo>
                  <a:pt x="8167042" y="4520937"/>
                </a:lnTo>
                <a:lnTo>
                  <a:pt x="8189382" y="4499807"/>
                </a:lnTo>
                <a:lnTo>
                  <a:pt x="8217759" y="4489542"/>
                </a:lnTo>
                <a:lnTo>
                  <a:pt x="8217759" y="4464789"/>
                </a:lnTo>
                <a:lnTo>
                  <a:pt x="8232250" y="4456939"/>
                </a:lnTo>
                <a:lnTo>
                  <a:pt x="8250362" y="4438223"/>
                </a:lnTo>
                <a:lnTo>
                  <a:pt x="8270889" y="4421921"/>
                </a:lnTo>
                <a:lnTo>
                  <a:pt x="8292624" y="4407432"/>
                </a:lnTo>
                <a:lnTo>
                  <a:pt x="8313154" y="4395357"/>
                </a:lnTo>
                <a:lnTo>
                  <a:pt x="8327040" y="4403204"/>
                </a:lnTo>
                <a:lnTo>
                  <a:pt x="8331266" y="4407432"/>
                </a:lnTo>
                <a:lnTo>
                  <a:pt x="8331266" y="4413469"/>
                </a:lnTo>
                <a:lnTo>
                  <a:pt x="8331266" y="4421921"/>
                </a:lnTo>
                <a:lnTo>
                  <a:pt x="8335492" y="4432186"/>
                </a:lnTo>
                <a:lnTo>
                  <a:pt x="8345757" y="4436412"/>
                </a:lnTo>
                <a:lnTo>
                  <a:pt x="8355417" y="4436412"/>
                </a:lnTo>
                <a:lnTo>
                  <a:pt x="8362058" y="4438223"/>
                </a:lnTo>
                <a:lnTo>
                  <a:pt x="8374131" y="4442449"/>
                </a:lnTo>
                <a:lnTo>
                  <a:pt x="8380170" y="4409243"/>
                </a:lnTo>
                <a:lnTo>
                  <a:pt x="8390433" y="4392941"/>
                </a:lnTo>
                <a:lnTo>
                  <a:pt x="8404321" y="4380866"/>
                </a:lnTo>
                <a:lnTo>
                  <a:pt x="8422433" y="4370601"/>
                </a:lnTo>
                <a:lnTo>
                  <a:pt x="8440547" y="4363960"/>
                </a:lnTo>
                <a:lnTo>
                  <a:pt x="8459262" y="4345848"/>
                </a:lnTo>
                <a:lnTo>
                  <a:pt x="8450810" y="4341622"/>
                </a:lnTo>
                <a:lnTo>
                  <a:pt x="8450810" y="4337396"/>
                </a:lnTo>
                <a:lnTo>
                  <a:pt x="8446583" y="4335583"/>
                </a:lnTo>
                <a:lnTo>
                  <a:pt x="8444771" y="4331359"/>
                </a:lnTo>
                <a:lnTo>
                  <a:pt x="8473150" y="4331359"/>
                </a:lnTo>
                <a:lnTo>
                  <a:pt x="8501524" y="4345848"/>
                </a:lnTo>
                <a:lnTo>
                  <a:pt x="8531714" y="4350074"/>
                </a:lnTo>
                <a:lnTo>
                  <a:pt x="8564317" y="4350074"/>
                </a:lnTo>
                <a:lnTo>
                  <a:pt x="8598730" y="4345848"/>
                </a:lnTo>
                <a:lnTo>
                  <a:pt x="8598730" y="4363960"/>
                </a:lnTo>
                <a:lnTo>
                  <a:pt x="8574579" y="4395357"/>
                </a:lnTo>
                <a:lnTo>
                  <a:pt x="8560091" y="4442449"/>
                </a:lnTo>
                <a:lnTo>
                  <a:pt x="8584844" y="4456939"/>
                </a:lnTo>
                <a:lnTo>
                  <a:pt x="8616844" y="4475656"/>
                </a:lnTo>
                <a:lnTo>
                  <a:pt x="8649447" y="4493768"/>
                </a:lnTo>
                <a:lnTo>
                  <a:pt x="8682050" y="4504033"/>
                </a:lnTo>
                <a:lnTo>
                  <a:pt x="8706200" y="4504033"/>
                </a:lnTo>
                <a:lnTo>
                  <a:pt x="8724312" y="4475656"/>
                </a:lnTo>
                <a:lnTo>
                  <a:pt x="8734575" y="4427960"/>
                </a:lnTo>
                <a:lnTo>
                  <a:pt x="8736388" y="4380866"/>
                </a:lnTo>
                <a:lnTo>
                  <a:pt x="8744840" y="4335583"/>
                </a:lnTo>
                <a:close/>
                <a:moveTo>
                  <a:pt x="9229055" y="4273396"/>
                </a:moveTo>
                <a:lnTo>
                  <a:pt x="9236905" y="4281848"/>
                </a:lnTo>
                <a:lnTo>
                  <a:pt x="9242944" y="4287887"/>
                </a:lnTo>
                <a:lnTo>
                  <a:pt x="9251396" y="4292113"/>
                </a:lnTo>
                <a:lnTo>
                  <a:pt x="9251396" y="4306604"/>
                </a:lnTo>
                <a:lnTo>
                  <a:pt x="9236905" y="4306604"/>
                </a:lnTo>
                <a:lnTo>
                  <a:pt x="9232679" y="4306604"/>
                </a:lnTo>
                <a:lnTo>
                  <a:pt x="9229055" y="4302376"/>
                </a:lnTo>
                <a:lnTo>
                  <a:pt x="9224829" y="4302376"/>
                </a:lnTo>
                <a:lnTo>
                  <a:pt x="9223018" y="4302376"/>
                </a:lnTo>
                <a:lnTo>
                  <a:pt x="9210942" y="4298150"/>
                </a:lnTo>
                <a:lnTo>
                  <a:pt x="9214566" y="4292113"/>
                </a:lnTo>
                <a:lnTo>
                  <a:pt x="9214566" y="4284264"/>
                </a:lnTo>
                <a:lnTo>
                  <a:pt x="9214566" y="4281848"/>
                </a:lnTo>
                <a:lnTo>
                  <a:pt x="9218792" y="4281848"/>
                </a:lnTo>
                <a:lnTo>
                  <a:pt x="9223018" y="4281848"/>
                </a:lnTo>
                <a:close/>
                <a:moveTo>
                  <a:pt x="8069838" y="4273396"/>
                </a:moveTo>
                <a:lnTo>
                  <a:pt x="8084330" y="4277622"/>
                </a:lnTo>
                <a:lnTo>
                  <a:pt x="8094593" y="4277622"/>
                </a:lnTo>
                <a:lnTo>
                  <a:pt x="8104255" y="4277622"/>
                </a:lnTo>
                <a:lnTo>
                  <a:pt x="8112707" y="4281848"/>
                </a:lnTo>
                <a:lnTo>
                  <a:pt x="8122970" y="4284264"/>
                </a:lnTo>
                <a:lnTo>
                  <a:pt x="8122970" y="4298150"/>
                </a:lnTo>
                <a:lnTo>
                  <a:pt x="8114518" y="4298150"/>
                </a:lnTo>
                <a:lnTo>
                  <a:pt x="8114518" y="4306604"/>
                </a:lnTo>
                <a:lnTo>
                  <a:pt x="8104255" y="4302376"/>
                </a:lnTo>
                <a:lnTo>
                  <a:pt x="8094593" y="4298150"/>
                </a:lnTo>
                <a:lnTo>
                  <a:pt x="8084330" y="4292113"/>
                </a:lnTo>
                <a:lnTo>
                  <a:pt x="8075875" y="4284264"/>
                </a:lnTo>
                <a:close/>
                <a:moveTo>
                  <a:pt x="9236905" y="4252868"/>
                </a:moveTo>
                <a:lnTo>
                  <a:pt x="9261057" y="4252868"/>
                </a:lnTo>
                <a:lnTo>
                  <a:pt x="9275549" y="4298150"/>
                </a:lnTo>
                <a:lnTo>
                  <a:pt x="9261057" y="4298150"/>
                </a:lnTo>
                <a:lnTo>
                  <a:pt x="9261057" y="4292113"/>
                </a:lnTo>
                <a:lnTo>
                  <a:pt x="9251397" y="4284264"/>
                </a:lnTo>
                <a:lnTo>
                  <a:pt x="9247169" y="4277622"/>
                </a:lnTo>
                <a:lnTo>
                  <a:pt x="9242942" y="4269773"/>
                </a:lnTo>
                <a:lnTo>
                  <a:pt x="9238716" y="4263131"/>
                </a:lnTo>
                <a:close/>
                <a:moveTo>
                  <a:pt x="8264248" y="4245019"/>
                </a:moveTo>
                <a:lnTo>
                  <a:pt x="8302889" y="4245019"/>
                </a:lnTo>
                <a:lnTo>
                  <a:pt x="8302889" y="4252869"/>
                </a:lnTo>
                <a:lnTo>
                  <a:pt x="8295040" y="4252869"/>
                </a:lnTo>
                <a:lnTo>
                  <a:pt x="8270889" y="4269774"/>
                </a:lnTo>
                <a:lnTo>
                  <a:pt x="8242512" y="4287888"/>
                </a:lnTo>
                <a:lnTo>
                  <a:pt x="8217759" y="4306606"/>
                </a:lnTo>
                <a:lnTo>
                  <a:pt x="8209910" y="4306606"/>
                </a:lnTo>
                <a:lnTo>
                  <a:pt x="8208099" y="4302378"/>
                </a:lnTo>
                <a:lnTo>
                  <a:pt x="8203873" y="4302378"/>
                </a:lnTo>
                <a:lnTo>
                  <a:pt x="8199645" y="4298152"/>
                </a:lnTo>
                <a:lnTo>
                  <a:pt x="8193608" y="4298152"/>
                </a:lnTo>
                <a:lnTo>
                  <a:pt x="8193608" y="4292115"/>
                </a:lnTo>
                <a:lnTo>
                  <a:pt x="8228024" y="4269774"/>
                </a:lnTo>
                <a:close/>
                <a:moveTo>
                  <a:pt x="8171272" y="4234756"/>
                </a:moveTo>
                <a:lnTo>
                  <a:pt x="8179724" y="4240793"/>
                </a:lnTo>
                <a:lnTo>
                  <a:pt x="8181535" y="4240793"/>
                </a:lnTo>
                <a:lnTo>
                  <a:pt x="8181535" y="4245019"/>
                </a:lnTo>
                <a:lnTo>
                  <a:pt x="8181535" y="4252868"/>
                </a:lnTo>
                <a:lnTo>
                  <a:pt x="8185763" y="4259510"/>
                </a:lnTo>
                <a:lnTo>
                  <a:pt x="8171272" y="4259510"/>
                </a:lnTo>
                <a:lnTo>
                  <a:pt x="8147121" y="4267359"/>
                </a:lnTo>
                <a:lnTo>
                  <a:pt x="8118743" y="4267359"/>
                </a:lnTo>
                <a:lnTo>
                  <a:pt x="8094592" y="4259510"/>
                </a:lnTo>
                <a:lnTo>
                  <a:pt x="8094592" y="4255283"/>
                </a:lnTo>
                <a:lnTo>
                  <a:pt x="8098216" y="4255283"/>
                </a:lnTo>
                <a:lnTo>
                  <a:pt x="8100629" y="4252868"/>
                </a:lnTo>
                <a:lnTo>
                  <a:pt x="8118743" y="4245019"/>
                </a:lnTo>
                <a:lnTo>
                  <a:pt x="8136856" y="4245019"/>
                </a:lnTo>
                <a:lnTo>
                  <a:pt x="8153158" y="4245019"/>
                </a:lnTo>
                <a:close/>
                <a:moveTo>
                  <a:pt x="8037838" y="4234756"/>
                </a:moveTo>
                <a:lnTo>
                  <a:pt x="8051724" y="4238982"/>
                </a:lnTo>
                <a:lnTo>
                  <a:pt x="8057762" y="4240793"/>
                </a:lnTo>
                <a:lnTo>
                  <a:pt x="8066214" y="4245019"/>
                </a:lnTo>
                <a:lnTo>
                  <a:pt x="8072251" y="4252868"/>
                </a:lnTo>
                <a:lnTo>
                  <a:pt x="8075874" y="4259510"/>
                </a:lnTo>
                <a:lnTo>
                  <a:pt x="8069838" y="4259510"/>
                </a:lnTo>
                <a:lnTo>
                  <a:pt x="8051724" y="4267359"/>
                </a:lnTo>
                <a:lnTo>
                  <a:pt x="8029386" y="4267359"/>
                </a:lnTo>
                <a:lnTo>
                  <a:pt x="8005235" y="4267359"/>
                </a:lnTo>
                <a:lnTo>
                  <a:pt x="8005235" y="4252868"/>
                </a:lnTo>
                <a:lnTo>
                  <a:pt x="8015498" y="4249247"/>
                </a:lnTo>
                <a:lnTo>
                  <a:pt x="8027573" y="4245019"/>
                </a:lnTo>
                <a:lnTo>
                  <a:pt x="8029386" y="4240793"/>
                </a:lnTo>
                <a:close/>
                <a:moveTo>
                  <a:pt x="9172302" y="4220265"/>
                </a:moveTo>
                <a:lnTo>
                  <a:pt x="9186189" y="4226302"/>
                </a:lnTo>
                <a:lnTo>
                  <a:pt x="9194643" y="4230530"/>
                </a:lnTo>
                <a:lnTo>
                  <a:pt x="9204303" y="4238982"/>
                </a:lnTo>
                <a:lnTo>
                  <a:pt x="9210945" y="4245019"/>
                </a:lnTo>
                <a:lnTo>
                  <a:pt x="9214566" y="4255284"/>
                </a:lnTo>
                <a:lnTo>
                  <a:pt x="9223021" y="4267359"/>
                </a:lnTo>
                <a:lnTo>
                  <a:pt x="9210945" y="4267359"/>
                </a:lnTo>
                <a:lnTo>
                  <a:pt x="9204303" y="4259510"/>
                </a:lnTo>
                <a:lnTo>
                  <a:pt x="9194643" y="4252868"/>
                </a:lnTo>
                <a:lnTo>
                  <a:pt x="9186189" y="4245019"/>
                </a:lnTo>
                <a:lnTo>
                  <a:pt x="9180152" y="4234756"/>
                </a:lnTo>
                <a:close/>
                <a:moveTo>
                  <a:pt x="9119775" y="4205774"/>
                </a:moveTo>
                <a:lnTo>
                  <a:pt x="9125812" y="4205774"/>
                </a:lnTo>
                <a:lnTo>
                  <a:pt x="9129435" y="4210000"/>
                </a:lnTo>
                <a:lnTo>
                  <a:pt x="9133661" y="4210000"/>
                </a:lnTo>
                <a:lnTo>
                  <a:pt x="9137887" y="4211811"/>
                </a:lnTo>
                <a:lnTo>
                  <a:pt x="9137887" y="4216039"/>
                </a:lnTo>
                <a:lnTo>
                  <a:pt x="9143926" y="4220265"/>
                </a:lnTo>
                <a:lnTo>
                  <a:pt x="9151775" y="4220265"/>
                </a:lnTo>
                <a:lnTo>
                  <a:pt x="9151775" y="4226302"/>
                </a:lnTo>
                <a:lnTo>
                  <a:pt x="9139700" y="4224491"/>
                </a:lnTo>
                <a:lnTo>
                  <a:pt x="9133661" y="4220265"/>
                </a:lnTo>
                <a:lnTo>
                  <a:pt x="9129435" y="4216039"/>
                </a:lnTo>
                <a:lnTo>
                  <a:pt x="9125812" y="4211811"/>
                </a:lnTo>
                <a:close/>
                <a:moveTo>
                  <a:pt x="8503337" y="4166530"/>
                </a:moveTo>
                <a:lnTo>
                  <a:pt x="8529906" y="4172567"/>
                </a:lnTo>
                <a:lnTo>
                  <a:pt x="8529906" y="4187059"/>
                </a:lnTo>
                <a:lnTo>
                  <a:pt x="8511790" y="4197324"/>
                </a:lnTo>
                <a:lnTo>
                  <a:pt x="8507564" y="4201550"/>
                </a:lnTo>
                <a:lnTo>
                  <a:pt x="8503337" y="4205777"/>
                </a:lnTo>
                <a:close/>
                <a:moveTo>
                  <a:pt x="9072681" y="4125475"/>
                </a:moveTo>
                <a:lnTo>
                  <a:pt x="9095021" y="4139966"/>
                </a:lnTo>
                <a:lnTo>
                  <a:pt x="9109510" y="4162304"/>
                </a:lnTo>
                <a:lnTo>
                  <a:pt x="9119775" y="4187059"/>
                </a:lnTo>
                <a:lnTo>
                  <a:pt x="9113134" y="4187059"/>
                </a:lnTo>
                <a:lnTo>
                  <a:pt x="9113134" y="4197322"/>
                </a:lnTo>
                <a:lnTo>
                  <a:pt x="9087172" y="4187059"/>
                </a:lnTo>
                <a:lnTo>
                  <a:pt x="9081133" y="4168945"/>
                </a:lnTo>
                <a:lnTo>
                  <a:pt x="9076907" y="4152041"/>
                </a:lnTo>
                <a:close/>
                <a:moveTo>
                  <a:pt x="8270891" y="4094683"/>
                </a:moveTo>
                <a:lnTo>
                  <a:pt x="8302891" y="4094683"/>
                </a:lnTo>
                <a:lnTo>
                  <a:pt x="8307119" y="4098909"/>
                </a:lnTo>
                <a:lnTo>
                  <a:pt x="8308930" y="4100720"/>
                </a:lnTo>
                <a:lnTo>
                  <a:pt x="8308930" y="4115211"/>
                </a:lnTo>
                <a:lnTo>
                  <a:pt x="8270891" y="4115211"/>
                </a:lnTo>
                <a:close/>
                <a:moveTo>
                  <a:pt x="8327040" y="4086231"/>
                </a:moveTo>
                <a:lnTo>
                  <a:pt x="8404321" y="4094684"/>
                </a:lnTo>
                <a:lnTo>
                  <a:pt x="8404321" y="4100723"/>
                </a:lnTo>
                <a:lnTo>
                  <a:pt x="8408547" y="4109175"/>
                </a:lnTo>
                <a:lnTo>
                  <a:pt x="8408547" y="4115212"/>
                </a:lnTo>
                <a:lnTo>
                  <a:pt x="8412170" y="4125478"/>
                </a:lnTo>
                <a:lnTo>
                  <a:pt x="8404321" y="4125478"/>
                </a:lnTo>
                <a:lnTo>
                  <a:pt x="8383793" y="4113402"/>
                </a:lnTo>
                <a:lnTo>
                  <a:pt x="8359643" y="4109175"/>
                </a:lnTo>
                <a:lnTo>
                  <a:pt x="8327040" y="4109175"/>
                </a:lnTo>
                <a:close/>
                <a:moveTo>
                  <a:pt x="8971854" y="4069929"/>
                </a:moveTo>
                <a:lnTo>
                  <a:pt x="9009891" y="4069929"/>
                </a:lnTo>
                <a:lnTo>
                  <a:pt x="9028608" y="4090456"/>
                </a:lnTo>
                <a:lnTo>
                  <a:pt x="9042494" y="4113399"/>
                </a:lnTo>
                <a:lnTo>
                  <a:pt x="9048530" y="4139965"/>
                </a:lnTo>
                <a:lnTo>
                  <a:pt x="9042494" y="4139965"/>
                </a:lnTo>
                <a:lnTo>
                  <a:pt x="9028610" y="4127287"/>
                </a:lnTo>
                <a:lnTo>
                  <a:pt x="9028610" y="4166532"/>
                </a:lnTo>
                <a:lnTo>
                  <a:pt x="8957364" y="4187062"/>
                </a:lnTo>
                <a:lnTo>
                  <a:pt x="8945288" y="4182834"/>
                </a:lnTo>
                <a:lnTo>
                  <a:pt x="8935025" y="4181023"/>
                </a:lnTo>
                <a:lnTo>
                  <a:pt x="8921137" y="4176797"/>
                </a:lnTo>
                <a:lnTo>
                  <a:pt x="8910874" y="4172571"/>
                </a:lnTo>
                <a:lnTo>
                  <a:pt x="8910874" y="4158684"/>
                </a:lnTo>
                <a:lnTo>
                  <a:pt x="8953138" y="4154456"/>
                </a:lnTo>
                <a:lnTo>
                  <a:pt x="8985741" y="4144193"/>
                </a:lnTo>
                <a:lnTo>
                  <a:pt x="9009892" y="4125475"/>
                </a:lnTo>
                <a:lnTo>
                  <a:pt x="9026797" y="4125475"/>
                </a:lnTo>
                <a:lnTo>
                  <a:pt x="9028608" y="4127284"/>
                </a:lnTo>
                <a:lnTo>
                  <a:pt x="9028608" y="4125475"/>
                </a:lnTo>
                <a:lnTo>
                  <a:pt x="9026795" y="4125475"/>
                </a:lnTo>
                <a:lnTo>
                  <a:pt x="9024382" y="4123664"/>
                </a:lnTo>
                <a:lnTo>
                  <a:pt x="9006268" y="4104947"/>
                </a:lnTo>
                <a:lnTo>
                  <a:pt x="8985740" y="4090456"/>
                </a:lnTo>
                <a:close/>
                <a:moveTo>
                  <a:pt x="8432698" y="4026459"/>
                </a:moveTo>
                <a:lnTo>
                  <a:pt x="8455038" y="4026459"/>
                </a:lnTo>
                <a:lnTo>
                  <a:pt x="8474961" y="4026459"/>
                </a:lnTo>
                <a:lnTo>
                  <a:pt x="8503337" y="4028875"/>
                </a:lnTo>
                <a:lnTo>
                  <a:pt x="8511790" y="4055439"/>
                </a:lnTo>
                <a:lnTo>
                  <a:pt x="8522054" y="4075966"/>
                </a:lnTo>
                <a:lnTo>
                  <a:pt x="8535940" y="4094683"/>
                </a:lnTo>
                <a:lnTo>
                  <a:pt x="8535940" y="4100722"/>
                </a:lnTo>
                <a:lnTo>
                  <a:pt x="8541979" y="4100722"/>
                </a:lnTo>
                <a:lnTo>
                  <a:pt x="8541979" y="4094683"/>
                </a:lnTo>
                <a:lnTo>
                  <a:pt x="8560091" y="4075966"/>
                </a:lnTo>
                <a:lnTo>
                  <a:pt x="8578808" y="4065703"/>
                </a:lnTo>
                <a:lnTo>
                  <a:pt x="8602958" y="4057854"/>
                </a:lnTo>
                <a:lnTo>
                  <a:pt x="8639183" y="4055439"/>
                </a:lnTo>
                <a:lnTo>
                  <a:pt x="8667559" y="4071740"/>
                </a:lnTo>
                <a:lnTo>
                  <a:pt x="8701975" y="4086231"/>
                </a:lnTo>
                <a:lnTo>
                  <a:pt x="8744840" y="4100722"/>
                </a:lnTo>
                <a:lnTo>
                  <a:pt x="8779256" y="4123665"/>
                </a:lnTo>
                <a:lnTo>
                  <a:pt x="8807632" y="4144192"/>
                </a:lnTo>
                <a:lnTo>
                  <a:pt x="8821518" y="4172569"/>
                </a:lnTo>
                <a:lnTo>
                  <a:pt x="8848084" y="4176795"/>
                </a:lnTo>
                <a:lnTo>
                  <a:pt x="8864386" y="4182832"/>
                </a:lnTo>
                <a:lnTo>
                  <a:pt x="8886724" y="4187060"/>
                </a:lnTo>
                <a:lnTo>
                  <a:pt x="8886724" y="4205775"/>
                </a:lnTo>
                <a:lnTo>
                  <a:pt x="8882498" y="4205775"/>
                </a:lnTo>
                <a:lnTo>
                  <a:pt x="8876459" y="4210001"/>
                </a:lnTo>
                <a:lnTo>
                  <a:pt x="8868009" y="4210001"/>
                </a:lnTo>
                <a:lnTo>
                  <a:pt x="8864386" y="4211813"/>
                </a:lnTo>
                <a:lnTo>
                  <a:pt x="8861970" y="4216039"/>
                </a:lnTo>
                <a:lnTo>
                  <a:pt x="8864386" y="4216039"/>
                </a:lnTo>
                <a:lnTo>
                  <a:pt x="8872233" y="4220266"/>
                </a:lnTo>
                <a:lnTo>
                  <a:pt x="8896384" y="4255284"/>
                </a:lnTo>
                <a:lnTo>
                  <a:pt x="8930799" y="4284264"/>
                </a:lnTo>
                <a:lnTo>
                  <a:pt x="8971854" y="4306604"/>
                </a:lnTo>
                <a:lnTo>
                  <a:pt x="8971854" y="4322905"/>
                </a:lnTo>
                <a:lnTo>
                  <a:pt x="8924761" y="4322905"/>
                </a:lnTo>
                <a:lnTo>
                  <a:pt x="8918724" y="4316866"/>
                </a:lnTo>
                <a:lnTo>
                  <a:pt x="8910875" y="4312640"/>
                </a:lnTo>
                <a:lnTo>
                  <a:pt x="8904838" y="4312640"/>
                </a:lnTo>
                <a:lnTo>
                  <a:pt x="8896384" y="4312640"/>
                </a:lnTo>
                <a:lnTo>
                  <a:pt x="8890347" y="4310830"/>
                </a:lnTo>
                <a:lnTo>
                  <a:pt x="8878272" y="4306604"/>
                </a:lnTo>
                <a:lnTo>
                  <a:pt x="8868009" y="4298151"/>
                </a:lnTo>
                <a:lnTo>
                  <a:pt x="8861970" y="4292113"/>
                </a:lnTo>
                <a:lnTo>
                  <a:pt x="8854121" y="4277622"/>
                </a:lnTo>
                <a:lnTo>
                  <a:pt x="8848084" y="4267359"/>
                </a:lnTo>
                <a:lnTo>
                  <a:pt x="8839630" y="4259510"/>
                </a:lnTo>
                <a:lnTo>
                  <a:pt x="8811256" y="4245019"/>
                </a:lnTo>
                <a:lnTo>
                  <a:pt x="8791331" y="4245019"/>
                </a:lnTo>
                <a:lnTo>
                  <a:pt x="8764765" y="4252868"/>
                </a:lnTo>
                <a:lnTo>
                  <a:pt x="8740614" y="4267359"/>
                </a:lnTo>
                <a:lnTo>
                  <a:pt x="8716464" y="4273396"/>
                </a:lnTo>
                <a:lnTo>
                  <a:pt x="8691710" y="4259510"/>
                </a:lnTo>
                <a:lnTo>
                  <a:pt x="8667559" y="4252868"/>
                </a:lnTo>
                <a:lnTo>
                  <a:pt x="8641598" y="4249245"/>
                </a:lnTo>
                <a:lnTo>
                  <a:pt x="8607185" y="4252868"/>
                </a:lnTo>
                <a:lnTo>
                  <a:pt x="8610806" y="4238982"/>
                </a:lnTo>
                <a:lnTo>
                  <a:pt x="8613221" y="4226302"/>
                </a:lnTo>
                <a:lnTo>
                  <a:pt x="8616844" y="4220266"/>
                </a:lnTo>
                <a:lnTo>
                  <a:pt x="8621071" y="4211813"/>
                </a:lnTo>
                <a:lnTo>
                  <a:pt x="8625297" y="4205775"/>
                </a:lnTo>
                <a:lnTo>
                  <a:pt x="8621071" y="4197323"/>
                </a:lnTo>
                <a:lnTo>
                  <a:pt x="8602958" y="4166530"/>
                </a:lnTo>
                <a:lnTo>
                  <a:pt x="8578808" y="4148418"/>
                </a:lnTo>
                <a:lnTo>
                  <a:pt x="8550431" y="4139966"/>
                </a:lnTo>
                <a:lnTo>
                  <a:pt x="8517828" y="4129701"/>
                </a:lnTo>
                <a:lnTo>
                  <a:pt x="8487641" y="4123665"/>
                </a:lnTo>
                <a:lnTo>
                  <a:pt x="8461075" y="4109174"/>
                </a:lnTo>
                <a:lnTo>
                  <a:pt x="8444773" y="4086231"/>
                </a:lnTo>
                <a:lnTo>
                  <a:pt x="8450810" y="4084420"/>
                </a:lnTo>
                <a:lnTo>
                  <a:pt x="8455038" y="4084420"/>
                </a:lnTo>
                <a:lnTo>
                  <a:pt x="8459262" y="4080194"/>
                </a:lnTo>
                <a:lnTo>
                  <a:pt x="8461075" y="4075966"/>
                </a:lnTo>
                <a:lnTo>
                  <a:pt x="8465301" y="4069930"/>
                </a:lnTo>
                <a:lnTo>
                  <a:pt x="8444773" y="4065703"/>
                </a:lnTo>
                <a:lnTo>
                  <a:pt x="8422433" y="4055439"/>
                </a:lnTo>
                <a:lnTo>
                  <a:pt x="8404321" y="4047591"/>
                </a:lnTo>
                <a:lnTo>
                  <a:pt x="8404321" y="4028875"/>
                </a:lnTo>
                <a:close/>
                <a:moveTo>
                  <a:pt x="8238289" y="3957027"/>
                </a:moveTo>
                <a:lnTo>
                  <a:pt x="8242515" y="3957027"/>
                </a:lnTo>
                <a:lnTo>
                  <a:pt x="8246138" y="3957027"/>
                </a:lnTo>
                <a:lnTo>
                  <a:pt x="8246138" y="3960650"/>
                </a:lnTo>
                <a:lnTo>
                  <a:pt x="8246138" y="3964876"/>
                </a:lnTo>
                <a:lnTo>
                  <a:pt x="8250364" y="3964876"/>
                </a:lnTo>
                <a:lnTo>
                  <a:pt x="8250364" y="3969102"/>
                </a:lnTo>
                <a:lnTo>
                  <a:pt x="8256401" y="3969102"/>
                </a:lnTo>
                <a:lnTo>
                  <a:pt x="8252175" y="3970913"/>
                </a:lnTo>
                <a:lnTo>
                  <a:pt x="8250364" y="3970913"/>
                </a:lnTo>
                <a:lnTo>
                  <a:pt x="8250364" y="3975139"/>
                </a:lnTo>
                <a:lnTo>
                  <a:pt x="8238289" y="3985404"/>
                </a:lnTo>
                <a:lnTo>
                  <a:pt x="8228026" y="3998082"/>
                </a:lnTo>
                <a:lnTo>
                  <a:pt x="8217761" y="4008347"/>
                </a:lnTo>
                <a:lnTo>
                  <a:pt x="8179724" y="4004121"/>
                </a:lnTo>
                <a:lnTo>
                  <a:pt x="8147121" y="4004121"/>
                </a:lnTo>
                <a:lnTo>
                  <a:pt x="8108479" y="4008347"/>
                </a:lnTo>
                <a:lnTo>
                  <a:pt x="8108479" y="4028874"/>
                </a:lnTo>
                <a:lnTo>
                  <a:pt x="8114517" y="4033101"/>
                </a:lnTo>
                <a:lnTo>
                  <a:pt x="8114517" y="4036724"/>
                </a:lnTo>
                <a:lnTo>
                  <a:pt x="8118743" y="4040950"/>
                </a:lnTo>
                <a:lnTo>
                  <a:pt x="8122970" y="4047591"/>
                </a:lnTo>
                <a:lnTo>
                  <a:pt x="8161007" y="4033101"/>
                </a:lnTo>
                <a:lnTo>
                  <a:pt x="8199647" y="4022836"/>
                </a:lnTo>
                <a:lnTo>
                  <a:pt x="8199647" y="4040950"/>
                </a:lnTo>
                <a:lnTo>
                  <a:pt x="8193610" y="4040950"/>
                </a:lnTo>
                <a:lnTo>
                  <a:pt x="8181534" y="4047591"/>
                </a:lnTo>
                <a:lnTo>
                  <a:pt x="8167044" y="4055441"/>
                </a:lnTo>
                <a:lnTo>
                  <a:pt x="8153157" y="4061477"/>
                </a:lnTo>
                <a:lnTo>
                  <a:pt x="8165233" y="4086231"/>
                </a:lnTo>
                <a:lnTo>
                  <a:pt x="8179724" y="4109174"/>
                </a:lnTo>
                <a:lnTo>
                  <a:pt x="8185761" y="4129702"/>
                </a:lnTo>
                <a:lnTo>
                  <a:pt x="8193610" y="4166533"/>
                </a:lnTo>
                <a:lnTo>
                  <a:pt x="8185761" y="4166533"/>
                </a:lnTo>
                <a:lnTo>
                  <a:pt x="8185761" y="4172569"/>
                </a:lnTo>
                <a:lnTo>
                  <a:pt x="8179724" y="4168946"/>
                </a:lnTo>
                <a:lnTo>
                  <a:pt x="8175498" y="4168946"/>
                </a:lnTo>
                <a:lnTo>
                  <a:pt x="8175498" y="4166533"/>
                </a:lnTo>
                <a:lnTo>
                  <a:pt x="8171272" y="4166533"/>
                </a:lnTo>
                <a:lnTo>
                  <a:pt x="8151347" y="4144192"/>
                </a:lnTo>
                <a:lnTo>
                  <a:pt x="8132630" y="4119439"/>
                </a:lnTo>
                <a:lnTo>
                  <a:pt x="8114517" y="4094685"/>
                </a:lnTo>
                <a:lnTo>
                  <a:pt x="8114517" y="4172569"/>
                </a:lnTo>
                <a:lnTo>
                  <a:pt x="8084328" y="4172569"/>
                </a:lnTo>
                <a:lnTo>
                  <a:pt x="8084328" y="4168946"/>
                </a:lnTo>
                <a:lnTo>
                  <a:pt x="8080102" y="4168946"/>
                </a:lnTo>
                <a:lnTo>
                  <a:pt x="8080102" y="4166533"/>
                </a:lnTo>
                <a:lnTo>
                  <a:pt x="8075875" y="4166533"/>
                </a:lnTo>
                <a:lnTo>
                  <a:pt x="8080102" y="4139966"/>
                </a:lnTo>
                <a:lnTo>
                  <a:pt x="8075875" y="4125475"/>
                </a:lnTo>
                <a:lnTo>
                  <a:pt x="8069839" y="4113400"/>
                </a:lnTo>
                <a:lnTo>
                  <a:pt x="8061989" y="4094685"/>
                </a:lnTo>
                <a:lnTo>
                  <a:pt x="8061989" y="4075968"/>
                </a:lnTo>
                <a:lnTo>
                  <a:pt x="8072252" y="4055441"/>
                </a:lnTo>
                <a:lnTo>
                  <a:pt x="8086140" y="4026459"/>
                </a:lnTo>
                <a:lnTo>
                  <a:pt x="8100629" y="3999895"/>
                </a:lnTo>
                <a:lnTo>
                  <a:pt x="8114517" y="3979365"/>
                </a:lnTo>
                <a:lnTo>
                  <a:pt x="8122970" y="3969102"/>
                </a:lnTo>
                <a:lnTo>
                  <a:pt x="8157384" y="3979365"/>
                </a:lnTo>
                <a:lnTo>
                  <a:pt x="8179724" y="3979365"/>
                </a:lnTo>
                <a:lnTo>
                  <a:pt x="8195421" y="3975139"/>
                </a:lnTo>
                <a:lnTo>
                  <a:pt x="8217761" y="3969102"/>
                </a:lnTo>
                <a:close/>
                <a:moveTo>
                  <a:pt x="8317380" y="3950385"/>
                </a:moveTo>
                <a:lnTo>
                  <a:pt x="8331266" y="3957027"/>
                </a:lnTo>
                <a:lnTo>
                  <a:pt x="8337305" y="3960650"/>
                </a:lnTo>
                <a:lnTo>
                  <a:pt x="8345757" y="3969102"/>
                </a:lnTo>
                <a:lnTo>
                  <a:pt x="8347567" y="3975139"/>
                </a:lnTo>
                <a:lnTo>
                  <a:pt x="8347567" y="3989630"/>
                </a:lnTo>
                <a:lnTo>
                  <a:pt x="8347567" y="4008348"/>
                </a:lnTo>
                <a:lnTo>
                  <a:pt x="8341531" y="4012574"/>
                </a:lnTo>
                <a:lnTo>
                  <a:pt x="8337305" y="4014384"/>
                </a:lnTo>
                <a:lnTo>
                  <a:pt x="8337305" y="4018611"/>
                </a:lnTo>
                <a:lnTo>
                  <a:pt x="8337305" y="4022837"/>
                </a:lnTo>
                <a:lnTo>
                  <a:pt x="8337305" y="4026460"/>
                </a:lnTo>
                <a:lnTo>
                  <a:pt x="8337305" y="4028875"/>
                </a:lnTo>
                <a:lnTo>
                  <a:pt x="8335492" y="4033102"/>
                </a:lnTo>
                <a:lnTo>
                  <a:pt x="8327040" y="4040951"/>
                </a:lnTo>
                <a:lnTo>
                  <a:pt x="8327040" y="4022837"/>
                </a:lnTo>
                <a:lnTo>
                  <a:pt x="8313154" y="3999895"/>
                </a:lnTo>
                <a:lnTo>
                  <a:pt x="8313154" y="3975139"/>
                </a:lnTo>
                <a:close/>
                <a:moveTo>
                  <a:pt x="7999200" y="3810917"/>
                </a:moveTo>
                <a:lnTo>
                  <a:pt x="8019125" y="3816954"/>
                </a:lnTo>
                <a:lnTo>
                  <a:pt x="8043878" y="3831445"/>
                </a:lnTo>
                <a:lnTo>
                  <a:pt x="8066218" y="3853785"/>
                </a:lnTo>
                <a:lnTo>
                  <a:pt x="8075878" y="3872502"/>
                </a:lnTo>
                <a:lnTo>
                  <a:pt x="8066218" y="3878539"/>
                </a:lnTo>
                <a:lnTo>
                  <a:pt x="8055954" y="3888802"/>
                </a:lnTo>
                <a:lnTo>
                  <a:pt x="8043878" y="3897256"/>
                </a:lnTo>
                <a:lnTo>
                  <a:pt x="8029387" y="3903292"/>
                </a:lnTo>
                <a:lnTo>
                  <a:pt x="8041463" y="3935895"/>
                </a:lnTo>
                <a:lnTo>
                  <a:pt x="8055954" y="3960651"/>
                </a:lnTo>
                <a:lnTo>
                  <a:pt x="8069840" y="3989631"/>
                </a:lnTo>
                <a:lnTo>
                  <a:pt x="8057764" y="3993857"/>
                </a:lnTo>
                <a:lnTo>
                  <a:pt x="8051728" y="3993857"/>
                </a:lnTo>
                <a:lnTo>
                  <a:pt x="8047501" y="3993857"/>
                </a:lnTo>
                <a:lnTo>
                  <a:pt x="8043878" y="3998083"/>
                </a:lnTo>
                <a:lnTo>
                  <a:pt x="8041463" y="3999896"/>
                </a:lnTo>
                <a:lnTo>
                  <a:pt x="8037842" y="4008348"/>
                </a:lnTo>
                <a:lnTo>
                  <a:pt x="8019125" y="4040951"/>
                </a:lnTo>
                <a:lnTo>
                  <a:pt x="8009465" y="4080196"/>
                </a:lnTo>
                <a:lnTo>
                  <a:pt x="7990748" y="4115214"/>
                </a:lnTo>
                <a:lnTo>
                  <a:pt x="7981088" y="4123666"/>
                </a:lnTo>
                <a:lnTo>
                  <a:pt x="7970823" y="4123666"/>
                </a:lnTo>
                <a:lnTo>
                  <a:pt x="7958748" y="4125477"/>
                </a:lnTo>
                <a:lnTo>
                  <a:pt x="7946672" y="4125477"/>
                </a:lnTo>
                <a:lnTo>
                  <a:pt x="7924334" y="4113402"/>
                </a:lnTo>
                <a:lnTo>
                  <a:pt x="7903806" y="4109175"/>
                </a:lnTo>
                <a:lnTo>
                  <a:pt x="7877845" y="4109175"/>
                </a:lnTo>
                <a:lnTo>
                  <a:pt x="7853089" y="4104949"/>
                </a:lnTo>
                <a:lnTo>
                  <a:pt x="7828938" y="4094687"/>
                </a:lnTo>
                <a:lnTo>
                  <a:pt x="7804787" y="4061479"/>
                </a:lnTo>
                <a:lnTo>
                  <a:pt x="7786675" y="4018611"/>
                </a:lnTo>
                <a:lnTo>
                  <a:pt x="7782449" y="3969103"/>
                </a:lnTo>
                <a:lnTo>
                  <a:pt x="7800561" y="3960651"/>
                </a:lnTo>
                <a:lnTo>
                  <a:pt x="7815052" y="3960651"/>
                </a:lnTo>
                <a:lnTo>
                  <a:pt x="7828938" y="3964877"/>
                </a:lnTo>
                <a:lnTo>
                  <a:pt x="7843429" y="3957028"/>
                </a:lnTo>
                <a:lnTo>
                  <a:pt x="7861541" y="3928046"/>
                </a:lnTo>
                <a:lnTo>
                  <a:pt x="7906220" y="3922009"/>
                </a:lnTo>
                <a:lnTo>
                  <a:pt x="7914069" y="3915368"/>
                </a:lnTo>
                <a:lnTo>
                  <a:pt x="7920108" y="3907519"/>
                </a:lnTo>
                <a:lnTo>
                  <a:pt x="7920108" y="3903292"/>
                </a:lnTo>
                <a:lnTo>
                  <a:pt x="7924334" y="3900877"/>
                </a:lnTo>
                <a:lnTo>
                  <a:pt x="7924334" y="3897256"/>
                </a:lnTo>
                <a:lnTo>
                  <a:pt x="7924334" y="3893030"/>
                </a:lnTo>
                <a:lnTo>
                  <a:pt x="7927955" y="3888802"/>
                </a:lnTo>
                <a:lnTo>
                  <a:pt x="7934597" y="3888802"/>
                </a:lnTo>
                <a:lnTo>
                  <a:pt x="7946672" y="3888802"/>
                </a:lnTo>
                <a:lnTo>
                  <a:pt x="7958748" y="3888802"/>
                </a:lnTo>
                <a:lnTo>
                  <a:pt x="7966597" y="3864048"/>
                </a:lnTo>
                <a:lnTo>
                  <a:pt x="7976860" y="3845331"/>
                </a:lnTo>
                <a:lnTo>
                  <a:pt x="7987124" y="3829029"/>
                </a:lnTo>
                <a:close/>
                <a:moveTo>
                  <a:pt x="6980054" y="3763221"/>
                </a:moveTo>
                <a:lnTo>
                  <a:pt x="7000582" y="3777712"/>
                </a:lnTo>
                <a:lnTo>
                  <a:pt x="7012658" y="3802465"/>
                </a:lnTo>
                <a:lnTo>
                  <a:pt x="7012658" y="3839294"/>
                </a:lnTo>
                <a:lnTo>
                  <a:pt x="7012658" y="3843520"/>
                </a:lnTo>
                <a:lnTo>
                  <a:pt x="7014470" y="3843520"/>
                </a:lnTo>
                <a:lnTo>
                  <a:pt x="7018696" y="3845333"/>
                </a:lnTo>
                <a:lnTo>
                  <a:pt x="7018696" y="3849559"/>
                </a:lnTo>
                <a:lnTo>
                  <a:pt x="7018696" y="3858011"/>
                </a:lnTo>
                <a:lnTo>
                  <a:pt x="7012658" y="3858011"/>
                </a:lnTo>
                <a:lnTo>
                  <a:pt x="7004205" y="3859822"/>
                </a:lnTo>
                <a:lnTo>
                  <a:pt x="7000582" y="3868276"/>
                </a:lnTo>
                <a:lnTo>
                  <a:pt x="6994545" y="3872502"/>
                </a:lnTo>
                <a:lnTo>
                  <a:pt x="6990319" y="3872502"/>
                </a:lnTo>
                <a:lnTo>
                  <a:pt x="6986091" y="3868276"/>
                </a:lnTo>
                <a:lnTo>
                  <a:pt x="6984280" y="3868276"/>
                </a:lnTo>
                <a:lnTo>
                  <a:pt x="6980054" y="3864048"/>
                </a:lnTo>
                <a:lnTo>
                  <a:pt x="6966167" y="3835068"/>
                </a:lnTo>
                <a:lnTo>
                  <a:pt x="6966167" y="3792201"/>
                </a:lnTo>
                <a:lnTo>
                  <a:pt x="6969791" y="3786164"/>
                </a:lnTo>
                <a:lnTo>
                  <a:pt x="6974017" y="3781938"/>
                </a:lnTo>
                <a:lnTo>
                  <a:pt x="6975827" y="3773486"/>
                </a:lnTo>
                <a:close/>
                <a:moveTo>
                  <a:pt x="8250362" y="3720353"/>
                </a:moveTo>
                <a:lnTo>
                  <a:pt x="8266663" y="3738465"/>
                </a:lnTo>
                <a:lnTo>
                  <a:pt x="8278739" y="3758993"/>
                </a:lnTo>
                <a:lnTo>
                  <a:pt x="8278739" y="3792201"/>
                </a:lnTo>
                <a:lnTo>
                  <a:pt x="8280549" y="3800051"/>
                </a:lnTo>
                <a:lnTo>
                  <a:pt x="8284775" y="3800051"/>
                </a:lnTo>
                <a:lnTo>
                  <a:pt x="8284775" y="3802466"/>
                </a:lnTo>
                <a:lnTo>
                  <a:pt x="8280549" y="3802466"/>
                </a:lnTo>
                <a:lnTo>
                  <a:pt x="8278739" y="3810919"/>
                </a:lnTo>
                <a:lnTo>
                  <a:pt x="8278739" y="3816955"/>
                </a:lnTo>
                <a:lnTo>
                  <a:pt x="8274512" y="3816955"/>
                </a:lnTo>
                <a:lnTo>
                  <a:pt x="8274512" y="3821181"/>
                </a:lnTo>
                <a:lnTo>
                  <a:pt x="8270889" y="3821181"/>
                </a:lnTo>
                <a:lnTo>
                  <a:pt x="8264250" y="3824805"/>
                </a:lnTo>
                <a:lnTo>
                  <a:pt x="8260626" y="3816955"/>
                </a:lnTo>
                <a:lnTo>
                  <a:pt x="8260626" y="3814540"/>
                </a:lnTo>
                <a:lnTo>
                  <a:pt x="8256400" y="3814540"/>
                </a:lnTo>
                <a:lnTo>
                  <a:pt x="8252174" y="3814540"/>
                </a:lnTo>
                <a:lnTo>
                  <a:pt x="8250362" y="3810919"/>
                </a:lnTo>
                <a:lnTo>
                  <a:pt x="8250362" y="3816955"/>
                </a:lnTo>
                <a:lnTo>
                  <a:pt x="8252174" y="3821181"/>
                </a:lnTo>
                <a:lnTo>
                  <a:pt x="8256400" y="3824805"/>
                </a:lnTo>
                <a:lnTo>
                  <a:pt x="8260626" y="3829031"/>
                </a:lnTo>
                <a:lnTo>
                  <a:pt x="8256400" y="3831446"/>
                </a:lnTo>
                <a:lnTo>
                  <a:pt x="8256400" y="3835070"/>
                </a:lnTo>
                <a:lnTo>
                  <a:pt x="8256400" y="3839296"/>
                </a:lnTo>
                <a:lnTo>
                  <a:pt x="8256400" y="3849559"/>
                </a:lnTo>
                <a:lnTo>
                  <a:pt x="8238286" y="3849559"/>
                </a:lnTo>
                <a:lnTo>
                  <a:pt x="8238286" y="3839296"/>
                </a:lnTo>
                <a:lnTo>
                  <a:pt x="8228024" y="3835070"/>
                </a:lnTo>
                <a:lnTo>
                  <a:pt x="8217759" y="3829031"/>
                </a:lnTo>
                <a:lnTo>
                  <a:pt x="8214136" y="3821181"/>
                </a:lnTo>
                <a:lnTo>
                  <a:pt x="8209910" y="3810919"/>
                </a:lnTo>
                <a:lnTo>
                  <a:pt x="8208099" y="3800051"/>
                </a:lnTo>
                <a:lnTo>
                  <a:pt x="8199647" y="3786163"/>
                </a:lnTo>
                <a:lnTo>
                  <a:pt x="8189382" y="3792201"/>
                </a:lnTo>
                <a:lnTo>
                  <a:pt x="8175496" y="3800051"/>
                </a:lnTo>
                <a:lnTo>
                  <a:pt x="8161005" y="3802466"/>
                </a:lnTo>
                <a:lnTo>
                  <a:pt x="8147119" y="3810919"/>
                </a:lnTo>
                <a:lnTo>
                  <a:pt x="8147119" y="3792201"/>
                </a:lnTo>
                <a:lnTo>
                  <a:pt x="8151345" y="3787975"/>
                </a:lnTo>
                <a:lnTo>
                  <a:pt x="8151345" y="3786163"/>
                </a:lnTo>
                <a:lnTo>
                  <a:pt x="8153156" y="3786163"/>
                </a:lnTo>
                <a:lnTo>
                  <a:pt x="8153156" y="3777710"/>
                </a:lnTo>
                <a:lnTo>
                  <a:pt x="8181533" y="3767447"/>
                </a:lnTo>
                <a:lnTo>
                  <a:pt x="8208099" y="3758993"/>
                </a:lnTo>
                <a:lnTo>
                  <a:pt x="8232250" y="3744504"/>
                </a:lnTo>
                <a:close/>
                <a:moveTo>
                  <a:pt x="8075879" y="3681109"/>
                </a:moveTo>
                <a:lnTo>
                  <a:pt x="8084331" y="3688959"/>
                </a:lnTo>
                <a:lnTo>
                  <a:pt x="8086142" y="3688959"/>
                </a:lnTo>
                <a:lnTo>
                  <a:pt x="8090368" y="3688959"/>
                </a:lnTo>
                <a:lnTo>
                  <a:pt x="8090368" y="3691374"/>
                </a:lnTo>
                <a:lnTo>
                  <a:pt x="8090368" y="3699222"/>
                </a:lnTo>
                <a:lnTo>
                  <a:pt x="8094594" y="3705863"/>
                </a:lnTo>
                <a:lnTo>
                  <a:pt x="8072255" y="3723978"/>
                </a:lnTo>
                <a:lnTo>
                  <a:pt x="8057764" y="3742695"/>
                </a:lnTo>
                <a:lnTo>
                  <a:pt x="8041462" y="3757184"/>
                </a:lnTo>
                <a:lnTo>
                  <a:pt x="8015500" y="3771675"/>
                </a:lnTo>
                <a:lnTo>
                  <a:pt x="8015500" y="3763223"/>
                </a:lnTo>
                <a:lnTo>
                  <a:pt x="8037841" y="3738467"/>
                </a:lnTo>
                <a:lnTo>
                  <a:pt x="8061992" y="3713713"/>
                </a:lnTo>
                <a:close/>
                <a:moveTo>
                  <a:pt x="2998871" y="3491528"/>
                </a:moveTo>
                <a:lnTo>
                  <a:pt x="3013361" y="3491528"/>
                </a:lnTo>
                <a:lnTo>
                  <a:pt x="3027247" y="3493944"/>
                </a:lnTo>
                <a:lnTo>
                  <a:pt x="3043549" y="3501794"/>
                </a:lnTo>
                <a:lnTo>
                  <a:pt x="3037512" y="3506020"/>
                </a:lnTo>
                <a:lnTo>
                  <a:pt x="3033286" y="3512058"/>
                </a:lnTo>
                <a:lnTo>
                  <a:pt x="3027247" y="3516284"/>
                </a:lnTo>
                <a:lnTo>
                  <a:pt x="3015172" y="3516284"/>
                </a:lnTo>
                <a:lnTo>
                  <a:pt x="3004910" y="3512058"/>
                </a:lnTo>
                <a:lnTo>
                  <a:pt x="2995250" y="3512058"/>
                </a:lnTo>
                <a:lnTo>
                  <a:pt x="2984985" y="3512058"/>
                </a:lnTo>
                <a:lnTo>
                  <a:pt x="2972910" y="3516284"/>
                </a:lnTo>
                <a:lnTo>
                  <a:pt x="2972910" y="3493944"/>
                </a:lnTo>
                <a:close/>
                <a:moveTo>
                  <a:pt x="8136855" y="3469188"/>
                </a:moveTo>
                <a:lnTo>
                  <a:pt x="8147119" y="3469188"/>
                </a:lnTo>
                <a:lnTo>
                  <a:pt x="8161005" y="3469188"/>
                </a:lnTo>
                <a:lnTo>
                  <a:pt x="8161005" y="3506017"/>
                </a:lnTo>
                <a:lnTo>
                  <a:pt x="8157382" y="3530773"/>
                </a:lnTo>
                <a:lnTo>
                  <a:pt x="8151346" y="3551301"/>
                </a:lnTo>
                <a:lnTo>
                  <a:pt x="8147119" y="3588130"/>
                </a:lnTo>
                <a:lnTo>
                  <a:pt x="8153156" y="3588130"/>
                </a:lnTo>
                <a:lnTo>
                  <a:pt x="8153156" y="3594771"/>
                </a:lnTo>
                <a:lnTo>
                  <a:pt x="8167044" y="3594771"/>
                </a:lnTo>
                <a:lnTo>
                  <a:pt x="8175496" y="3594771"/>
                </a:lnTo>
                <a:lnTo>
                  <a:pt x="8181533" y="3594771"/>
                </a:lnTo>
                <a:lnTo>
                  <a:pt x="8189382" y="3598393"/>
                </a:lnTo>
                <a:lnTo>
                  <a:pt x="8195421" y="3602621"/>
                </a:lnTo>
                <a:lnTo>
                  <a:pt x="8209910" y="3605034"/>
                </a:lnTo>
                <a:lnTo>
                  <a:pt x="8217759" y="3631600"/>
                </a:lnTo>
                <a:lnTo>
                  <a:pt x="8232250" y="3647902"/>
                </a:lnTo>
                <a:lnTo>
                  <a:pt x="8250362" y="3666619"/>
                </a:lnTo>
                <a:lnTo>
                  <a:pt x="8264250" y="3691373"/>
                </a:lnTo>
                <a:lnTo>
                  <a:pt x="8252174" y="3695599"/>
                </a:lnTo>
                <a:lnTo>
                  <a:pt x="8246136" y="3699222"/>
                </a:lnTo>
                <a:lnTo>
                  <a:pt x="8242512" y="3699222"/>
                </a:lnTo>
                <a:lnTo>
                  <a:pt x="8242512" y="3703448"/>
                </a:lnTo>
                <a:lnTo>
                  <a:pt x="8242512" y="3705864"/>
                </a:lnTo>
                <a:lnTo>
                  <a:pt x="8242512" y="3709487"/>
                </a:lnTo>
                <a:lnTo>
                  <a:pt x="8235871" y="3709487"/>
                </a:lnTo>
                <a:lnTo>
                  <a:pt x="8223796" y="3713713"/>
                </a:lnTo>
                <a:lnTo>
                  <a:pt x="8221985" y="3705864"/>
                </a:lnTo>
                <a:lnTo>
                  <a:pt x="8221985" y="3703448"/>
                </a:lnTo>
                <a:lnTo>
                  <a:pt x="8217759" y="3703448"/>
                </a:lnTo>
                <a:lnTo>
                  <a:pt x="8214136" y="3703448"/>
                </a:lnTo>
                <a:lnTo>
                  <a:pt x="8209910" y="3699222"/>
                </a:lnTo>
                <a:lnTo>
                  <a:pt x="8203873" y="3713713"/>
                </a:lnTo>
                <a:lnTo>
                  <a:pt x="8199647" y="3723976"/>
                </a:lnTo>
                <a:lnTo>
                  <a:pt x="8193608" y="3734241"/>
                </a:lnTo>
                <a:lnTo>
                  <a:pt x="8181533" y="3738467"/>
                </a:lnTo>
                <a:lnTo>
                  <a:pt x="8171270" y="3744503"/>
                </a:lnTo>
                <a:lnTo>
                  <a:pt x="8171270" y="3738467"/>
                </a:lnTo>
                <a:lnTo>
                  <a:pt x="8165231" y="3730617"/>
                </a:lnTo>
                <a:lnTo>
                  <a:pt x="8165231" y="3723976"/>
                </a:lnTo>
                <a:lnTo>
                  <a:pt x="8165231" y="3720354"/>
                </a:lnTo>
                <a:lnTo>
                  <a:pt x="8165231" y="3717939"/>
                </a:lnTo>
                <a:lnTo>
                  <a:pt x="8165231" y="3713713"/>
                </a:lnTo>
                <a:lnTo>
                  <a:pt x="8161005" y="3709487"/>
                </a:lnTo>
                <a:lnTo>
                  <a:pt x="8157382" y="3709487"/>
                </a:lnTo>
                <a:lnTo>
                  <a:pt x="8147119" y="3705864"/>
                </a:lnTo>
                <a:lnTo>
                  <a:pt x="8147119" y="3695599"/>
                </a:lnTo>
                <a:lnTo>
                  <a:pt x="8147119" y="3685336"/>
                </a:lnTo>
                <a:lnTo>
                  <a:pt x="8151346" y="3676882"/>
                </a:lnTo>
                <a:lnTo>
                  <a:pt x="8151346" y="3675071"/>
                </a:lnTo>
                <a:lnTo>
                  <a:pt x="8153156" y="3670845"/>
                </a:lnTo>
                <a:lnTo>
                  <a:pt x="8161005" y="3670845"/>
                </a:lnTo>
                <a:lnTo>
                  <a:pt x="8171270" y="3666619"/>
                </a:lnTo>
                <a:lnTo>
                  <a:pt x="8185761" y="3666619"/>
                </a:lnTo>
                <a:lnTo>
                  <a:pt x="8185761" y="3691373"/>
                </a:lnTo>
                <a:lnTo>
                  <a:pt x="8209910" y="3691373"/>
                </a:lnTo>
                <a:lnTo>
                  <a:pt x="8209910" y="3685336"/>
                </a:lnTo>
                <a:lnTo>
                  <a:pt x="8214136" y="3676882"/>
                </a:lnTo>
                <a:lnTo>
                  <a:pt x="8217759" y="3675071"/>
                </a:lnTo>
                <a:lnTo>
                  <a:pt x="8217759" y="3670845"/>
                </a:lnTo>
                <a:lnTo>
                  <a:pt x="8221985" y="3666619"/>
                </a:lnTo>
                <a:lnTo>
                  <a:pt x="8223796" y="3660580"/>
                </a:lnTo>
                <a:lnTo>
                  <a:pt x="8217759" y="3660580"/>
                </a:lnTo>
                <a:lnTo>
                  <a:pt x="8181533" y="3631600"/>
                </a:lnTo>
                <a:lnTo>
                  <a:pt x="8141083" y="3612883"/>
                </a:lnTo>
                <a:lnTo>
                  <a:pt x="8141083" y="3627374"/>
                </a:lnTo>
                <a:lnTo>
                  <a:pt x="8136855" y="3637637"/>
                </a:lnTo>
                <a:lnTo>
                  <a:pt x="8132629" y="3647902"/>
                </a:lnTo>
                <a:lnTo>
                  <a:pt x="8132629" y="3660580"/>
                </a:lnTo>
                <a:lnTo>
                  <a:pt x="8129007" y="3656354"/>
                </a:lnTo>
                <a:lnTo>
                  <a:pt x="8126592" y="3652128"/>
                </a:lnTo>
                <a:lnTo>
                  <a:pt x="8126592" y="3647902"/>
                </a:lnTo>
                <a:lnTo>
                  <a:pt x="8122969" y="3646091"/>
                </a:lnTo>
                <a:lnTo>
                  <a:pt x="8112704" y="3618922"/>
                </a:lnTo>
                <a:lnTo>
                  <a:pt x="8100629" y="3588130"/>
                </a:lnTo>
                <a:lnTo>
                  <a:pt x="8098215" y="3547074"/>
                </a:lnTo>
                <a:lnTo>
                  <a:pt x="8100629" y="3512056"/>
                </a:lnTo>
                <a:lnTo>
                  <a:pt x="8114517" y="3477037"/>
                </a:lnTo>
                <a:lnTo>
                  <a:pt x="8126592" y="3472811"/>
                </a:lnTo>
                <a:close/>
                <a:moveTo>
                  <a:pt x="2881749" y="3469188"/>
                </a:moveTo>
                <a:lnTo>
                  <a:pt x="2895635" y="3469188"/>
                </a:lnTo>
                <a:lnTo>
                  <a:pt x="2910127" y="3472812"/>
                </a:lnTo>
                <a:lnTo>
                  <a:pt x="2924013" y="3472812"/>
                </a:lnTo>
                <a:lnTo>
                  <a:pt x="2934278" y="3477038"/>
                </a:lnTo>
                <a:lnTo>
                  <a:pt x="2934278" y="3493944"/>
                </a:lnTo>
                <a:lnTo>
                  <a:pt x="2881749" y="3493944"/>
                </a:lnTo>
                <a:close/>
                <a:moveTo>
                  <a:pt x="2583486" y="3469188"/>
                </a:moveTo>
                <a:lnTo>
                  <a:pt x="2602203" y="3472812"/>
                </a:lnTo>
                <a:lnTo>
                  <a:pt x="2611863" y="3479453"/>
                </a:lnTo>
                <a:lnTo>
                  <a:pt x="2626353" y="3487301"/>
                </a:lnTo>
                <a:lnTo>
                  <a:pt x="2638428" y="3493943"/>
                </a:lnTo>
                <a:lnTo>
                  <a:pt x="2638428" y="3501793"/>
                </a:lnTo>
                <a:lnTo>
                  <a:pt x="2624543" y="3501793"/>
                </a:lnTo>
                <a:lnTo>
                  <a:pt x="2611863" y="3506019"/>
                </a:lnTo>
                <a:lnTo>
                  <a:pt x="2602203" y="3507832"/>
                </a:lnTo>
                <a:lnTo>
                  <a:pt x="2596166" y="3506019"/>
                </a:lnTo>
                <a:lnTo>
                  <a:pt x="2581675" y="3506019"/>
                </a:lnTo>
                <a:lnTo>
                  <a:pt x="2569600" y="3501793"/>
                </a:lnTo>
                <a:lnTo>
                  <a:pt x="2569600" y="3477038"/>
                </a:lnTo>
                <a:lnTo>
                  <a:pt x="2573826" y="3477038"/>
                </a:lnTo>
                <a:lnTo>
                  <a:pt x="2577449" y="3472812"/>
                </a:lnTo>
                <a:lnTo>
                  <a:pt x="2581675" y="3472812"/>
                </a:lnTo>
                <a:close/>
                <a:moveTo>
                  <a:pt x="2707255" y="3435982"/>
                </a:moveTo>
                <a:lnTo>
                  <a:pt x="2750123" y="3440208"/>
                </a:lnTo>
                <a:lnTo>
                  <a:pt x="2786349" y="3448660"/>
                </a:lnTo>
                <a:lnTo>
                  <a:pt x="2814727" y="3458925"/>
                </a:lnTo>
                <a:lnTo>
                  <a:pt x="2849140" y="3469190"/>
                </a:lnTo>
                <a:lnTo>
                  <a:pt x="2849140" y="3487302"/>
                </a:lnTo>
                <a:lnTo>
                  <a:pt x="2835254" y="3487302"/>
                </a:lnTo>
                <a:lnTo>
                  <a:pt x="2828613" y="3491528"/>
                </a:lnTo>
                <a:lnTo>
                  <a:pt x="2818952" y="3493943"/>
                </a:lnTo>
                <a:lnTo>
                  <a:pt x="2810500" y="3497566"/>
                </a:lnTo>
                <a:lnTo>
                  <a:pt x="2804461" y="3501792"/>
                </a:lnTo>
                <a:lnTo>
                  <a:pt x="2792386" y="3501792"/>
                </a:lnTo>
                <a:lnTo>
                  <a:pt x="2792386" y="3497566"/>
                </a:lnTo>
                <a:lnTo>
                  <a:pt x="2792386" y="3493943"/>
                </a:lnTo>
                <a:lnTo>
                  <a:pt x="2790575" y="3491528"/>
                </a:lnTo>
                <a:lnTo>
                  <a:pt x="2786349" y="3487302"/>
                </a:lnTo>
                <a:lnTo>
                  <a:pt x="2782123" y="3483678"/>
                </a:lnTo>
                <a:lnTo>
                  <a:pt x="2778500" y="3487302"/>
                </a:lnTo>
                <a:lnTo>
                  <a:pt x="2772461" y="3507829"/>
                </a:lnTo>
                <a:lnTo>
                  <a:pt x="2762198" y="3507829"/>
                </a:lnTo>
                <a:lnTo>
                  <a:pt x="2735632" y="3506018"/>
                </a:lnTo>
                <a:lnTo>
                  <a:pt x="2707255" y="3501792"/>
                </a:lnTo>
                <a:lnTo>
                  <a:pt x="2687332" y="3501792"/>
                </a:lnTo>
                <a:lnTo>
                  <a:pt x="2677067" y="3477037"/>
                </a:lnTo>
                <a:lnTo>
                  <a:pt x="2695179" y="3477037"/>
                </a:lnTo>
                <a:lnTo>
                  <a:pt x="2707255" y="3477037"/>
                </a:lnTo>
                <a:lnTo>
                  <a:pt x="2721745" y="3472811"/>
                </a:lnTo>
                <a:lnTo>
                  <a:pt x="2733821" y="3469190"/>
                </a:lnTo>
                <a:lnTo>
                  <a:pt x="2725369" y="3464964"/>
                </a:lnTo>
                <a:lnTo>
                  <a:pt x="2719330" y="3458925"/>
                </a:lnTo>
                <a:lnTo>
                  <a:pt x="2715709" y="3454699"/>
                </a:lnTo>
                <a:lnTo>
                  <a:pt x="2711481" y="3448660"/>
                </a:lnTo>
                <a:close/>
                <a:moveTo>
                  <a:pt x="438334" y="3358099"/>
                </a:moveTo>
                <a:lnTo>
                  <a:pt x="470937" y="3368364"/>
                </a:lnTo>
                <a:lnTo>
                  <a:pt x="495088" y="3382250"/>
                </a:lnTo>
                <a:lnTo>
                  <a:pt x="523465" y="3396739"/>
                </a:lnTo>
                <a:lnTo>
                  <a:pt x="523465" y="3405193"/>
                </a:lnTo>
                <a:lnTo>
                  <a:pt x="515011" y="3405193"/>
                </a:lnTo>
                <a:lnTo>
                  <a:pt x="490862" y="3421494"/>
                </a:lnTo>
                <a:lnTo>
                  <a:pt x="466711" y="3425720"/>
                </a:lnTo>
                <a:lnTo>
                  <a:pt x="444371" y="3429946"/>
                </a:lnTo>
                <a:lnTo>
                  <a:pt x="420221" y="3435983"/>
                </a:lnTo>
                <a:lnTo>
                  <a:pt x="420221" y="3429946"/>
                </a:lnTo>
                <a:lnTo>
                  <a:pt x="414184" y="3429946"/>
                </a:lnTo>
                <a:lnTo>
                  <a:pt x="420221" y="3411229"/>
                </a:lnTo>
                <a:lnTo>
                  <a:pt x="420221" y="3393117"/>
                </a:lnTo>
                <a:lnTo>
                  <a:pt x="420221" y="3368364"/>
                </a:lnTo>
                <a:lnTo>
                  <a:pt x="428070" y="3364136"/>
                </a:lnTo>
                <a:lnTo>
                  <a:pt x="429882" y="3364136"/>
                </a:lnTo>
                <a:lnTo>
                  <a:pt x="429882" y="3361722"/>
                </a:lnTo>
                <a:lnTo>
                  <a:pt x="434108" y="3361722"/>
                </a:lnTo>
                <a:close/>
                <a:moveTo>
                  <a:pt x="2460320" y="3335156"/>
                </a:moveTo>
                <a:lnTo>
                  <a:pt x="2517074" y="3347835"/>
                </a:lnTo>
                <a:lnTo>
                  <a:pt x="2567789" y="3364136"/>
                </a:lnTo>
                <a:lnTo>
                  <a:pt x="2605826" y="3382251"/>
                </a:lnTo>
                <a:lnTo>
                  <a:pt x="2644467" y="3400966"/>
                </a:lnTo>
                <a:lnTo>
                  <a:pt x="2687335" y="3421496"/>
                </a:lnTo>
                <a:lnTo>
                  <a:pt x="2687335" y="3435985"/>
                </a:lnTo>
                <a:lnTo>
                  <a:pt x="2668618" y="3435985"/>
                </a:lnTo>
                <a:lnTo>
                  <a:pt x="2648694" y="3444439"/>
                </a:lnTo>
                <a:lnTo>
                  <a:pt x="2624543" y="3450476"/>
                </a:lnTo>
                <a:lnTo>
                  <a:pt x="2597978" y="3454702"/>
                </a:lnTo>
                <a:lnTo>
                  <a:pt x="2602204" y="3448665"/>
                </a:lnTo>
                <a:lnTo>
                  <a:pt x="2602204" y="3440211"/>
                </a:lnTo>
                <a:lnTo>
                  <a:pt x="2602204" y="3435985"/>
                </a:lnTo>
                <a:lnTo>
                  <a:pt x="2602204" y="3434174"/>
                </a:lnTo>
                <a:lnTo>
                  <a:pt x="2602204" y="3429948"/>
                </a:lnTo>
                <a:lnTo>
                  <a:pt x="2597978" y="3421496"/>
                </a:lnTo>
                <a:lnTo>
                  <a:pt x="2545450" y="3407005"/>
                </a:lnTo>
                <a:lnTo>
                  <a:pt x="2496546" y="3382251"/>
                </a:lnTo>
                <a:lnTo>
                  <a:pt x="2444018" y="3358100"/>
                </a:lnTo>
                <a:lnTo>
                  <a:pt x="2431943" y="3368364"/>
                </a:lnTo>
                <a:lnTo>
                  <a:pt x="2425906" y="3378627"/>
                </a:lnTo>
                <a:lnTo>
                  <a:pt x="2415641" y="3390703"/>
                </a:lnTo>
                <a:lnTo>
                  <a:pt x="2403566" y="3386477"/>
                </a:lnTo>
                <a:lnTo>
                  <a:pt x="2389075" y="3378627"/>
                </a:lnTo>
                <a:lnTo>
                  <a:pt x="2383038" y="3376212"/>
                </a:lnTo>
                <a:lnTo>
                  <a:pt x="2397529" y="3376212"/>
                </a:lnTo>
                <a:lnTo>
                  <a:pt x="2407189" y="3361723"/>
                </a:lnTo>
                <a:lnTo>
                  <a:pt x="2417452" y="3353873"/>
                </a:lnTo>
                <a:lnTo>
                  <a:pt x="2429527" y="3343608"/>
                </a:lnTo>
                <a:lnTo>
                  <a:pt x="2439792" y="3343608"/>
                </a:lnTo>
                <a:lnTo>
                  <a:pt x="2445829" y="3339382"/>
                </a:lnTo>
                <a:lnTo>
                  <a:pt x="2454283" y="3339382"/>
                </a:lnTo>
                <a:close/>
                <a:moveTo>
                  <a:pt x="391847" y="3318854"/>
                </a:moveTo>
                <a:lnTo>
                  <a:pt x="420221" y="3329120"/>
                </a:lnTo>
                <a:lnTo>
                  <a:pt x="420221" y="3335157"/>
                </a:lnTo>
                <a:lnTo>
                  <a:pt x="414185" y="3335157"/>
                </a:lnTo>
                <a:lnTo>
                  <a:pt x="391847" y="3343610"/>
                </a:lnTo>
                <a:lnTo>
                  <a:pt x="371317" y="3343610"/>
                </a:lnTo>
                <a:lnTo>
                  <a:pt x="353205" y="3343610"/>
                </a:lnTo>
                <a:lnTo>
                  <a:pt x="353205" y="3329120"/>
                </a:lnTo>
                <a:lnTo>
                  <a:pt x="363470" y="3324891"/>
                </a:lnTo>
                <a:lnTo>
                  <a:pt x="373733" y="3324891"/>
                </a:lnTo>
                <a:lnTo>
                  <a:pt x="381582" y="3323081"/>
                </a:lnTo>
                <a:close/>
                <a:moveTo>
                  <a:pt x="235475" y="3285646"/>
                </a:moveTo>
                <a:lnTo>
                  <a:pt x="247550" y="3289872"/>
                </a:lnTo>
                <a:lnTo>
                  <a:pt x="262041" y="3289872"/>
                </a:lnTo>
                <a:lnTo>
                  <a:pt x="268078" y="3289872"/>
                </a:lnTo>
                <a:lnTo>
                  <a:pt x="278342" y="3294098"/>
                </a:lnTo>
                <a:lnTo>
                  <a:pt x="290418" y="3295911"/>
                </a:lnTo>
                <a:lnTo>
                  <a:pt x="290418" y="3310399"/>
                </a:lnTo>
                <a:lnTo>
                  <a:pt x="282569" y="3310399"/>
                </a:lnTo>
                <a:lnTo>
                  <a:pt x="272303" y="3314625"/>
                </a:lnTo>
                <a:lnTo>
                  <a:pt x="262041" y="3318853"/>
                </a:lnTo>
                <a:lnTo>
                  <a:pt x="249966" y="3318853"/>
                </a:lnTo>
                <a:lnTo>
                  <a:pt x="235475" y="3318853"/>
                </a:lnTo>
                <a:close/>
                <a:moveTo>
                  <a:pt x="2569600" y="3279610"/>
                </a:moveTo>
                <a:lnTo>
                  <a:pt x="2581676" y="3285647"/>
                </a:lnTo>
                <a:lnTo>
                  <a:pt x="2587714" y="3294101"/>
                </a:lnTo>
                <a:lnTo>
                  <a:pt x="2596168" y="3300138"/>
                </a:lnTo>
                <a:lnTo>
                  <a:pt x="2597979" y="3310403"/>
                </a:lnTo>
                <a:lnTo>
                  <a:pt x="2597979" y="3329121"/>
                </a:lnTo>
                <a:lnTo>
                  <a:pt x="2583487" y="3329121"/>
                </a:lnTo>
                <a:lnTo>
                  <a:pt x="2581676" y="3318856"/>
                </a:lnTo>
                <a:lnTo>
                  <a:pt x="2577450" y="3314630"/>
                </a:lnTo>
                <a:lnTo>
                  <a:pt x="2573826" y="3308591"/>
                </a:lnTo>
                <a:lnTo>
                  <a:pt x="2569600" y="3300138"/>
                </a:lnTo>
                <a:lnTo>
                  <a:pt x="2569600" y="3294101"/>
                </a:lnTo>
                <a:close/>
                <a:moveTo>
                  <a:pt x="8147123" y="3265119"/>
                </a:moveTo>
                <a:lnTo>
                  <a:pt x="8153160" y="3271156"/>
                </a:lnTo>
                <a:lnTo>
                  <a:pt x="8157386" y="3279610"/>
                </a:lnTo>
                <a:lnTo>
                  <a:pt x="8161009" y="3285647"/>
                </a:lnTo>
                <a:lnTo>
                  <a:pt x="8161009" y="3295912"/>
                </a:lnTo>
                <a:lnTo>
                  <a:pt x="8161009" y="3310401"/>
                </a:lnTo>
                <a:lnTo>
                  <a:pt x="8132632" y="3382252"/>
                </a:lnTo>
                <a:lnTo>
                  <a:pt x="8118743" y="3364137"/>
                </a:lnTo>
                <a:lnTo>
                  <a:pt x="8112706" y="3347836"/>
                </a:lnTo>
                <a:lnTo>
                  <a:pt x="8108480" y="3318855"/>
                </a:lnTo>
                <a:close/>
                <a:moveTo>
                  <a:pt x="2553298" y="3232516"/>
                </a:moveTo>
                <a:lnTo>
                  <a:pt x="2597976" y="3232516"/>
                </a:lnTo>
                <a:lnTo>
                  <a:pt x="2602202" y="3238553"/>
                </a:lnTo>
                <a:lnTo>
                  <a:pt x="2610051" y="3242779"/>
                </a:lnTo>
                <a:lnTo>
                  <a:pt x="2610051" y="3247007"/>
                </a:lnTo>
                <a:lnTo>
                  <a:pt x="2611862" y="3250628"/>
                </a:lnTo>
                <a:lnTo>
                  <a:pt x="2611862" y="3253043"/>
                </a:lnTo>
                <a:lnTo>
                  <a:pt x="2610051" y="3257269"/>
                </a:lnTo>
                <a:lnTo>
                  <a:pt x="2610051" y="3265119"/>
                </a:lnTo>
                <a:lnTo>
                  <a:pt x="2597976" y="3257269"/>
                </a:lnTo>
                <a:lnTo>
                  <a:pt x="2587711" y="3253043"/>
                </a:lnTo>
                <a:lnTo>
                  <a:pt x="2577448" y="3253043"/>
                </a:lnTo>
                <a:lnTo>
                  <a:pt x="2569599" y="3250628"/>
                </a:lnTo>
                <a:lnTo>
                  <a:pt x="2563562" y="3250628"/>
                </a:lnTo>
                <a:lnTo>
                  <a:pt x="2555108" y="3247007"/>
                </a:lnTo>
                <a:lnTo>
                  <a:pt x="2553298" y="3238553"/>
                </a:lnTo>
                <a:close/>
                <a:moveTo>
                  <a:pt x="8374133" y="3098482"/>
                </a:moveTo>
                <a:lnTo>
                  <a:pt x="8380170" y="3102708"/>
                </a:lnTo>
                <a:lnTo>
                  <a:pt x="8383793" y="3102708"/>
                </a:lnTo>
                <a:lnTo>
                  <a:pt x="8383793" y="3106935"/>
                </a:lnTo>
                <a:lnTo>
                  <a:pt x="8388019" y="3112973"/>
                </a:lnTo>
                <a:lnTo>
                  <a:pt x="8388019" y="3121426"/>
                </a:lnTo>
                <a:lnTo>
                  <a:pt x="8383793" y="3131691"/>
                </a:lnTo>
                <a:lnTo>
                  <a:pt x="8375943" y="3141954"/>
                </a:lnTo>
                <a:lnTo>
                  <a:pt x="8374133" y="3152219"/>
                </a:lnTo>
                <a:lnTo>
                  <a:pt x="8355416" y="3152219"/>
                </a:lnTo>
                <a:lnTo>
                  <a:pt x="8355416" y="3127463"/>
                </a:lnTo>
                <a:lnTo>
                  <a:pt x="8362058" y="3125049"/>
                </a:lnTo>
                <a:lnTo>
                  <a:pt x="8365679" y="3117200"/>
                </a:lnTo>
                <a:lnTo>
                  <a:pt x="8369907" y="3111161"/>
                </a:lnTo>
                <a:close/>
                <a:moveTo>
                  <a:pt x="8278740" y="3001881"/>
                </a:moveTo>
                <a:lnTo>
                  <a:pt x="8302889" y="3001881"/>
                </a:lnTo>
                <a:lnTo>
                  <a:pt x="8302889" y="3026637"/>
                </a:lnTo>
                <a:lnTo>
                  <a:pt x="8270891" y="3026637"/>
                </a:lnTo>
                <a:lnTo>
                  <a:pt x="8270891" y="3010334"/>
                </a:lnTo>
                <a:lnTo>
                  <a:pt x="8278740" y="3010334"/>
                </a:lnTo>
                <a:close/>
                <a:moveTo>
                  <a:pt x="5703707" y="2933656"/>
                </a:moveTo>
                <a:lnTo>
                  <a:pt x="5721819" y="2933656"/>
                </a:lnTo>
                <a:lnTo>
                  <a:pt x="5713970" y="2943920"/>
                </a:lnTo>
                <a:lnTo>
                  <a:pt x="5707933" y="2952372"/>
                </a:lnTo>
                <a:lnTo>
                  <a:pt x="5699481" y="2958409"/>
                </a:lnTo>
                <a:lnTo>
                  <a:pt x="5693443" y="2966863"/>
                </a:lnTo>
                <a:lnTo>
                  <a:pt x="5681367" y="2972900"/>
                </a:lnTo>
                <a:lnTo>
                  <a:pt x="5675331" y="2972900"/>
                </a:lnTo>
                <a:lnTo>
                  <a:pt x="5675331" y="2977126"/>
                </a:lnTo>
                <a:lnTo>
                  <a:pt x="5671105" y="2977126"/>
                </a:lnTo>
                <a:lnTo>
                  <a:pt x="5665066" y="2977126"/>
                </a:lnTo>
                <a:lnTo>
                  <a:pt x="5657217" y="2981352"/>
                </a:lnTo>
                <a:lnTo>
                  <a:pt x="5651180" y="2954183"/>
                </a:lnTo>
                <a:lnTo>
                  <a:pt x="5665066" y="2952372"/>
                </a:lnTo>
                <a:lnTo>
                  <a:pt x="5679557" y="2943920"/>
                </a:lnTo>
                <a:lnTo>
                  <a:pt x="5693443" y="2940297"/>
                </a:lnTo>
                <a:close/>
                <a:moveTo>
                  <a:pt x="5409677" y="2923393"/>
                </a:moveTo>
                <a:lnTo>
                  <a:pt x="5428394" y="2930034"/>
                </a:lnTo>
                <a:lnTo>
                  <a:pt x="5448318" y="2937883"/>
                </a:lnTo>
                <a:lnTo>
                  <a:pt x="5472467" y="2943920"/>
                </a:lnTo>
                <a:lnTo>
                  <a:pt x="5486958" y="2954184"/>
                </a:lnTo>
                <a:lnTo>
                  <a:pt x="5430204" y="2954184"/>
                </a:lnTo>
                <a:lnTo>
                  <a:pt x="5424168" y="2952371"/>
                </a:lnTo>
                <a:lnTo>
                  <a:pt x="5419942" y="2952371"/>
                </a:lnTo>
                <a:lnTo>
                  <a:pt x="5413903" y="2948145"/>
                </a:lnTo>
                <a:lnTo>
                  <a:pt x="5400017" y="2948145"/>
                </a:lnTo>
                <a:lnTo>
                  <a:pt x="5400017" y="2940297"/>
                </a:lnTo>
                <a:lnTo>
                  <a:pt x="5403640" y="2937883"/>
                </a:lnTo>
                <a:lnTo>
                  <a:pt x="5406054" y="2933657"/>
                </a:lnTo>
                <a:lnTo>
                  <a:pt x="5406054" y="2930034"/>
                </a:lnTo>
                <a:close/>
                <a:moveTo>
                  <a:pt x="4778163" y="2783926"/>
                </a:moveTo>
                <a:lnTo>
                  <a:pt x="4826467" y="2783926"/>
                </a:lnTo>
                <a:lnTo>
                  <a:pt x="4826467" y="2789963"/>
                </a:lnTo>
                <a:lnTo>
                  <a:pt x="4816201" y="2794191"/>
                </a:lnTo>
                <a:lnTo>
                  <a:pt x="4812578" y="2797812"/>
                </a:lnTo>
                <a:lnTo>
                  <a:pt x="4805936" y="2800228"/>
                </a:lnTo>
                <a:lnTo>
                  <a:pt x="4798089" y="2804454"/>
                </a:lnTo>
                <a:lnTo>
                  <a:pt x="4787824" y="2804454"/>
                </a:lnTo>
                <a:close/>
                <a:moveTo>
                  <a:pt x="5528015" y="2742266"/>
                </a:moveTo>
                <a:lnTo>
                  <a:pt x="5523789" y="2746492"/>
                </a:lnTo>
                <a:lnTo>
                  <a:pt x="5519561" y="2750719"/>
                </a:lnTo>
                <a:lnTo>
                  <a:pt x="5515335" y="2750719"/>
                </a:lnTo>
                <a:lnTo>
                  <a:pt x="5515335" y="2754945"/>
                </a:lnTo>
                <a:lnTo>
                  <a:pt x="5513524" y="2756755"/>
                </a:lnTo>
                <a:lnTo>
                  <a:pt x="5510506" y="2765209"/>
                </a:lnTo>
                <a:lnTo>
                  <a:pt x="5516542" y="2765209"/>
                </a:lnTo>
                <a:lnTo>
                  <a:pt x="5528618" y="2760983"/>
                </a:lnTo>
                <a:lnTo>
                  <a:pt x="5534656" y="2756755"/>
                </a:lnTo>
                <a:lnTo>
                  <a:pt x="5542504" y="2754945"/>
                </a:lnTo>
                <a:lnTo>
                  <a:pt x="5548542" y="2750719"/>
                </a:lnTo>
                <a:lnTo>
                  <a:pt x="5556392" y="2742266"/>
                </a:lnTo>
                <a:close/>
                <a:moveTo>
                  <a:pt x="4996725" y="2742266"/>
                </a:moveTo>
                <a:lnTo>
                  <a:pt x="5006990" y="2742266"/>
                </a:lnTo>
                <a:lnTo>
                  <a:pt x="5020872" y="2742266"/>
                </a:lnTo>
                <a:lnTo>
                  <a:pt x="5025097" y="2775475"/>
                </a:lnTo>
                <a:lnTo>
                  <a:pt x="5029326" y="2814718"/>
                </a:lnTo>
                <a:lnTo>
                  <a:pt x="5010613" y="2814718"/>
                </a:lnTo>
                <a:lnTo>
                  <a:pt x="5006990" y="2818341"/>
                </a:lnTo>
                <a:lnTo>
                  <a:pt x="5000952" y="2818341"/>
                </a:lnTo>
                <a:lnTo>
                  <a:pt x="4992498" y="2818341"/>
                </a:lnTo>
                <a:lnTo>
                  <a:pt x="4982234" y="2822567"/>
                </a:lnTo>
                <a:lnTo>
                  <a:pt x="4978611" y="2794190"/>
                </a:lnTo>
                <a:lnTo>
                  <a:pt x="4978611" y="2765210"/>
                </a:lnTo>
                <a:lnTo>
                  <a:pt x="4982234" y="2750719"/>
                </a:lnTo>
                <a:lnTo>
                  <a:pt x="4988271" y="2746493"/>
                </a:lnTo>
                <a:close/>
                <a:moveTo>
                  <a:pt x="5002761" y="2672229"/>
                </a:moveTo>
                <a:lnTo>
                  <a:pt x="5020872" y="2672229"/>
                </a:lnTo>
                <a:lnTo>
                  <a:pt x="5016650" y="2686722"/>
                </a:lnTo>
                <a:lnTo>
                  <a:pt x="5016650" y="2696984"/>
                </a:lnTo>
                <a:lnTo>
                  <a:pt x="5016650" y="2707249"/>
                </a:lnTo>
                <a:lnTo>
                  <a:pt x="5014837" y="2715701"/>
                </a:lnTo>
                <a:lnTo>
                  <a:pt x="5010611" y="2725966"/>
                </a:lnTo>
                <a:lnTo>
                  <a:pt x="4996723" y="2725966"/>
                </a:lnTo>
                <a:lnTo>
                  <a:pt x="4996723" y="2711475"/>
                </a:lnTo>
                <a:lnTo>
                  <a:pt x="5000950" y="2696984"/>
                </a:lnTo>
                <a:lnTo>
                  <a:pt x="5000950" y="2683099"/>
                </a:lnTo>
                <a:close/>
                <a:moveTo>
                  <a:pt x="2690868" y="2573919"/>
                </a:moveTo>
                <a:lnTo>
                  <a:pt x="2687343" y="2577441"/>
                </a:lnTo>
                <a:lnTo>
                  <a:pt x="2683191" y="2581593"/>
                </a:lnTo>
                <a:lnTo>
                  <a:pt x="2687332" y="2578042"/>
                </a:lnTo>
                <a:close/>
                <a:moveTo>
                  <a:pt x="8730353" y="2573817"/>
                </a:moveTo>
                <a:lnTo>
                  <a:pt x="8748465" y="2600382"/>
                </a:lnTo>
                <a:lnTo>
                  <a:pt x="8764766" y="2614870"/>
                </a:lnTo>
                <a:lnTo>
                  <a:pt x="8787106" y="2620909"/>
                </a:lnTo>
                <a:lnTo>
                  <a:pt x="8801597" y="2629361"/>
                </a:lnTo>
                <a:lnTo>
                  <a:pt x="8815483" y="2639626"/>
                </a:lnTo>
                <a:lnTo>
                  <a:pt x="8819709" y="2645663"/>
                </a:lnTo>
                <a:lnTo>
                  <a:pt x="8821520" y="2654115"/>
                </a:lnTo>
                <a:lnTo>
                  <a:pt x="8821520" y="2660153"/>
                </a:lnTo>
                <a:lnTo>
                  <a:pt x="8821520" y="2672229"/>
                </a:lnTo>
                <a:lnTo>
                  <a:pt x="8797369" y="2678871"/>
                </a:lnTo>
                <a:lnTo>
                  <a:pt x="8779257" y="2693359"/>
                </a:lnTo>
                <a:lnTo>
                  <a:pt x="8764766" y="2707247"/>
                </a:lnTo>
                <a:lnTo>
                  <a:pt x="8744844" y="2717510"/>
                </a:lnTo>
                <a:lnTo>
                  <a:pt x="8736389" y="2707247"/>
                </a:lnTo>
                <a:lnTo>
                  <a:pt x="8730353" y="2703624"/>
                </a:lnTo>
                <a:lnTo>
                  <a:pt x="8724316" y="2701208"/>
                </a:lnTo>
                <a:lnTo>
                  <a:pt x="8716467" y="2703624"/>
                </a:lnTo>
                <a:lnTo>
                  <a:pt x="8710428" y="2707247"/>
                </a:lnTo>
                <a:lnTo>
                  <a:pt x="8706202" y="2715699"/>
                </a:lnTo>
                <a:lnTo>
                  <a:pt x="8698353" y="2717510"/>
                </a:lnTo>
                <a:lnTo>
                  <a:pt x="8710428" y="2760980"/>
                </a:lnTo>
                <a:lnTo>
                  <a:pt x="8712241" y="2794188"/>
                </a:lnTo>
                <a:lnTo>
                  <a:pt x="8712241" y="2818338"/>
                </a:lnTo>
                <a:lnTo>
                  <a:pt x="8710428" y="2843092"/>
                </a:lnTo>
                <a:lnTo>
                  <a:pt x="8701976" y="2870261"/>
                </a:lnTo>
                <a:lnTo>
                  <a:pt x="8695939" y="2905279"/>
                </a:lnTo>
                <a:lnTo>
                  <a:pt x="8691711" y="2948144"/>
                </a:lnTo>
                <a:lnTo>
                  <a:pt x="8645222" y="2972899"/>
                </a:lnTo>
                <a:lnTo>
                  <a:pt x="8592694" y="2997653"/>
                </a:lnTo>
                <a:lnTo>
                  <a:pt x="8541979" y="3020596"/>
                </a:lnTo>
                <a:lnTo>
                  <a:pt x="8531714" y="3001879"/>
                </a:lnTo>
                <a:lnTo>
                  <a:pt x="8522054" y="2987388"/>
                </a:lnTo>
                <a:lnTo>
                  <a:pt x="8517828" y="3001879"/>
                </a:lnTo>
                <a:lnTo>
                  <a:pt x="8517828" y="3010331"/>
                </a:lnTo>
                <a:lnTo>
                  <a:pt x="8516018" y="3020596"/>
                </a:lnTo>
                <a:lnTo>
                  <a:pt x="8511792" y="3026633"/>
                </a:lnTo>
                <a:lnTo>
                  <a:pt x="8501527" y="3026633"/>
                </a:lnTo>
                <a:lnTo>
                  <a:pt x="8493678" y="3026633"/>
                </a:lnTo>
                <a:lnTo>
                  <a:pt x="8489451" y="3030861"/>
                </a:lnTo>
                <a:lnTo>
                  <a:pt x="8487641" y="3030861"/>
                </a:lnTo>
                <a:lnTo>
                  <a:pt x="8483415" y="3034482"/>
                </a:lnTo>
                <a:lnTo>
                  <a:pt x="8479189" y="3038708"/>
                </a:lnTo>
                <a:lnTo>
                  <a:pt x="8468924" y="3038708"/>
                </a:lnTo>
                <a:lnTo>
                  <a:pt x="8459264" y="3041124"/>
                </a:lnTo>
                <a:lnTo>
                  <a:pt x="8455038" y="3034482"/>
                </a:lnTo>
                <a:lnTo>
                  <a:pt x="8455038" y="3024219"/>
                </a:lnTo>
                <a:lnTo>
                  <a:pt x="8455038" y="3020596"/>
                </a:lnTo>
                <a:lnTo>
                  <a:pt x="8455038" y="3012144"/>
                </a:lnTo>
                <a:lnTo>
                  <a:pt x="8455038" y="3010331"/>
                </a:lnTo>
                <a:lnTo>
                  <a:pt x="8446584" y="3010331"/>
                </a:lnTo>
                <a:lnTo>
                  <a:pt x="8440547" y="3006105"/>
                </a:lnTo>
                <a:lnTo>
                  <a:pt x="8426661" y="3001879"/>
                </a:lnTo>
                <a:lnTo>
                  <a:pt x="8426661" y="3010331"/>
                </a:lnTo>
                <a:lnTo>
                  <a:pt x="8432698" y="3020596"/>
                </a:lnTo>
                <a:lnTo>
                  <a:pt x="8440547" y="3024219"/>
                </a:lnTo>
                <a:lnTo>
                  <a:pt x="8440547" y="3030861"/>
                </a:lnTo>
                <a:lnTo>
                  <a:pt x="8440547" y="3041124"/>
                </a:lnTo>
                <a:lnTo>
                  <a:pt x="8444773" y="3059238"/>
                </a:lnTo>
                <a:lnTo>
                  <a:pt x="8432698" y="3069500"/>
                </a:lnTo>
                <a:lnTo>
                  <a:pt x="8426661" y="3083991"/>
                </a:lnTo>
                <a:lnTo>
                  <a:pt x="8418209" y="3098480"/>
                </a:lnTo>
                <a:lnTo>
                  <a:pt x="8394058" y="3098480"/>
                </a:lnTo>
                <a:lnTo>
                  <a:pt x="8390435" y="3069500"/>
                </a:lnTo>
                <a:lnTo>
                  <a:pt x="8388019" y="3055009"/>
                </a:lnTo>
                <a:lnTo>
                  <a:pt x="8380170" y="3041124"/>
                </a:lnTo>
                <a:lnTo>
                  <a:pt x="8374133" y="3020596"/>
                </a:lnTo>
                <a:lnTo>
                  <a:pt x="8394058" y="3020596"/>
                </a:lnTo>
                <a:lnTo>
                  <a:pt x="8418209" y="2987388"/>
                </a:lnTo>
                <a:lnTo>
                  <a:pt x="8450810" y="2958409"/>
                </a:lnTo>
                <a:lnTo>
                  <a:pt x="8489451" y="2940297"/>
                </a:lnTo>
                <a:lnTo>
                  <a:pt x="8503337" y="2937882"/>
                </a:lnTo>
                <a:lnTo>
                  <a:pt x="8517828" y="2937882"/>
                </a:lnTo>
                <a:lnTo>
                  <a:pt x="8529904" y="2940297"/>
                </a:lnTo>
                <a:lnTo>
                  <a:pt x="8535942" y="2940297"/>
                </a:lnTo>
                <a:lnTo>
                  <a:pt x="8541979" y="2940297"/>
                </a:lnTo>
                <a:lnTo>
                  <a:pt x="8550431" y="2930032"/>
                </a:lnTo>
                <a:lnTo>
                  <a:pt x="8556468" y="2919769"/>
                </a:lnTo>
                <a:lnTo>
                  <a:pt x="8560091" y="2908900"/>
                </a:lnTo>
                <a:lnTo>
                  <a:pt x="8564317" y="2901053"/>
                </a:lnTo>
                <a:lnTo>
                  <a:pt x="8570356" y="2890788"/>
                </a:lnTo>
                <a:lnTo>
                  <a:pt x="8582431" y="2884752"/>
                </a:lnTo>
                <a:lnTo>
                  <a:pt x="8584847" y="2890788"/>
                </a:lnTo>
                <a:lnTo>
                  <a:pt x="8588468" y="2895014"/>
                </a:lnTo>
                <a:lnTo>
                  <a:pt x="8592694" y="2895014"/>
                </a:lnTo>
                <a:lnTo>
                  <a:pt x="8596922" y="2895014"/>
                </a:lnTo>
                <a:lnTo>
                  <a:pt x="8598733" y="2890788"/>
                </a:lnTo>
                <a:lnTo>
                  <a:pt x="8627110" y="2866035"/>
                </a:lnTo>
                <a:lnTo>
                  <a:pt x="8645222" y="2843092"/>
                </a:lnTo>
                <a:lnTo>
                  <a:pt x="8653676" y="2818338"/>
                </a:lnTo>
                <a:lnTo>
                  <a:pt x="8659713" y="2789962"/>
                </a:lnTo>
                <a:lnTo>
                  <a:pt x="8669976" y="2765206"/>
                </a:lnTo>
                <a:lnTo>
                  <a:pt x="8691711" y="2732001"/>
                </a:lnTo>
                <a:lnTo>
                  <a:pt x="8677825" y="2732001"/>
                </a:lnTo>
                <a:lnTo>
                  <a:pt x="8667562" y="2725962"/>
                </a:lnTo>
                <a:lnTo>
                  <a:pt x="8663939" y="2717510"/>
                </a:lnTo>
                <a:lnTo>
                  <a:pt x="8659713" y="2711474"/>
                </a:lnTo>
                <a:lnTo>
                  <a:pt x="8659713" y="2696983"/>
                </a:lnTo>
                <a:lnTo>
                  <a:pt x="8659713" y="2678871"/>
                </a:lnTo>
                <a:lnTo>
                  <a:pt x="8663939" y="2674643"/>
                </a:lnTo>
                <a:lnTo>
                  <a:pt x="8667562" y="2672229"/>
                </a:lnTo>
                <a:lnTo>
                  <a:pt x="8667562" y="2668605"/>
                </a:lnTo>
                <a:lnTo>
                  <a:pt x="8667562" y="2664379"/>
                </a:lnTo>
                <a:lnTo>
                  <a:pt x="8682051" y="2660153"/>
                </a:lnTo>
                <a:lnTo>
                  <a:pt x="8691711" y="2660153"/>
                </a:lnTo>
                <a:lnTo>
                  <a:pt x="8698353" y="2658340"/>
                </a:lnTo>
                <a:lnTo>
                  <a:pt x="8706202" y="2658340"/>
                </a:lnTo>
                <a:lnTo>
                  <a:pt x="8706202" y="2620909"/>
                </a:lnTo>
                <a:lnTo>
                  <a:pt x="8712241" y="2592533"/>
                </a:lnTo>
                <a:close/>
                <a:moveTo>
                  <a:pt x="5124099" y="2567174"/>
                </a:moveTo>
                <a:lnTo>
                  <a:pt x="5122288" y="2571405"/>
                </a:lnTo>
                <a:lnTo>
                  <a:pt x="5118062" y="2571405"/>
                </a:lnTo>
                <a:lnTo>
                  <a:pt x="5113836" y="2571405"/>
                </a:lnTo>
                <a:lnTo>
                  <a:pt x="5113836" y="2573214"/>
                </a:lnTo>
                <a:lnTo>
                  <a:pt x="5109610" y="2573214"/>
                </a:lnTo>
                <a:lnTo>
                  <a:pt x="5103571" y="2581666"/>
                </a:lnTo>
                <a:lnTo>
                  <a:pt x="5095722" y="2585892"/>
                </a:lnTo>
                <a:lnTo>
                  <a:pt x="5095722" y="2587705"/>
                </a:lnTo>
                <a:lnTo>
                  <a:pt x="5095722" y="2596157"/>
                </a:lnTo>
                <a:lnTo>
                  <a:pt x="5095722" y="2602194"/>
                </a:lnTo>
                <a:lnTo>
                  <a:pt x="5095722" y="2614268"/>
                </a:lnTo>
                <a:lnTo>
                  <a:pt x="5124099" y="2643250"/>
                </a:lnTo>
                <a:lnTo>
                  <a:pt x="5150665" y="2674040"/>
                </a:lnTo>
                <a:lnTo>
                  <a:pt x="5174815" y="2710871"/>
                </a:lnTo>
                <a:lnTo>
                  <a:pt x="5203192" y="2710871"/>
                </a:lnTo>
                <a:lnTo>
                  <a:pt x="5203192" y="2731398"/>
                </a:lnTo>
                <a:lnTo>
                  <a:pt x="5231569" y="2741661"/>
                </a:lnTo>
                <a:lnTo>
                  <a:pt x="5252096" y="2756153"/>
                </a:lnTo>
                <a:lnTo>
                  <a:pt x="5274434" y="2774869"/>
                </a:lnTo>
                <a:lnTo>
                  <a:pt x="5274434" y="2783321"/>
                </a:lnTo>
                <a:lnTo>
                  <a:pt x="5266587" y="2783321"/>
                </a:lnTo>
                <a:lnTo>
                  <a:pt x="5260549" y="2783321"/>
                </a:lnTo>
                <a:lnTo>
                  <a:pt x="5252699" y="2783321"/>
                </a:lnTo>
                <a:lnTo>
                  <a:pt x="5248473" y="2783321"/>
                </a:lnTo>
                <a:lnTo>
                  <a:pt x="5242436" y="2779095"/>
                </a:lnTo>
                <a:lnTo>
                  <a:pt x="5232172" y="2774869"/>
                </a:lnTo>
                <a:lnTo>
                  <a:pt x="5221909" y="2774869"/>
                </a:lnTo>
                <a:lnTo>
                  <a:pt x="5221909" y="2785131"/>
                </a:lnTo>
                <a:lnTo>
                  <a:pt x="5223720" y="2793586"/>
                </a:lnTo>
                <a:lnTo>
                  <a:pt x="5227946" y="2799622"/>
                </a:lnTo>
                <a:lnTo>
                  <a:pt x="5227946" y="2803848"/>
                </a:lnTo>
                <a:lnTo>
                  <a:pt x="5232172" y="2812301"/>
                </a:lnTo>
                <a:lnTo>
                  <a:pt x="5233984" y="2822565"/>
                </a:lnTo>
                <a:lnTo>
                  <a:pt x="5223720" y="2828602"/>
                </a:lnTo>
                <a:lnTo>
                  <a:pt x="5217683" y="2837056"/>
                </a:lnTo>
                <a:lnTo>
                  <a:pt x="5209834" y="2847318"/>
                </a:lnTo>
                <a:lnTo>
                  <a:pt x="5203795" y="2861809"/>
                </a:lnTo>
                <a:lnTo>
                  <a:pt x="5181457" y="2861809"/>
                </a:lnTo>
                <a:lnTo>
                  <a:pt x="5181457" y="2909505"/>
                </a:lnTo>
                <a:lnTo>
                  <a:pt x="5165155" y="2909505"/>
                </a:lnTo>
                <a:lnTo>
                  <a:pt x="5147041" y="2895016"/>
                </a:lnTo>
                <a:lnTo>
                  <a:pt x="5124703" y="2886562"/>
                </a:lnTo>
                <a:lnTo>
                  <a:pt x="5108402" y="2876300"/>
                </a:lnTo>
                <a:lnTo>
                  <a:pt x="5096327" y="2851544"/>
                </a:lnTo>
                <a:lnTo>
                  <a:pt x="5124703" y="2855772"/>
                </a:lnTo>
                <a:lnTo>
                  <a:pt x="5153080" y="2851544"/>
                </a:lnTo>
                <a:lnTo>
                  <a:pt x="5175418" y="2843092"/>
                </a:lnTo>
                <a:lnTo>
                  <a:pt x="5189306" y="2828602"/>
                </a:lnTo>
                <a:lnTo>
                  <a:pt x="5193532" y="2826791"/>
                </a:lnTo>
                <a:lnTo>
                  <a:pt x="5193532" y="2822565"/>
                </a:lnTo>
                <a:lnTo>
                  <a:pt x="5195343" y="2818339"/>
                </a:lnTo>
                <a:lnTo>
                  <a:pt x="5195343" y="2812301"/>
                </a:lnTo>
                <a:lnTo>
                  <a:pt x="5195343" y="2803848"/>
                </a:lnTo>
                <a:lnTo>
                  <a:pt x="5142815" y="2764604"/>
                </a:lnTo>
                <a:lnTo>
                  <a:pt x="5086062" y="2725360"/>
                </a:lnTo>
                <a:lnTo>
                  <a:pt x="5067950" y="2703021"/>
                </a:lnTo>
                <a:lnTo>
                  <a:pt x="5051662" y="2682495"/>
                </a:lnTo>
                <a:lnTo>
                  <a:pt x="5037776" y="2657739"/>
                </a:lnTo>
                <a:lnTo>
                  <a:pt x="5015441" y="2635401"/>
                </a:lnTo>
                <a:lnTo>
                  <a:pt x="4987064" y="2625135"/>
                </a:lnTo>
                <a:lnTo>
                  <a:pt x="4962913" y="2645663"/>
                </a:lnTo>
                <a:lnTo>
                  <a:pt x="4930311" y="2664379"/>
                </a:lnTo>
                <a:lnTo>
                  <a:pt x="4891671" y="2672833"/>
                </a:lnTo>
                <a:lnTo>
                  <a:pt x="4887444" y="2664379"/>
                </a:lnTo>
                <a:lnTo>
                  <a:pt x="4885632" y="2658345"/>
                </a:lnTo>
                <a:lnTo>
                  <a:pt x="4881407" y="2654117"/>
                </a:lnTo>
                <a:lnTo>
                  <a:pt x="4873557" y="2654117"/>
                </a:lnTo>
                <a:lnTo>
                  <a:pt x="4871746" y="2654117"/>
                </a:lnTo>
                <a:lnTo>
                  <a:pt x="4863898" y="2658345"/>
                </a:lnTo>
                <a:lnTo>
                  <a:pt x="4845785" y="2672833"/>
                </a:lnTo>
                <a:lnTo>
                  <a:pt x="4839746" y="2693362"/>
                </a:lnTo>
                <a:lnTo>
                  <a:pt x="4835519" y="2715700"/>
                </a:lnTo>
                <a:lnTo>
                  <a:pt x="4825258" y="2732001"/>
                </a:lnTo>
                <a:lnTo>
                  <a:pt x="4786617" y="2732001"/>
                </a:lnTo>
                <a:lnTo>
                  <a:pt x="4772730" y="2750719"/>
                </a:lnTo>
                <a:lnTo>
                  <a:pt x="4762465" y="2771246"/>
                </a:lnTo>
                <a:lnTo>
                  <a:pt x="4754618" y="2797812"/>
                </a:lnTo>
                <a:lnTo>
                  <a:pt x="4750388" y="2799622"/>
                </a:lnTo>
                <a:lnTo>
                  <a:pt x="4750388" y="2808074"/>
                </a:lnTo>
                <a:lnTo>
                  <a:pt x="4754618" y="2812301"/>
                </a:lnTo>
                <a:lnTo>
                  <a:pt x="4758844" y="2814113"/>
                </a:lnTo>
                <a:lnTo>
                  <a:pt x="4764881" y="2822565"/>
                </a:lnTo>
                <a:lnTo>
                  <a:pt x="4769107" y="2828602"/>
                </a:lnTo>
                <a:lnTo>
                  <a:pt x="4758844" y="2828602"/>
                </a:lnTo>
                <a:lnTo>
                  <a:pt x="4754618" y="2832830"/>
                </a:lnTo>
                <a:lnTo>
                  <a:pt x="4750388" y="2832830"/>
                </a:lnTo>
                <a:lnTo>
                  <a:pt x="4748579" y="2837056"/>
                </a:lnTo>
                <a:lnTo>
                  <a:pt x="4744353" y="2841282"/>
                </a:lnTo>
                <a:lnTo>
                  <a:pt x="4736503" y="2843092"/>
                </a:lnTo>
                <a:lnTo>
                  <a:pt x="4736503" y="2851544"/>
                </a:lnTo>
                <a:lnTo>
                  <a:pt x="4736503" y="2855772"/>
                </a:lnTo>
                <a:lnTo>
                  <a:pt x="4736503" y="2859393"/>
                </a:lnTo>
                <a:lnTo>
                  <a:pt x="4736503" y="2871469"/>
                </a:lnTo>
                <a:lnTo>
                  <a:pt x="4712353" y="2873279"/>
                </a:lnTo>
                <a:lnTo>
                  <a:pt x="4702090" y="2881733"/>
                </a:lnTo>
                <a:lnTo>
                  <a:pt x="4694241" y="2887770"/>
                </a:lnTo>
                <a:lnTo>
                  <a:pt x="4688204" y="2899845"/>
                </a:lnTo>
                <a:lnTo>
                  <a:pt x="4677940" y="2910110"/>
                </a:lnTo>
                <a:lnTo>
                  <a:pt x="4665864" y="2914336"/>
                </a:lnTo>
                <a:lnTo>
                  <a:pt x="4659826" y="2914336"/>
                </a:lnTo>
                <a:lnTo>
                  <a:pt x="4649563" y="2910110"/>
                </a:lnTo>
                <a:lnTo>
                  <a:pt x="4641712" y="2905882"/>
                </a:lnTo>
                <a:lnTo>
                  <a:pt x="4635677" y="2901656"/>
                </a:lnTo>
                <a:lnTo>
                  <a:pt x="4631451" y="2901656"/>
                </a:lnTo>
                <a:lnTo>
                  <a:pt x="4625411" y="2905882"/>
                </a:lnTo>
                <a:lnTo>
                  <a:pt x="4617564" y="2910110"/>
                </a:lnTo>
                <a:lnTo>
                  <a:pt x="4611526" y="2914336"/>
                </a:lnTo>
                <a:lnTo>
                  <a:pt x="4599452" y="2916147"/>
                </a:lnTo>
                <a:lnTo>
                  <a:pt x="4599452" y="2934863"/>
                </a:lnTo>
                <a:lnTo>
                  <a:pt x="4698467" y="2949354"/>
                </a:lnTo>
                <a:lnTo>
                  <a:pt x="4726843" y="2934863"/>
                </a:lnTo>
                <a:lnTo>
                  <a:pt x="4755221" y="2916147"/>
                </a:lnTo>
                <a:lnTo>
                  <a:pt x="4777562" y="2901656"/>
                </a:lnTo>
                <a:lnTo>
                  <a:pt x="4807749" y="2895619"/>
                </a:lnTo>
                <a:lnTo>
                  <a:pt x="4854237" y="2887167"/>
                </a:lnTo>
                <a:lnTo>
                  <a:pt x="4903141" y="2885354"/>
                </a:lnTo>
                <a:lnTo>
                  <a:pt x="4958084" y="2885354"/>
                </a:lnTo>
                <a:lnTo>
                  <a:pt x="5002763" y="2885354"/>
                </a:lnTo>
                <a:lnTo>
                  <a:pt x="5041398" y="2887167"/>
                </a:lnTo>
                <a:lnTo>
                  <a:pt x="5059498" y="2891393"/>
                </a:lnTo>
                <a:lnTo>
                  <a:pt x="5068553" y="2891393"/>
                </a:lnTo>
                <a:lnTo>
                  <a:pt x="5056477" y="2924599"/>
                </a:lnTo>
                <a:lnTo>
                  <a:pt x="5050454" y="2959616"/>
                </a:lnTo>
                <a:lnTo>
                  <a:pt x="5042605" y="2996445"/>
                </a:lnTo>
                <a:lnTo>
                  <a:pt x="5054680" y="3002484"/>
                </a:lnTo>
                <a:lnTo>
                  <a:pt x="5056477" y="3010936"/>
                </a:lnTo>
                <a:lnTo>
                  <a:pt x="5064327" y="3016975"/>
                </a:lnTo>
                <a:lnTo>
                  <a:pt x="5068553" y="3021201"/>
                </a:lnTo>
                <a:lnTo>
                  <a:pt x="5074591" y="3027238"/>
                </a:lnTo>
                <a:lnTo>
                  <a:pt x="5098742" y="3035690"/>
                </a:lnTo>
                <a:lnTo>
                  <a:pt x="5127119" y="3035690"/>
                </a:lnTo>
                <a:lnTo>
                  <a:pt x="5155496" y="3039918"/>
                </a:lnTo>
                <a:lnTo>
                  <a:pt x="5183870" y="3054407"/>
                </a:lnTo>
                <a:lnTo>
                  <a:pt x="5191720" y="3083388"/>
                </a:lnTo>
                <a:lnTo>
                  <a:pt x="5205608" y="3089425"/>
                </a:lnTo>
                <a:lnTo>
                  <a:pt x="5226135" y="3097877"/>
                </a:lnTo>
                <a:lnTo>
                  <a:pt x="5254512" y="3103916"/>
                </a:lnTo>
                <a:lnTo>
                  <a:pt x="5278661" y="3112368"/>
                </a:lnTo>
                <a:lnTo>
                  <a:pt x="5292548" y="3114178"/>
                </a:lnTo>
                <a:lnTo>
                  <a:pt x="5296775" y="3093651"/>
                </a:lnTo>
                <a:lnTo>
                  <a:pt x="5304624" y="3074934"/>
                </a:lnTo>
                <a:lnTo>
                  <a:pt x="5310661" y="3056219"/>
                </a:lnTo>
                <a:lnTo>
                  <a:pt x="5333001" y="3041728"/>
                </a:lnTo>
                <a:lnTo>
                  <a:pt x="5363188" y="3035690"/>
                </a:lnTo>
                <a:lnTo>
                  <a:pt x="5391565" y="3041728"/>
                </a:lnTo>
                <a:lnTo>
                  <a:pt x="5419942" y="3056219"/>
                </a:lnTo>
                <a:lnTo>
                  <a:pt x="5448318" y="3068293"/>
                </a:lnTo>
                <a:lnTo>
                  <a:pt x="5462204" y="3070105"/>
                </a:lnTo>
                <a:lnTo>
                  <a:pt x="5490581" y="3074331"/>
                </a:lnTo>
                <a:lnTo>
                  <a:pt x="5518958" y="3082783"/>
                </a:lnTo>
                <a:lnTo>
                  <a:pt x="5547335" y="3084594"/>
                </a:lnTo>
                <a:lnTo>
                  <a:pt x="5569673" y="3088822"/>
                </a:lnTo>
                <a:lnTo>
                  <a:pt x="5579937" y="3093048"/>
                </a:lnTo>
                <a:lnTo>
                  <a:pt x="5585974" y="3088822"/>
                </a:lnTo>
                <a:lnTo>
                  <a:pt x="5590202" y="3082783"/>
                </a:lnTo>
                <a:lnTo>
                  <a:pt x="5594428" y="3078557"/>
                </a:lnTo>
                <a:lnTo>
                  <a:pt x="5600465" y="3070105"/>
                </a:lnTo>
                <a:lnTo>
                  <a:pt x="5608314" y="3068293"/>
                </a:lnTo>
                <a:lnTo>
                  <a:pt x="5614351" y="3068293"/>
                </a:lnTo>
                <a:lnTo>
                  <a:pt x="5624616" y="3068293"/>
                </a:lnTo>
                <a:lnTo>
                  <a:pt x="5651182" y="3074331"/>
                </a:lnTo>
                <a:lnTo>
                  <a:pt x="5671709" y="3084594"/>
                </a:lnTo>
                <a:lnTo>
                  <a:pt x="5695860" y="3082783"/>
                </a:lnTo>
                <a:lnTo>
                  <a:pt x="5722424" y="3074331"/>
                </a:lnTo>
                <a:lnTo>
                  <a:pt x="5724235" y="3045350"/>
                </a:lnTo>
                <a:lnTo>
                  <a:pt x="5738123" y="3010333"/>
                </a:lnTo>
                <a:lnTo>
                  <a:pt x="5750198" y="2977126"/>
                </a:lnTo>
                <a:lnTo>
                  <a:pt x="5753819" y="2949354"/>
                </a:lnTo>
                <a:lnTo>
                  <a:pt x="5747782" y="2924599"/>
                </a:lnTo>
                <a:lnTo>
                  <a:pt x="5743556" y="2916147"/>
                </a:lnTo>
                <a:lnTo>
                  <a:pt x="5743556" y="2910110"/>
                </a:lnTo>
                <a:lnTo>
                  <a:pt x="5739330" y="2905882"/>
                </a:lnTo>
                <a:lnTo>
                  <a:pt x="5735104" y="2901656"/>
                </a:lnTo>
                <a:lnTo>
                  <a:pt x="5729066" y="2901656"/>
                </a:lnTo>
                <a:lnTo>
                  <a:pt x="5721216" y="2901656"/>
                </a:lnTo>
                <a:lnTo>
                  <a:pt x="5707330" y="2901656"/>
                </a:lnTo>
                <a:lnTo>
                  <a:pt x="5691029" y="2916147"/>
                </a:lnTo>
                <a:lnTo>
                  <a:pt x="5677143" y="2920373"/>
                </a:lnTo>
                <a:lnTo>
                  <a:pt x="5663255" y="2916147"/>
                </a:lnTo>
                <a:lnTo>
                  <a:pt x="5649369" y="2910110"/>
                </a:lnTo>
                <a:lnTo>
                  <a:pt x="5631257" y="2901656"/>
                </a:lnTo>
                <a:lnTo>
                  <a:pt x="5620992" y="2899845"/>
                </a:lnTo>
                <a:lnTo>
                  <a:pt x="5613145" y="2901656"/>
                </a:lnTo>
                <a:lnTo>
                  <a:pt x="5602880" y="2905882"/>
                </a:lnTo>
                <a:lnTo>
                  <a:pt x="5598654" y="2914336"/>
                </a:lnTo>
                <a:lnTo>
                  <a:pt x="5592616" y="2920373"/>
                </a:lnTo>
                <a:lnTo>
                  <a:pt x="5584768" y="2924599"/>
                </a:lnTo>
                <a:lnTo>
                  <a:pt x="5554579" y="2916147"/>
                </a:lnTo>
                <a:lnTo>
                  <a:pt x="5521976" y="2895619"/>
                </a:lnTo>
                <a:lnTo>
                  <a:pt x="5497825" y="2862412"/>
                </a:lnTo>
                <a:lnTo>
                  <a:pt x="5485750" y="2829206"/>
                </a:lnTo>
                <a:lnTo>
                  <a:pt x="5485750" y="2823168"/>
                </a:lnTo>
                <a:lnTo>
                  <a:pt x="5485750" y="2814716"/>
                </a:lnTo>
                <a:lnTo>
                  <a:pt x="5485750" y="2808679"/>
                </a:lnTo>
                <a:lnTo>
                  <a:pt x="5485750" y="2800225"/>
                </a:lnTo>
                <a:lnTo>
                  <a:pt x="5485750" y="2794189"/>
                </a:lnTo>
                <a:lnTo>
                  <a:pt x="5489978" y="2785737"/>
                </a:lnTo>
                <a:lnTo>
                  <a:pt x="5494204" y="2775472"/>
                </a:lnTo>
                <a:lnTo>
                  <a:pt x="5486355" y="2769435"/>
                </a:lnTo>
                <a:lnTo>
                  <a:pt x="5480316" y="2765209"/>
                </a:lnTo>
                <a:lnTo>
                  <a:pt x="5476090" y="2760983"/>
                </a:lnTo>
                <a:lnTo>
                  <a:pt x="5471864" y="2756755"/>
                </a:lnTo>
                <a:lnTo>
                  <a:pt x="5465827" y="2754945"/>
                </a:lnTo>
                <a:lnTo>
                  <a:pt x="5455563" y="2750719"/>
                </a:lnTo>
                <a:lnTo>
                  <a:pt x="5451337" y="2746492"/>
                </a:lnTo>
                <a:lnTo>
                  <a:pt x="5447111" y="2746492"/>
                </a:lnTo>
                <a:lnTo>
                  <a:pt x="5442884" y="2742266"/>
                </a:lnTo>
                <a:lnTo>
                  <a:pt x="5436846" y="2742266"/>
                </a:lnTo>
                <a:lnTo>
                  <a:pt x="5428999" y="2742266"/>
                </a:lnTo>
                <a:lnTo>
                  <a:pt x="5428999" y="2750719"/>
                </a:lnTo>
                <a:lnTo>
                  <a:pt x="5422960" y="2750719"/>
                </a:lnTo>
                <a:lnTo>
                  <a:pt x="5422960" y="2760983"/>
                </a:lnTo>
                <a:lnTo>
                  <a:pt x="5427186" y="2769435"/>
                </a:lnTo>
                <a:lnTo>
                  <a:pt x="5427186" y="2771246"/>
                </a:lnTo>
                <a:lnTo>
                  <a:pt x="5427186" y="2775472"/>
                </a:lnTo>
                <a:lnTo>
                  <a:pt x="5422960" y="2779698"/>
                </a:lnTo>
                <a:lnTo>
                  <a:pt x="5418734" y="2779698"/>
                </a:lnTo>
                <a:lnTo>
                  <a:pt x="5412697" y="2779698"/>
                </a:lnTo>
                <a:lnTo>
                  <a:pt x="5398809" y="2783926"/>
                </a:lnTo>
                <a:lnTo>
                  <a:pt x="5394583" y="2775472"/>
                </a:lnTo>
                <a:lnTo>
                  <a:pt x="5390357" y="2771246"/>
                </a:lnTo>
                <a:lnTo>
                  <a:pt x="5390357" y="2769435"/>
                </a:lnTo>
                <a:lnTo>
                  <a:pt x="5384320" y="2765209"/>
                </a:lnTo>
                <a:lnTo>
                  <a:pt x="5384320" y="2774869"/>
                </a:lnTo>
                <a:lnTo>
                  <a:pt x="5402432" y="2797207"/>
                </a:lnTo>
                <a:lnTo>
                  <a:pt x="5416318" y="2827999"/>
                </a:lnTo>
                <a:lnTo>
                  <a:pt x="5422357" y="2861206"/>
                </a:lnTo>
                <a:lnTo>
                  <a:pt x="5412092" y="2869658"/>
                </a:lnTo>
                <a:lnTo>
                  <a:pt x="5404243" y="2871469"/>
                </a:lnTo>
                <a:lnTo>
                  <a:pt x="5402432" y="2879921"/>
                </a:lnTo>
                <a:lnTo>
                  <a:pt x="5398206" y="2885960"/>
                </a:lnTo>
                <a:lnTo>
                  <a:pt x="5398206" y="2890186"/>
                </a:lnTo>
                <a:lnTo>
                  <a:pt x="5393980" y="2898638"/>
                </a:lnTo>
                <a:lnTo>
                  <a:pt x="5389754" y="2900450"/>
                </a:lnTo>
                <a:lnTo>
                  <a:pt x="5379489" y="2904676"/>
                </a:lnTo>
                <a:lnTo>
                  <a:pt x="5369225" y="2908902"/>
                </a:lnTo>
                <a:lnTo>
                  <a:pt x="5364999" y="2904676"/>
                </a:lnTo>
                <a:lnTo>
                  <a:pt x="5360773" y="2904676"/>
                </a:lnTo>
                <a:lnTo>
                  <a:pt x="5358962" y="2900450"/>
                </a:lnTo>
                <a:lnTo>
                  <a:pt x="5351113" y="2900450"/>
                </a:lnTo>
                <a:lnTo>
                  <a:pt x="5318510" y="2803848"/>
                </a:lnTo>
                <a:lnTo>
                  <a:pt x="5312473" y="2799622"/>
                </a:lnTo>
                <a:lnTo>
                  <a:pt x="5304624" y="2793586"/>
                </a:lnTo>
                <a:lnTo>
                  <a:pt x="5294359" y="2785131"/>
                </a:lnTo>
                <a:lnTo>
                  <a:pt x="5288322" y="2783321"/>
                </a:lnTo>
                <a:lnTo>
                  <a:pt x="5280473" y="2774869"/>
                </a:lnTo>
                <a:lnTo>
                  <a:pt x="5276247" y="2754342"/>
                </a:lnTo>
                <a:lnTo>
                  <a:pt x="5280473" y="2735625"/>
                </a:lnTo>
                <a:lnTo>
                  <a:pt x="5284699" y="2721134"/>
                </a:lnTo>
                <a:lnTo>
                  <a:pt x="5284699" y="2706643"/>
                </a:lnTo>
                <a:lnTo>
                  <a:pt x="5274434" y="2696380"/>
                </a:lnTo>
                <a:lnTo>
                  <a:pt x="5247870" y="2677664"/>
                </a:lnTo>
                <a:lnTo>
                  <a:pt x="5227343" y="2667398"/>
                </a:lnTo>
                <a:lnTo>
                  <a:pt x="5209229" y="2663173"/>
                </a:lnTo>
                <a:lnTo>
                  <a:pt x="5192927" y="2652908"/>
                </a:lnTo>
                <a:lnTo>
                  <a:pt x="5179041" y="2630570"/>
                </a:lnTo>
                <a:lnTo>
                  <a:pt x="5165155" y="2591326"/>
                </a:lnTo>
                <a:lnTo>
                  <a:pt x="5136779" y="2599779"/>
                </a:lnTo>
                <a:lnTo>
                  <a:pt x="5132553" y="2587705"/>
                </a:lnTo>
                <a:lnTo>
                  <a:pt x="5132553" y="2581666"/>
                </a:lnTo>
                <a:lnTo>
                  <a:pt x="5128327" y="2573214"/>
                </a:lnTo>
                <a:close/>
                <a:moveTo>
                  <a:pt x="2701834" y="2558722"/>
                </a:moveTo>
                <a:lnTo>
                  <a:pt x="2701532" y="2559325"/>
                </a:lnTo>
                <a:lnTo>
                  <a:pt x="2707258" y="2559325"/>
                </a:lnTo>
                <a:lnTo>
                  <a:pt x="2707264" y="2559325"/>
                </a:lnTo>
                <a:lnTo>
                  <a:pt x="2705453" y="2567781"/>
                </a:lnTo>
                <a:lnTo>
                  <a:pt x="2701225" y="2571402"/>
                </a:lnTo>
                <a:lnTo>
                  <a:pt x="2696998" y="2578044"/>
                </a:lnTo>
                <a:lnTo>
                  <a:pt x="2696998" y="2581667"/>
                </a:lnTo>
                <a:lnTo>
                  <a:pt x="2695330" y="2591678"/>
                </a:lnTo>
                <a:lnTo>
                  <a:pt x="2695797" y="2591929"/>
                </a:lnTo>
                <a:lnTo>
                  <a:pt x="2697608" y="2581666"/>
                </a:lnTo>
                <a:lnTo>
                  <a:pt x="2697608" y="2577441"/>
                </a:lnTo>
                <a:lnTo>
                  <a:pt x="2701834" y="2571402"/>
                </a:lnTo>
                <a:lnTo>
                  <a:pt x="2706060" y="2567174"/>
                </a:lnTo>
                <a:lnTo>
                  <a:pt x="2707872" y="2558722"/>
                </a:lnTo>
                <a:close/>
                <a:moveTo>
                  <a:pt x="5611937" y="2529138"/>
                </a:moveTo>
                <a:lnTo>
                  <a:pt x="5604088" y="2545439"/>
                </a:lnTo>
                <a:lnTo>
                  <a:pt x="5590202" y="2572008"/>
                </a:lnTo>
                <a:lnTo>
                  <a:pt x="5572088" y="2600986"/>
                </a:lnTo>
                <a:lnTo>
                  <a:pt x="5555787" y="2629967"/>
                </a:lnTo>
                <a:lnTo>
                  <a:pt x="5541901" y="2654720"/>
                </a:lnTo>
                <a:lnTo>
                  <a:pt x="5534051" y="2675248"/>
                </a:lnTo>
                <a:lnTo>
                  <a:pt x="5534051" y="2687324"/>
                </a:lnTo>
                <a:lnTo>
                  <a:pt x="5538278" y="2701815"/>
                </a:lnTo>
                <a:lnTo>
                  <a:pt x="5538278" y="2707850"/>
                </a:lnTo>
                <a:lnTo>
                  <a:pt x="5542504" y="2716304"/>
                </a:lnTo>
                <a:lnTo>
                  <a:pt x="5548542" y="2718115"/>
                </a:lnTo>
                <a:lnTo>
                  <a:pt x="5556392" y="2722342"/>
                </a:lnTo>
                <a:lnTo>
                  <a:pt x="5566654" y="2726567"/>
                </a:lnTo>
                <a:lnTo>
                  <a:pt x="5595031" y="2736833"/>
                </a:lnTo>
                <a:lnTo>
                  <a:pt x="5623408" y="2732606"/>
                </a:lnTo>
                <a:lnTo>
                  <a:pt x="5647559" y="2722342"/>
                </a:lnTo>
                <a:lnTo>
                  <a:pt x="5675935" y="2707850"/>
                </a:lnTo>
                <a:lnTo>
                  <a:pt x="5704312" y="2703625"/>
                </a:lnTo>
                <a:lnTo>
                  <a:pt x="5732689" y="2703625"/>
                </a:lnTo>
                <a:lnTo>
                  <a:pt x="5750801" y="2715700"/>
                </a:lnTo>
                <a:lnTo>
                  <a:pt x="5764687" y="2725965"/>
                </a:lnTo>
                <a:lnTo>
                  <a:pt x="5780988" y="2732001"/>
                </a:lnTo>
                <a:lnTo>
                  <a:pt x="5823253" y="2740454"/>
                </a:lnTo>
                <a:lnTo>
                  <a:pt x="5865516" y="2736228"/>
                </a:lnTo>
                <a:lnTo>
                  <a:pt x="5904155" y="2725965"/>
                </a:lnTo>
                <a:lnTo>
                  <a:pt x="5915023" y="2704229"/>
                </a:lnTo>
                <a:lnTo>
                  <a:pt x="5902949" y="2704229"/>
                </a:lnTo>
                <a:lnTo>
                  <a:pt x="5886646" y="2675248"/>
                </a:lnTo>
                <a:lnTo>
                  <a:pt x="5858269" y="2650493"/>
                </a:lnTo>
                <a:lnTo>
                  <a:pt x="5817819" y="2625741"/>
                </a:lnTo>
                <a:lnTo>
                  <a:pt x="5779178" y="2603401"/>
                </a:lnTo>
                <a:lnTo>
                  <a:pt x="5748990" y="2593138"/>
                </a:lnTo>
                <a:lnTo>
                  <a:pt x="5730876" y="2607627"/>
                </a:lnTo>
                <a:lnTo>
                  <a:pt x="5706727" y="2617891"/>
                </a:lnTo>
                <a:lnTo>
                  <a:pt x="5688614" y="2616081"/>
                </a:lnTo>
                <a:lnTo>
                  <a:pt x="5678351" y="2601591"/>
                </a:lnTo>
                <a:lnTo>
                  <a:pt x="5664463" y="2587099"/>
                </a:lnTo>
                <a:lnTo>
                  <a:pt x="5656616" y="2568384"/>
                </a:lnTo>
                <a:lnTo>
                  <a:pt x="5680764" y="2559928"/>
                </a:lnTo>
                <a:lnTo>
                  <a:pt x="5678954" y="2558119"/>
                </a:lnTo>
                <a:lnTo>
                  <a:pt x="5674728" y="2558119"/>
                </a:lnTo>
                <a:lnTo>
                  <a:pt x="5670501" y="2558119"/>
                </a:lnTo>
                <a:lnTo>
                  <a:pt x="5664463" y="2553892"/>
                </a:lnTo>
                <a:lnTo>
                  <a:pt x="5652389" y="2543628"/>
                </a:lnTo>
                <a:lnTo>
                  <a:pt x="5642125" y="2539402"/>
                </a:lnTo>
                <a:lnTo>
                  <a:pt x="5628239" y="2533364"/>
                </a:lnTo>
                <a:close/>
                <a:moveTo>
                  <a:pt x="6178263" y="2518875"/>
                </a:moveTo>
                <a:lnTo>
                  <a:pt x="6155923" y="2537592"/>
                </a:lnTo>
                <a:lnTo>
                  <a:pt x="6131772" y="2547854"/>
                </a:lnTo>
                <a:lnTo>
                  <a:pt x="6107621" y="2558119"/>
                </a:lnTo>
                <a:lnTo>
                  <a:pt x="6085283" y="2576838"/>
                </a:lnTo>
                <a:lnTo>
                  <a:pt x="6071397" y="2599175"/>
                </a:lnTo>
                <a:lnTo>
                  <a:pt x="6065359" y="2629967"/>
                </a:lnTo>
                <a:lnTo>
                  <a:pt x="6075623" y="2663173"/>
                </a:lnTo>
                <a:lnTo>
                  <a:pt x="6097962" y="2696380"/>
                </a:lnTo>
                <a:lnTo>
                  <a:pt x="6118491" y="2729586"/>
                </a:lnTo>
                <a:lnTo>
                  <a:pt x="6142642" y="2756153"/>
                </a:lnTo>
                <a:lnTo>
                  <a:pt x="6156528" y="2782718"/>
                </a:lnTo>
                <a:lnTo>
                  <a:pt x="6132377" y="2782718"/>
                </a:lnTo>
                <a:lnTo>
                  <a:pt x="6132377" y="2827999"/>
                </a:lnTo>
                <a:lnTo>
                  <a:pt x="6140226" y="2861206"/>
                </a:lnTo>
                <a:lnTo>
                  <a:pt x="6160754" y="2879921"/>
                </a:lnTo>
                <a:lnTo>
                  <a:pt x="6196980" y="2885960"/>
                </a:lnTo>
                <a:lnTo>
                  <a:pt x="6249505" y="2884149"/>
                </a:lnTo>
                <a:lnTo>
                  <a:pt x="6245279" y="2843092"/>
                </a:lnTo>
                <a:lnTo>
                  <a:pt x="6237430" y="2818339"/>
                </a:lnTo>
                <a:lnTo>
                  <a:pt x="6227167" y="2797812"/>
                </a:lnTo>
                <a:lnTo>
                  <a:pt x="6222941" y="2775472"/>
                </a:lnTo>
                <a:lnTo>
                  <a:pt x="6227167" y="2742266"/>
                </a:lnTo>
                <a:lnTo>
                  <a:pt x="6235014" y="2746492"/>
                </a:lnTo>
                <a:lnTo>
                  <a:pt x="6241053" y="2746492"/>
                </a:lnTo>
                <a:lnTo>
                  <a:pt x="6248902" y="2746492"/>
                </a:lnTo>
                <a:lnTo>
                  <a:pt x="6254939" y="2746492"/>
                </a:lnTo>
                <a:lnTo>
                  <a:pt x="6265204" y="2741661"/>
                </a:lnTo>
                <a:lnTo>
                  <a:pt x="6259165" y="2735625"/>
                </a:lnTo>
                <a:lnTo>
                  <a:pt x="6251318" y="2731398"/>
                </a:lnTo>
                <a:lnTo>
                  <a:pt x="6249505" y="2729586"/>
                </a:lnTo>
                <a:lnTo>
                  <a:pt x="6241658" y="2721134"/>
                </a:lnTo>
                <a:lnTo>
                  <a:pt x="6235619" y="2716908"/>
                </a:lnTo>
                <a:lnTo>
                  <a:pt x="6231393" y="2721134"/>
                </a:lnTo>
                <a:lnTo>
                  <a:pt x="6231393" y="2729586"/>
                </a:lnTo>
                <a:lnTo>
                  <a:pt x="6227167" y="2735625"/>
                </a:lnTo>
                <a:lnTo>
                  <a:pt x="6227167" y="2739851"/>
                </a:lnTo>
                <a:lnTo>
                  <a:pt x="6222941" y="2741661"/>
                </a:lnTo>
                <a:lnTo>
                  <a:pt x="6221129" y="2739851"/>
                </a:lnTo>
                <a:lnTo>
                  <a:pt x="6216902" y="2731398"/>
                </a:lnTo>
                <a:lnTo>
                  <a:pt x="6206640" y="2715097"/>
                </a:lnTo>
                <a:lnTo>
                  <a:pt x="6196375" y="2696380"/>
                </a:lnTo>
                <a:lnTo>
                  <a:pt x="6198186" y="2687929"/>
                </a:lnTo>
                <a:lnTo>
                  <a:pt x="6202414" y="2687929"/>
                </a:lnTo>
                <a:lnTo>
                  <a:pt x="6206640" y="2686117"/>
                </a:lnTo>
                <a:lnTo>
                  <a:pt x="6208450" y="2677664"/>
                </a:lnTo>
                <a:lnTo>
                  <a:pt x="6178263" y="2658946"/>
                </a:lnTo>
                <a:lnTo>
                  <a:pt x="6154112" y="2629967"/>
                </a:lnTo>
                <a:lnTo>
                  <a:pt x="6140226" y="2599175"/>
                </a:lnTo>
                <a:lnTo>
                  <a:pt x="6178866" y="2594949"/>
                </a:lnTo>
                <a:lnTo>
                  <a:pt x="6207243" y="2584685"/>
                </a:lnTo>
                <a:lnTo>
                  <a:pt x="6221129" y="2558119"/>
                </a:lnTo>
                <a:lnTo>
                  <a:pt x="6227167" y="2527327"/>
                </a:lnTo>
                <a:lnTo>
                  <a:pt x="6216902" y="2523101"/>
                </a:lnTo>
                <a:lnTo>
                  <a:pt x="6206640" y="2523101"/>
                </a:lnTo>
                <a:lnTo>
                  <a:pt x="6196375" y="2518875"/>
                </a:lnTo>
                <a:close/>
                <a:moveTo>
                  <a:pt x="5799102" y="2514044"/>
                </a:moveTo>
                <a:lnTo>
                  <a:pt x="5770725" y="2528535"/>
                </a:lnTo>
                <a:lnTo>
                  <a:pt x="5736310" y="2538798"/>
                </a:lnTo>
                <a:lnTo>
                  <a:pt x="5736310" y="2567781"/>
                </a:lnTo>
                <a:lnTo>
                  <a:pt x="5750198" y="2572008"/>
                </a:lnTo>
                <a:lnTo>
                  <a:pt x="5766499" y="2573817"/>
                </a:lnTo>
                <a:lnTo>
                  <a:pt x="5788837" y="2573817"/>
                </a:lnTo>
                <a:lnTo>
                  <a:pt x="5788837" y="2559325"/>
                </a:lnTo>
                <a:lnTo>
                  <a:pt x="5794876" y="2549063"/>
                </a:lnTo>
                <a:lnTo>
                  <a:pt x="5799102" y="2538798"/>
                </a:lnTo>
                <a:lnTo>
                  <a:pt x="5799102" y="2528535"/>
                </a:lnTo>
                <a:lnTo>
                  <a:pt x="5799102" y="2520083"/>
                </a:lnTo>
                <a:close/>
                <a:moveTo>
                  <a:pt x="3052010" y="2495327"/>
                </a:moveTo>
                <a:lnTo>
                  <a:pt x="3058048" y="2514043"/>
                </a:lnTo>
                <a:lnTo>
                  <a:pt x="3061669" y="2538797"/>
                </a:lnTo>
                <a:lnTo>
                  <a:pt x="3065898" y="2559325"/>
                </a:lnTo>
                <a:lnTo>
                  <a:pt x="3061669" y="2563549"/>
                </a:lnTo>
                <a:lnTo>
                  <a:pt x="3058048" y="2563549"/>
                </a:lnTo>
                <a:lnTo>
                  <a:pt x="3055632" y="2563549"/>
                </a:lnTo>
                <a:lnTo>
                  <a:pt x="3055632" y="2567777"/>
                </a:lnTo>
                <a:lnTo>
                  <a:pt x="3052010" y="2567777"/>
                </a:lnTo>
                <a:lnTo>
                  <a:pt x="3037519" y="2567777"/>
                </a:lnTo>
                <a:lnTo>
                  <a:pt x="3033291" y="2563549"/>
                </a:lnTo>
                <a:lnTo>
                  <a:pt x="3033291" y="2559325"/>
                </a:lnTo>
                <a:lnTo>
                  <a:pt x="3033291" y="2557512"/>
                </a:lnTo>
                <a:lnTo>
                  <a:pt x="3029670" y="2557512"/>
                </a:lnTo>
                <a:lnTo>
                  <a:pt x="3027254" y="2553288"/>
                </a:lnTo>
                <a:close/>
                <a:moveTo>
                  <a:pt x="2265920" y="2427706"/>
                </a:moveTo>
                <a:lnTo>
                  <a:pt x="2249618" y="2452462"/>
                </a:lnTo>
                <a:lnTo>
                  <a:pt x="2231506" y="2474799"/>
                </a:lnTo>
                <a:lnTo>
                  <a:pt x="2221242" y="2505592"/>
                </a:lnTo>
                <a:lnTo>
                  <a:pt x="2241769" y="2503779"/>
                </a:lnTo>
                <a:lnTo>
                  <a:pt x="2255657" y="2509818"/>
                </a:lnTo>
                <a:lnTo>
                  <a:pt x="2265920" y="2520080"/>
                </a:lnTo>
                <a:lnTo>
                  <a:pt x="2279807" y="2538798"/>
                </a:lnTo>
                <a:lnTo>
                  <a:pt x="2284033" y="2524308"/>
                </a:lnTo>
                <a:lnTo>
                  <a:pt x="2284033" y="2514044"/>
                </a:lnTo>
                <a:lnTo>
                  <a:pt x="2288260" y="2505592"/>
                </a:lnTo>
                <a:lnTo>
                  <a:pt x="2288260" y="2495327"/>
                </a:lnTo>
                <a:lnTo>
                  <a:pt x="2306372" y="2495327"/>
                </a:lnTo>
                <a:lnTo>
                  <a:pt x="2316636" y="2520080"/>
                </a:lnTo>
                <a:lnTo>
                  <a:pt x="2332938" y="2528535"/>
                </a:lnTo>
                <a:lnTo>
                  <a:pt x="2346824" y="2534573"/>
                </a:lnTo>
                <a:lnTo>
                  <a:pt x="2360710" y="2543023"/>
                </a:lnTo>
                <a:lnTo>
                  <a:pt x="2374596" y="2559325"/>
                </a:lnTo>
                <a:lnTo>
                  <a:pt x="2360710" y="2581666"/>
                </a:lnTo>
                <a:lnTo>
                  <a:pt x="2344408" y="2606420"/>
                </a:lnTo>
                <a:lnTo>
                  <a:pt x="2330522" y="2639628"/>
                </a:lnTo>
                <a:lnTo>
                  <a:pt x="2318447" y="2668606"/>
                </a:lnTo>
                <a:lnTo>
                  <a:pt x="2318447" y="2686722"/>
                </a:lnTo>
                <a:lnTo>
                  <a:pt x="2320863" y="2698794"/>
                </a:lnTo>
                <a:lnTo>
                  <a:pt x="2320863" y="2704833"/>
                </a:lnTo>
                <a:lnTo>
                  <a:pt x="2325089" y="2709059"/>
                </a:lnTo>
                <a:lnTo>
                  <a:pt x="2329315" y="2713285"/>
                </a:lnTo>
                <a:lnTo>
                  <a:pt x="2331125" y="2717511"/>
                </a:lnTo>
                <a:lnTo>
                  <a:pt x="2343200" y="2719323"/>
                </a:lnTo>
                <a:lnTo>
                  <a:pt x="2343200" y="2713285"/>
                </a:lnTo>
                <a:lnTo>
                  <a:pt x="2349239" y="2698794"/>
                </a:lnTo>
                <a:lnTo>
                  <a:pt x="2359502" y="2676456"/>
                </a:lnTo>
                <a:lnTo>
                  <a:pt x="2371577" y="2647475"/>
                </a:lnTo>
                <a:lnTo>
                  <a:pt x="2381843" y="2622721"/>
                </a:lnTo>
                <a:lnTo>
                  <a:pt x="2392106" y="2602194"/>
                </a:lnTo>
                <a:lnTo>
                  <a:pt x="2396334" y="2587703"/>
                </a:lnTo>
                <a:lnTo>
                  <a:pt x="2420482" y="2587703"/>
                </a:lnTo>
                <a:lnTo>
                  <a:pt x="2424710" y="2626946"/>
                </a:lnTo>
                <a:lnTo>
                  <a:pt x="2424710" y="2661965"/>
                </a:lnTo>
                <a:lnTo>
                  <a:pt x="2424710" y="2705436"/>
                </a:lnTo>
                <a:lnTo>
                  <a:pt x="2428937" y="2752529"/>
                </a:lnTo>
                <a:lnTo>
                  <a:pt x="2473615" y="2758568"/>
                </a:lnTo>
                <a:lnTo>
                  <a:pt x="2491727" y="2732002"/>
                </a:lnTo>
                <a:lnTo>
                  <a:pt x="2524329" y="2713285"/>
                </a:lnTo>
                <a:lnTo>
                  <a:pt x="2558743" y="2694568"/>
                </a:lnTo>
                <a:lnTo>
                  <a:pt x="2594969" y="2680080"/>
                </a:lnTo>
                <a:lnTo>
                  <a:pt x="2629384" y="2665587"/>
                </a:lnTo>
                <a:lnTo>
                  <a:pt x="2661987" y="2646870"/>
                </a:lnTo>
                <a:lnTo>
                  <a:pt x="2675873" y="2626343"/>
                </a:lnTo>
                <a:lnTo>
                  <a:pt x="2668023" y="2626343"/>
                </a:lnTo>
                <a:lnTo>
                  <a:pt x="2666213" y="2617891"/>
                </a:lnTo>
                <a:lnTo>
                  <a:pt x="2666213" y="2616079"/>
                </a:lnTo>
                <a:lnTo>
                  <a:pt x="2661987" y="2611853"/>
                </a:lnTo>
                <a:lnTo>
                  <a:pt x="2657761" y="2611853"/>
                </a:lnTo>
                <a:lnTo>
                  <a:pt x="2653533" y="2611853"/>
                </a:lnTo>
                <a:lnTo>
                  <a:pt x="2647496" y="2607627"/>
                </a:lnTo>
                <a:lnTo>
                  <a:pt x="2633610" y="2617891"/>
                </a:lnTo>
                <a:lnTo>
                  <a:pt x="2609460" y="2632381"/>
                </a:lnTo>
                <a:lnTo>
                  <a:pt x="2581083" y="2654720"/>
                </a:lnTo>
                <a:lnTo>
                  <a:pt x="2544856" y="2673438"/>
                </a:lnTo>
                <a:lnTo>
                  <a:pt x="2512254" y="2693965"/>
                </a:lnTo>
                <a:lnTo>
                  <a:pt x="2482067" y="2708456"/>
                </a:lnTo>
                <a:lnTo>
                  <a:pt x="2459726" y="2716908"/>
                </a:lnTo>
                <a:lnTo>
                  <a:pt x="2453691" y="2718719"/>
                </a:lnTo>
                <a:lnTo>
                  <a:pt x="2449464" y="2716908"/>
                </a:lnTo>
                <a:lnTo>
                  <a:pt x="2445238" y="2712682"/>
                </a:lnTo>
                <a:lnTo>
                  <a:pt x="2445238" y="2708456"/>
                </a:lnTo>
                <a:lnTo>
                  <a:pt x="2445238" y="2704228"/>
                </a:lnTo>
                <a:lnTo>
                  <a:pt x="2443425" y="2698192"/>
                </a:lnTo>
                <a:lnTo>
                  <a:pt x="2453691" y="2679475"/>
                </a:lnTo>
                <a:lnTo>
                  <a:pt x="2453691" y="2664982"/>
                </a:lnTo>
                <a:lnTo>
                  <a:pt x="2449464" y="2654720"/>
                </a:lnTo>
                <a:lnTo>
                  <a:pt x="2445238" y="2636005"/>
                </a:lnTo>
                <a:lnTo>
                  <a:pt x="2453085" y="2615476"/>
                </a:lnTo>
                <a:lnTo>
                  <a:pt x="2457314" y="2611251"/>
                </a:lnTo>
                <a:lnTo>
                  <a:pt x="2459124" y="2607025"/>
                </a:lnTo>
                <a:lnTo>
                  <a:pt x="2463350" y="2602799"/>
                </a:lnTo>
                <a:lnTo>
                  <a:pt x="2467576" y="2602799"/>
                </a:lnTo>
                <a:lnTo>
                  <a:pt x="2471802" y="2602799"/>
                </a:lnTo>
                <a:lnTo>
                  <a:pt x="2473615" y="2600986"/>
                </a:lnTo>
                <a:lnTo>
                  <a:pt x="2477841" y="2596760"/>
                </a:lnTo>
                <a:lnTo>
                  <a:pt x="2477841" y="2588308"/>
                </a:lnTo>
                <a:lnTo>
                  <a:pt x="2482067" y="2578043"/>
                </a:lnTo>
                <a:lnTo>
                  <a:pt x="2482067" y="2559325"/>
                </a:lnTo>
                <a:lnTo>
                  <a:pt x="2463955" y="2549062"/>
                </a:lnTo>
                <a:lnTo>
                  <a:pt x="2445841" y="2544836"/>
                </a:lnTo>
                <a:lnTo>
                  <a:pt x="2431956" y="2544836"/>
                </a:lnTo>
                <a:lnTo>
                  <a:pt x="2415654" y="2538798"/>
                </a:lnTo>
                <a:lnTo>
                  <a:pt x="2389087" y="2520080"/>
                </a:lnTo>
                <a:lnTo>
                  <a:pt x="2372785" y="2503779"/>
                </a:lnTo>
                <a:lnTo>
                  <a:pt x="2360710" y="2481442"/>
                </a:lnTo>
                <a:lnTo>
                  <a:pt x="2346824" y="2460914"/>
                </a:lnTo>
                <a:lnTo>
                  <a:pt x="2330522" y="2446423"/>
                </a:lnTo>
                <a:lnTo>
                  <a:pt x="2302145" y="2431931"/>
                </a:lnTo>
                <a:close/>
                <a:moveTo>
                  <a:pt x="2977132" y="2395103"/>
                </a:moveTo>
                <a:lnTo>
                  <a:pt x="3003699" y="2396914"/>
                </a:lnTo>
                <a:lnTo>
                  <a:pt x="3019397" y="2401140"/>
                </a:lnTo>
                <a:lnTo>
                  <a:pt x="3041737" y="2409595"/>
                </a:lnTo>
                <a:lnTo>
                  <a:pt x="3041737" y="2425897"/>
                </a:lnTo>
                <a:lnTo>
                  <a:pt x="3033888" y="2425897"/>
                </a:lnTo>
                <a:lnTo>
                  <a:pt x="3027849" y="2430123"/>
                </a:lnTo>
                <a:lnTo>
                  <a:pt x="3019397" y="2430123"/>
                </a:lnTo>
                <a:lnTo>
                  <a:pt x="3013360" y="2430123"/>
                </a:lnTo>
                <a:lnTo>
                  <a:pt x="3003699" y="2433747"/>
                </a:lnTo>
                <a:lnTo>
                  <a:pt x="2995245" y="2423482"/>
                </a:lnTo>
                <a:lnTo>
                  <a:pt x="2991019" y="2419858"/>
                </a:lnTo>
                <a:lnTo>
                  <a:pt x="2989208" y="2411405"/>
                </a:lnTo>
                <a:lnTo>
                  <a:pt x="2984982" y="2405368"/>
                </a:lnTo>
                <a:close/>
                <a:moveTo>
                  <a:pt x="3143170" y="2354046"/>
                </a:moveTo>
                <a:lnTo>
                  <a:pt x="3165508" y="2354046"/>
                </a:lnTo>
                <a:lnTo>
                  <a:pt x="3165508" y="2383026"/>
                </a:lnTo>
                <a:lnTo>
                  <a:pt x="3165508" y="2409592"/>
                </a:lnTo>
                <a:lnTo>
                  <a:pt x="3169734" y="2430120"/>
                </a:lnTo>
                <a:lnTo>
                  <a:pt x="3171547" y="2454270"/>
                </a:lnTo>
                <a:lnTo>
                  <a:pt x="3211998" y="2454270"/>
                </a:lnTo>
                <a:lnTo>
                  <a:pt x="3211998" y="2495325"/>
                </a:lnTo>
                <a:lnTo>
                  <a:pt x="3228301" y="2495325"/>
                </a:lnTo>
                <a:lnTo>
                  <a:pt x="3232527" y="2497138"/>
                </a:lnTo>
                <a:lnTo>
                  <a:pt x="3236753" y="2497138"/>
                </a:lnTo>
                <a:lnTo>
                  <a:pt x="3240374" y="2497138"/>
                </a:lnTo>
                <a:lnTo>
                  <a:pt x="3242790" y="2497138"/>
                </a:lnTo>
                <a:lnTo>
                  <a:pt x="3246413" y="2497138"/>
                </a:lnTo>
                <a:lnTo>
                  <a:pt x="3250639" y="2501364"/>
                </a:lnTo>
                <a:lnTo>
                  <a:pt x="3246413" y="2523702"/>
                </a:lnTo>
                <a:lnTo>
                  <a:pt x="3240374" y="2548457"/>
                </a:lnTo>
                <a:lnTo>
                  <a:pt x="3236753" y="2572606"/>
                </a:lnTo>
                <a:lnTo>
                  <a:pt x="3228301" y="2572606"/>
                </a:lnTo>
                <a:lnTo>
                  <a:pt x="3226488" y="2564759"/>
                </a:lnTo>
                <a:lnTo>
                  <a:pt x="3226488" y="2562343"/>
                </a:lnTo>
                <a:lnTo>
                  <a:pt x="3226488" y="2558721"/>
                </a:lnTo>
                <a:lnTo>
                  <a:pt x="3222262" y="2554494"/>
                </a:lnTo>
                <a:lnTo>
                  <a:pt x="3222262" y="2550269"/>
                </a:lnTo>
                <a:lnTo>
                  <a:pt x="3218036" y="2558721"/>
                </a:lnTo>
                <a:lnTo>
                  <a:pt x="3214413" y="2558721"/>
                </a:lnTo>
                <a:lnTo>
                  <a:pt x="3214413" y="2562343"/>
                </a:lnTo>
                <a:lnTo>
                  <a:pt x="3211998" y="2562343"/>
                </a:lnTo>
                <a:lnTo>
                  <a:pt x="3204150" y="2564759"/>
                </a:lnTo>
                <a:lnTo>
                  <a:pt x="3204150" y="2550269"/>
                </a:lnTo>
                <a:lnTo>
                  <a:pt x="3208376" y="2548457"/>
                </a:lnTo>
                <a:lnTo>
                  <a:pt x="3208376" y="2544229"/>
                </a:lnTo>
                <a:lnTo>
                  <a:pt x="3211998" y="2540004"/>
                </a:lnTo>
                <a:lnTo>
                  <a:pt x="3211998" y="2533967"/>
                </a:lnTo>
                <a:lnTo>
                  <a:pt x="3211998" y="2526118"/>
                </a:lnTo>
                <a:lnTo>
                  <a:pt x="3204150" y="2526118"/>
                </a:lnTo>
                <a:lnTo>
                  <a:pt x="3189659" y="2540004"/>
                </a:lnTo>
                <a:lnTo>
                  <a:pt x="3175773" y="2554494"/>
                </a:lnTo>
                <a:lnTo>
                  <a:pt x="3157658" y="2564759"/>
                </a:lnTo>
                <a:lnTo>
                  <a:pt x="3157658" y="2554494"/>
                </a:lnTo>
                <a:lnTo>
                  <a:pt x="3157658" y="2544229"/>
                </a:lnTo>
                <a:lnTo>
                  <a:pt x="3157658" y="2540004"/>
                </a:lnTo>
                <a:lnTo>
                  <a:pt x="3155243" y="2538193"/>
                </a:lnTo>
                <a:lnTo>
                  <a:pt x="3147395" y="2533967"/>
                </a:lnTo>
                <a:lnTo>
                  <a:pt x="3137131" y="2533967"/>
                </a:lnTo>
                <a:lnTo>
                  <a:pt x="3119019" y="2533967"/>
                </a:lnTo>
                <a:lnTo>
                  <a:pt x="3112980" y="2533967"/>
                </a:lnTo>
                <a:lnTo>
                  <a:pt x="3104528" y="2533967"/>
                </a:lnTo>
                <a:lnTo>
                  <a:pt x="3094868" y="2529741"/>
                </a:lnTo>
                <a:lnTo>
                  <a:pt x="3084603" y="2529741"/>
                </a:lnTo>
                <a:lnTo>
                  <a:pt x="3074340" y="2526118"/>
                </a:lnTo>
                <a:lnTo>
                  <a:pt x="3066490" y="2519476"/>
                </a:lnTo>
                <a:lnTo>
                  <a:pt x="3086415" y="2491099"/>
                </a:lnTo>
                <a:lnTo>
                  <a:pt x="3108754" y="2448234"/>
                </a:lnTo>
                <a:lnTo>
                  <a:pt x="3123245" y="2401140"/>
                </a:lnTo>
                <a:close/>
                <a:moveTo>
                  <a:pt x="2472391" y="2229672"/>
                </a:moveTo>
                <a:lnTo>
                  <a:pt x="2502578" y="2229672"/>
                </a:lnTo>
                <a:lnTo>
                  <a:pt x="2502578" y="2244162"/>
                </a:lnTo>
                <a:lnTo>
                  <a:pt x="2496542" y="2244162"/>
                </a:lnTo>
                <a:lnTo>
                  <a:pt x="2492919" y="2247783"/>
                </a:lnTo>
                <a:lnTo>
                  <a:pt x="2490503" y="2247783"/>
                </a:lnTo>
                <a:lnTo>
                  <a:pt x="2486882" y="2247783"/>
                </a:lnTo>
                <a:lnTo>
                  <a:pt x="2482656" y="2252012"/>
                </a:lnTo>
                <a:lnTo>
                  <a:pt x="2472391" y="2252012"/>
                </a:lnTo>
                <a:close/>
                <a:moveTo>
                  <a:pt x="1043899" y="2213370"/>
                </a:moveTo>
                <a:lnTo>
                  <a:pt x="1057785" y="2213370"/>
                </a:lnTo>
                <a:lnTo>
                  <a:pt x="1063823" y="2215181"/>
                </a:lnTo>
                <a:lnTo>
                  <a:pt x="1072275" y="2219408"/>
                </a:lnTo>
                <a:lnTo>
                  <a:pt x="1081935" y="2219408"/>
                </a:lnTo>
                <a:lnTo>
                  <a:pt x="1096426" y="2219408"/>
                </a:lnTo>
                <a:lnTo>
                  <a:pt x="1100652" y="2247783"/>
                </a:lnTo>
                <a:lnTo>
                  <a:pt x="1106689" y="2270726"/>
                </a:lnTo>
                <a:lnTo>
                  <a:pt x="1110312" y="2299103"/>
                </a:lnTo>
                <a:lnTo>
                  <a:pt x="1096426" y="2299103"/>
                </a:lnTo>
                <a:lnTo>
                  <a:pt x="1088577" y="2287028"/>
                </a:lnTo>
                <a:lnTo>
                  <a:pt x="1081935" y="2280991"/>
                </a:lnTo>
                <a:lnTo>
                  <a:pt x="1072275" y="2272539"/>
                </a:lnTo>
                <a:lnTo>
                  <a:pt x="1063823" y="2266500"/>
                </a:lnTo>
                <a:lnTo>
                  <a:pt x="1057785" y="2256238"/>
                </a:lnTo>
                <a:lnTo>
                  <a:pt x="1049935" y="2244162"/>
                </a:lnTo>
                <a:lnTo>
                  <a:pt x="1045709" y="2238124"/>
                </a:lnTo>
                <a:lnTo>
                  <a:pt x="1043899" y="2229672"/>
                </a:lnTo>
                <a:lnTo>
                  <a:pt x="1043899" y="2223635"/>
                </a:lnTo>
                <a:close/>
                <a:moveTo>
                  <a:pt x="8722502" y="2186807"/>
                </a:moveTo>
                <a:lnTo>
                  <a:pt x="8726728" y="2191033"/>
                </a:lnTo>
                <a:lnTo>
                  <a:pt x="8726728" y="2194656"/>
                </a:lnTo>
                <a:lnTo>
                  <a:pt x="8728538" y="2194656"/>
                </a:lnTo>
                <a:lnTo>
                  <a:pt x="8728538" y="2198882"/>
                </a:lnTo>
                <a:lnTo>
                  <a:pt x="8740614" y="2223635"/>
                </a:lnTo>
                <a:lnTo>
                  <a:pt x="8740614" y="2256239"/>
                </a:lnTo>
                <a:lnTo>
                  <a:pt x="8740614" y="2287031"/>
                </a:lnTo>
                <a:lnTo>
                  <a:pt x="8746652" y="2323860"/>
                </a:lnTo>
                <a:lnTo>
                  <a:pt x="8756915" y="2358276"/>
                </a:lnTo>
                <a:lnTo>
                  <a:pt x="8775029" y="2396916"/>
                </a:lnTo>
                <a:lnTo>
                  <a:pt x="8785292" y="2439783"/>
                </a:lnTo>
                <a:lnTo>
                  <a:pt x="8736993" y="2433744"/>
                </a:lnTo>
                <a:lnTo>
                  <a:pt x="8736993" y="2466347"/>
                </a:lnTo>
                <a:lnTo>
                  <a:pt x="8743029" y="2491103"/>
                </a:lnTo>
                <a:lnTo>
                  <a:pt x="8746652" y="2515857"/>
                </a:lnTo>
                <a:lnTo>
                  <a:pt x="8755104" y="2550270"/>
                </a:lnTo>
                <a:lnTo>
                  <a:pt x="8743029" y="2550270"/>
                </a:lnTo>
                <a:lnTo>
                  <a:pt x="8736993" y="2550270"/>
                </a:lnTo>
                <a:lnTo>
                  <a:pt x="8726728" y="2554497"/>
                </a:lnTo>
                <a:lnTo>
                  <a:pt x="8722502" y="2554497"/>
                </a:lnTo>
                <a:lnTo>
                  <a:pt x="8716463" y="2558725"/>
                </a:lnTo>
                <a:lnTo>
                  <a:pt x="8708616" y="2538195"/>
                </a:lnTo>
                <a:lnTo>
                  <a:pt x="8704388" y="2497140"/>
                </a:lnTo>
                <a:lnTo>
                  <a:pt x="8704388" y="2452461"/>
                </a:lnTo>
                <a:lnTo>
                  <a:pt x="8704388" y="2401141"/>
                </a:lnTo>
                <a:lnTo>
                  <a:pt x="8704388" y="2354047"/>
                </a:lnTo>
                <a:lnTo>
                  <a:pt x="8698351" y="2323860"/>
                </a:lnTo>
                <a:lnTo>
                  <a:pt x="8698351" y="2244164"/>
                </a:lnTo>
                <a:lnTo>
                  <a:pt x="8704388" y="2233901"/>
                </a:lnTo>
                <a:lnTo>
                  <a:pt x="8708616" y="2227862"/>
                </a:lnTo>
                <a:lnTo>
                  <a:pt x="8712237" y="2219410"/>
                </a:lnTo>
                <a:lnTo>
                  <a:pt x="8716463" y="2213373"/>
                </a:lnTo>
                <a:lnTo>
                  <a:pt x="8718276" y="2201297"/>
                </a:lnTo>
                <a:close/>
                <a:moveTo>
                  <a:pt x="4566229" y="2158429"/>
                </a:moveTo>
                <a:lnTo>
                  <a:pt x="4574077" y="2201297"/>
                </a:lnTo>
                <a:lnTo>
                  <a:pt x="4569850" y="2244164"/>
                </a:lnTo>
                <a:lnTo>
                  <a:pt x="4560191" y="2290655"/>
                </a:lnTo>
                <a:lnTo>
                  <a:pt x="4531814" y="2305144"/>
                </a:lnTo>
                <a:lnTo>
                  <a:pt x="4505249" y="2313598"/>
                </a:lnTo>
                <a:lnTo>
                  <a:pt x="4466607" y="2315409"/>
                </a:lnTo>
                <a:lnTo>
                  <a:pt x="4466607" y="2299108"/>
                </a:lnTo>
                <a:lnTo>
                  <a:pt x="4476871" y="2272541"/>
                </a:lnTo>
                <a:lnTo>
                  <a:pt x="4476871" y="2241748"/>
                </a:lnTo>
                <a:lnTo>
                  <a:pt x="4475059" y="2204919"/>
                </a:lnTo>
                <a:lnTo>
                  <a:pt x="4494984" y="2186807"/>
                </a:lnTo>
                <a:lnTo>
                  <a:pt x="4513096" y="2172315"/>
                </a:lnTo>
                <a:lnTo>
                  <a:pt x="4533626" y="2162052"/>
                </a:lnTo>
                <a:close/>
                <a:moveTo>
                  <a:pt x="5072780" y="2102884"/>
                </a:moveTo>
                <a:lnTo>
                  <a:pt x="5078819" y="2108921"/>
                </a:lnTo>
                <a:lnTo>
                  <a:pt x="5083045" y="2113148"/>
                </a:lnTo>
                <a:lnTo>
                  <a:pt x="5086666" y="2117375"/>
                </a:lnTo>
                <a:lnTo>
                  <a:pt x="5086666" y="2123411"/>
                </a:lnTo>
                <a:lnTo>
                  <a:pt x="5086666" y="2131863"/>
                </a:lnTo>
                <a:lnTo>
                  <a:pt x="5089082" y="2141525"/>
                </a:lnTo>
                <a:lnTo>
                  <a:pt x="5086666" y="2148164"/>
                </a:lnTo>
                <a:lnTo>
                  <a:pt x="5083045" y="2151788"/>
                </a:lnTo>
                <a:lnTo>
                  <a:pt x="5083045" y="2156013"/>
                </a:lnTo>
                <a:lnTo>
                  <a:pt x="5083045" y="2158429"/>
                </a:lnTo>
                <a:lnTo>
                  <a:pt x="5083045" y="2162052"/>
                </a:lnTo>
                <a:lnTo>
                  <a:pt x="5078819" y="2166278"/>
                </a:lnTo>
                <a:lnTo>
                  <a:pt x="5074591" y="2170504"/>
                </a:lnTo>
                <a:lnTo>
                  <a:pt x="5072780" y="2170504"/>
                </a:lnTo>
                <a:lnTo>
                  <a:pt x="5068554" y="2170504"/>
                </a:lnTo>
                <a:lnTo>
                  <a:pt x="5064328" y="2172315"/>
                </a:lnTo>
                <a:lnTo>
                  <a:pt x="5058289" y="2172315"/>
                </a:lnTo>
                <a:lnTo>
                  <a:pt x="5046213" y="2148164"/>
                </a:lnTo>
                <a:lnTo>
                  <a:pt x="5040176" y="2137902"/>
                </a:lnTo>
                <a:lnTo>
                  <a:pt x="5040176" y="2133676"/>
                </a:lnTo>
                <a:lnTo>
                  <a:pt x="5044402" y="2131863"/>
                </a:lnTo>
                <a:lnTo>
                  <a:pt x="5058289" y="2123411"/>
                </a:lnTo>
                <a:close/>
                <a:moveTo>
                  <a:pt x="5234588" y="2023187"/>
                </a:moveTo>
                <a:lnTo>
                  <a:pt x="5244853" y="2027414"/>
                </a:lnTo>
                <a:lnTo>
                  <a:pt x="5249079" y="2027414"/>
                </a:lnTo>
                <a:lnTo>
                  <a:pt x="5252703" y="2027414"/>
                </a:lnTo>
                <a:lnTo>
                  <a:pt x="5255116" y="2031640"/>
                </a:lnTo>
                <a:lnTo>
                  <a:pt x="5259343" y="2031640"/>
                </a:lnTo>
                <a:lnTo>
                  <a:pt x="5252703" y="2041904"/>
                </a:lnTo>
                <a:lnTo>
                  <a:pt x="5249079" y="2052167"/>
                </a:lnTo>
                <a:lnTo>
                  <a:pt x="5244853" y="2062432"/>
                </a:lnTo>
                <a:lnTo>
                  <a:pt x="5238814" y="2074507"/>
                </a:lnTo>
                <a:lnTo>
                  <a:pt x="5226738" y="2080544"/>
                </a:lnTo>
                <a:lnTo>
                  <a:pt x="5226738" y="2070281"/>
                </a:lnTo>
                <a:lnTo>
                  <a:pt x="5224325" y="2070281"/>
                </a:lnTo>
                <a:lnTo>
                  <a:pt x="5224325" y="2066055"/>
                </a:lnTo>
                <a:lnTo>
                  <a:pt x="5224325" y="2062432"/>
                </a:lnTo>
                <a:lnTo>
                  <a:pt x="5220701" y="2055790"/>
                </a:lnTo>
                <a:lnTo>
                  <a:pt x="5226738" y="2047941"/>
                </a:lnTo>
                <a:lnTo>
                  <a:pt x="5230966" y="2041904"/>
                </a:lnTo>
                <a:lnTo>
                  <a:pt x="5234588" y="2033452"/>
                </a:lnTo>
                <a:close/>
                <a:moveTo>
                  <a:pt x="498707" y="2017150"/>
                </a:moveTo>
                <a:lnTo>
                  <a:pt x="508973" y="2033451"/>
                </a:lnTo>
                <a:lnTo>
                  <a:pt x="508973" y="2047942"/>
                </a:lnTo>
                <a:lnTo>
                  <a:pt x="498707" y="2066054"/>
                </a:lnTo>
                <a:lnTo>
                  <a:pt x="484218" y="2076318"/>
                </a:lnTo>
                <a:lnTo>
                  <a:pt x="470331" y="2084771"/>
                </a:lnTo>
                <a:lnTo>
                  <a:pt x="466103" y="2088996"/>
                </a:lnTo>
                <a:lnTo>
                  <a:pt x="460066" y="2080544"/>
                </a:lnTo>
                <a:lnTo>
                  <a:pt x="455840" y="2074506"/>
                </a:lnTo>
                <a:lnTo>
                  <a:pt x="452217" y="2062431"/>
                </a:lnTo>
                <a:lnTo>
                  <a:pt x="452217" y="2052168"/>
                </a:lnTo>
                <a:lnTo>
                  <a:pt x="447991" y="2041903"/>
                </a:lnTo>
                <a:lnTo>
                  <a:pt x="473953" y="2031641"/>
                </a:lnTo>
                <a:lnTo>
                  <a:pt x="480595" y="2027415"/>
                </a:lnTo>
                <a:lnTo>
                  <a:pt x="490255" y="2023187"/>
                </a:lnTo>
                <a:close/>
                <a:moveTo>
                  <a:pt x="5362585" y="1970057"/>
                </a:moveTo>
                <a:lnTo>
                  <a:pt x="5390964" y="1984548"/>
                </a:lnTo>
                <a:lnTo>
                  <a:pt x="5390964" y="1994812"/>
                </a:lnTo>
                <a:lnTo>
                  <a:pt x="5382509" y="1994812"/>
                </a:lnTo>
                <a:lnTo>
                  <a:pt x="5380698" y="1999039"/>
                </a:lnTo>
                <a:lnTo>
                  <a:pt x="5372849" y="2002661"/>
                </a:lnTo>
                <a:lnTo>
                  <a:pt x="5368622" y="2009303"/>
                </a:lnTo>
                <a:lnTo>
                  <a:pt x="5362585" y="2005077"/>
                </a:lnTo>
                <a:lnTo>
                  <a:pt x="5358357" y="2005077"/>
                </a:lnTo>
                <a:lnTo>
                  <a:pt x="5354131" y="2002661"/>
                </a:lnTo>
                <a:lnTo>
                  <a:pt x="5352320" y="2002661"/>
                </a:lnTo>
                <a:lnTo>
                  <a:pt x="5352320" y="1994812"/>
                </a:lnTo>
                <a:lnTo>
                  <a:pt x="5352320" y="1988775"/>
                </a:lnTo>
                <a:lnTo>
                  <a:pt x="5352320" y="1984548"/>
                </a:lnTo>
                <a:lnTo>
                  <a:pt x="5354131" y="1976094"/>
                </a:lnTo>
                <a:close/>
                <a:moveTo>
                  <a:pt x="4604263" y="1951943"/>
                </a:moveTo>
                <a:lnTo>
                  <a:pt x="4641094" y="1956169"/>
                </a:lnTo>
                <a:lnTo>
                  <a:pt x="4669471" y="1962208"/>
                </a:lnTo>
                <a:lnTo>
                  <a:pt x="4661016" y="1976094"/>
                </a:lnTo>
                <a:lnTo>
                  <a:pt x="4657396" y="1988772"/>
                </a:lnTo>
                <a:lnTo>
                  <a:pt x="4651357" y="1999036"/>
                </a:lnTo>
                <a:lnTo>
                  <a:pt x="4642905" y="2009299"/>
                </a:lnTo>
                <a:lnTo>
                  <a:pt x="4661016" y="2009299"/>
                </a:lnTo>
                <a:lnTo>
                  <a:pt x="4669471" y="2002659"/>
                </a:lnTo>
                <a:lnTo>
                  <a:pt x="4671281" y="1999036"/>
                </a:lnTo>
                <a:lnTo>
                  <a:pt x="4679734" y="1994810"/>
                </a:lnTo>
                <a:lnTo>
                  <a:pt x="4689394" y="1994810"/>
                </a:lnTo>
                <a:lnTo>
                  <a:pt x="4689394" y="2009299"/>
                </a:lnTo>
                <a:lnTo>
                  <a:pt x="4699658" y="2033450"/>
                </a:lnTo>
                <a:lnTo>
                  <a:pt x="4693619" y="2055790"/>
                </a:lnTo>
                <a:lnTo>
                  <a:pt x="4683357" y="2074507"/>
                </a:lnTo>
                <a:lnTo>
                  <a:pt x="4675508" y="2088996"/>
                </a:lnTo>
                <a:lnTo>
                  <a:pt x="4693619" y="2105297"/>
                </a:lnTo>
                <a:lnTo>
                  <a:pt x="4711734" y="2131863"/>
                </a:lnTo>
                <a:lnTo>
                  <a:pt x="4736487" y="2158429"/>
                </a:lnTo>
                <a:lnTo>
                  <a:pt x="4756411" y="2191032"/>
                </a:lnTo>
                <a:lnTo>
                  <a:pt x="4774524" y="2227861"/>
                </a:lnTo>
                <a:lnTo>
                  <a:pt x="4789014" y="2258048"/>
                </a:lnTo>
                <a:lnTo>
                  <a:pt x="4793240" y="2284614"/>
                </a:lnTo>
                <a:lnTo>
                  <a:pt x="4784789" y="2309367"/>
                </a:lnTo>
                <a:lnTo>
                  <a:pt x="4768487" y="2323858"/>
                </a:lnTo>
                <a:lnTo>
                  <a:pt x="4746147" y="2337744"/>
                </a:lnTo>
                <a:lnTo>
                  <a:pt x="4711734" y="2352236"/>
                </a:lnTo>
                <a:lnTo>
                  <a:pt x="4669471" y="2362498"/>
                </a:lnTo>
                <a:lnTo>
                  <a:pt x="4630830" y="2372763"/>
                </a:lnTo>
                <a:lnTo>
                  <a:pt x="4598227" y="2376989"/>
                </a:lnTo>
                <a:lnTo>
                  <a:pt x="4598227" y="2368537"/>
                </a:lnTo>
                <a:lnTo>
                  <a:pt x="4618755" y="2337744"/>
                </a:lnTo>
                <a:lnTo>
                  <a:pt x="4636866" y="2305141"/>
                </a:lnTo>
                <a:lnTo>
                  <a:pt x="4626604" y="2305141"/>
                </a:lnTo>
                <a:lnTo>
                  <a:pt x="4618755" y="2305141"/>
                </a:lnTo>
                <a:lnTo>
                  <a:pt x="4612718" y="2300916"/>
                </a:lnTo>
                <a:lnTo>
                  <a:pt x="4612718" y="2299103"/>
                </a:lnTo>
                <a:lnTo>
                  <a:pt x="4608489" y="2294877"/>
                </a:lnTo>
                <a:lnTo>
                  <a:pt x="4608489" y="2287028"/>
                </a:lnTo>
                <a:lnTo>
                  <a:pt x="4604263" y="2276765"/>
                </a:lnTo>
                <a:lnTo>
                  <a:pt x="4630830" y="2270726"/>
                </a:lnTo>
                <a:lnTo>
                  <a:pt x="4622980" y="2262274"/>
                </a:lnTo>
                <a:lnTo>
                  <a:pt x="4622980" y="2258048"/>
                </a:lnTo>
                <a:lnTo>
                  <a:pt x="4618755" y="2256237"/>
                </a:lnTo>
                <a:lnTo>
                  <a:pt x="4618755" y="2252011"/>
                </a:lnTo>
                <a:lnTo>
                  <a:pt x="4622980" y="2244162"/>
                </a:lnTo>
                <a:lnTo>
                  <a:pt x="4626604" y="2229672"/>
                </a:lnTo>
                <a:lnTo>
                  <a:pt x="4636866" y="2219409"/>
                </a:lnTo>
                <a:lnTo>
                  <a:pt x="4642905" y="2213370"/>
                </a:lnTo>
                <a:lnTo>
                  <a:pt x="4657396" y="2204918"/>
                </a:lnTo>
                <a:lnTo>
                  <a:pt x="4669471" y="2198879"/>
                </a:lnTo>
                <a:lnTo>
                  <a:pt x="4665243" y="2191032"/>
                </a:lnTo>
                <a:lnTo>
                  <a:pt x="4665243" y="2186804"/>
                </a:lnTo>
                <a:lnTo>
                  <a:pt x="4661016" y="2184993"/>
                </a:lnTo>
                <a:lnTo>
                  <a:pt x="4661016" y="2180767"/>
                </a:lnTo>
                <a:lnTo>
                  <a:pt x="4657396" y="2172315"/>
                </a:lnTo>
                <a:lnTo>
                  <a:pt x="4654980" y="2172315"/>
                </a:lnTo>
                <a:lnTo>
                  <a:pt x="4654980" y="2170502"/>
                </a:lnTo>
                <a:lnTo>
                  <a:pt x="4651357" y="2170502"/>
                </a:lnTo>
                <a:lnTo>
                  <a:pt x="4642905" y="2166276"/>
                </a:lnTo>
                <a:lnTo>
                  <a:pt x="4636866" y="2162050"/>
                </a:lnTo>
                <a:lnTo>
                  <a:pt x="4632640" y="2162050"/>
                </a:lnTo>
                <a:lnTo>
                  <a:pt x="4626604" y="2162050"/>
                </a:lnTo>
                <a:lnTo>
                  <a:pt x="4618755" y="2158429"/>
                </a:lnTo>
                <a:lnTo>
                  <a:pt x="4612718" y="2158429"/>
                </a:lnTo>
                <a:lnTo>
                  <a:pt x="4612718" y="2156013"/>
                </a:lnTo>
                <a:lnTo>
                  <a:pt x="4608489" y="2151788"/>
                </a:lnTo>
                <a:lnTo>
                  <a:pt x="4608489" y="2148165"/>
                </a:lnTo>
                <a:lnTo>
                  <a:pt x="4608489" y="2141523"/>
                </a:lnTo>
                <a:lnTo>
                  <a:pt x="4604263" y="2133674"/>
                </a:lnTo>
                <a:lnTo>
                  <a:pt x="4608489" y="2131863"/>
                </a:lnTo>
                <a:lnTo>
                  <a:pt x="4608489" y="2127637"/>
                </a:lnTo>
                <a:lnTo>
                  <a:pt x="4612718" y="2123411"/>
                </a:lnTo>
                <a:lnTo>
                  <a:pt x="4612718" y="2119185"/>
                </a:lnTo>
                <a:lnTo>
                  <a:pt x="4612718" y="2113146"/>
                </a:lnTo>
                <a:lnTo>
                  <a:pt x="4604263" y="2113146"/>
                </a:lnTo>
                <a:lnTo>
                  <a:pt x="4602453" y="2119185"/>
                </a:lnTo>
                <a:lnTo>
                  <a:pt x="4602453" y="2123411"/>
                </a:lnTo>
                <a:lnTo>
                  <a:pt x="4602453" y="2127637"/>
                </a:lnTo>
                <a:lnTo>
                  <a:pt x="4598227" y="2127637"/>
                </a:lnTo>
                <a:lnTo>
                  <a:pt x="4594603" y="2131863"/>
                </a:lnTo>
                <a:lnTo>
                  <a:pt x="4590377" y="2133674"/>
                </a:lnTo>
                <a:lnTo>
                  <a:pt x="4584341" y="2098656"/>
                </a:lnTo>
                <a:lnTo>
                  <a:pt x="4575886" y="2066053"/>
                </a:lnTo>
                <a:lnTo>
                  <a:pt x="4574076" y="2041904"/>
                </a:lnTo>
                <a:lnTo>
                  <a:pt x="4580113" y="2023187"/>
                </a:lnTo>
                <a:lnTo>
                  <a:pt x="4590377" y="2005073"/>
                </a:lnTo>
                <a:lnTo>
                  <a:pt x="4602453" y="1984546"/>
                </a:lnTo>
                <a:close/>
                <a:moveTo>
                  <a:pt x="58565" y="1878288"/>
                </a:moveTo>
                <a:lnTo>
                  <a:pt x="99019" y="1878288"/>
                </a:lnTo>
                <a:lnTo>
                  <a:pt x="99019" y="1892778"/>
                </a:lnTo>
                <a:lnTo>
                  <a:pt x="91169" y="1892778"/>
                </a:lnTo>
                <a:lnTo>
                  <a:pt x="91169" y="1898814"/>
                </a:lnTo>
                <a:lnTo>
                  <a:pt x="80904" y="1894589"/>
                </a:lnTo>
                <a:lnTo>
                  <a:pt x="73056" y="1888552"/>
                </a:lnTo>
                <a:lnTo>
                  <a:pt x="67017" y="1884324"/>
                </a:lnTo>
                <a:close/>
                <a:moveTo>
                  <a:pt x="2511033" y="1765986"/>
                </a:moveTo>
                <a:lnTo>
                  <a:pt x="2521296" y="1774438"/>
                </a:lnTo>
                <a:lnTo>
                  <a:pt x="2530955" y="1784098"/>
                </a:lnTo>
                <a:lnTo>
                  <a:pt x="2539410" y="1798589"/>
                </a:lnTo>
                <a:lnTo>
                  <a:pt x="2543636" y="1813080"/>
                </a:lnTo>
                <a:lnTo>
                  <a:pt x="2535184" y="1813080"/>
                </a:lnTo>
                <a:lnTo>
                  <a:pt x="2529145" y="1817306"/>
                </a:lnTo>
                <a:lnTo>
                  <a:pt x="2524919" y="1817306"/>
                </a:lnTo>
                <a:lnTo>
                  <a:pt x="2515259" y="1820929"/>
                </a:lnTo>
                <a:lnTo>
                  <a:pt x="2502578" y="1820929"/>
                </a:lnTo>
                <a:lnTo>
                  <a:pt x="2502578" y="1813080"/>
                </a:lnTo>
                <a:lnTo>
                  <a:pt x="2500768" y="1813080"/>
                </a:lnTo>
                <a:lnTo>
                  <a:pt x="2500768" y="1808854"/>
                </a:lnTo>
                <a:lnTo>
                  <a:pt x="2496542" y="1807041"/>
                </a:lnTo>
                <a:lnTo>
                  <a:pt x="2500768" y="1798589"/>
                </a:lnTo>
                <a:lnTo>
                  <a:pt x="2500768" y="1794363"/>
                </a:lnTo>
                <a:lnTo>
                  <a:pt x="2500768" y="1792552"/>
                </a:lnTo>
                <a:lnTo>
                  <a:pt x="2502578" y="1788326"/>
                </a:lnTo>
                <a:close/>
                <a:moveTo>
                  <a:pt x="2450055" y="1741234"/>
                </a:moveTo>
                <a:lnTo>
                  <a:pt x="2458507" y="1749686"/>
                </a:lnTo>
                <a:lnTo>
                  <a:pt x="2462129" y="1753912"/>
                </a:lnTo>
                <a:lnTo>
                  <a:pt x="2462129" y="1755725"/>
                </a:lnTo>
                <a:lnTo>
                  <a:pt x="2464545" y="1764177"/>
                </a:lnTo>
                <a:lnTo>
                  <a:pt x="2464545" y="1770214"/>
                </a:lnTo>
                <a:lnTo>
                  <a:pt x="2464545" y="1780479"/>
                </a:lnTo>
                <a:lnTo>
                  <a:pt x="2458507" y="1780479"/>
                </a:lnTo>
                <a:lnTo>
                  <a:pt x="2458507" y="1788328"/>
                </a:lnTo>
                <a:lnTo>
                  <a:pt x="2444016" y="1784102"/>
                </a:lnTo>
                <a:lnTo>
                  <a:pt x="2430130" y="1780479"/>
                </a:lnTo>
                <a:lnTo>
                  <a:pt x="2419865" y="1774442"/>
                </a:lnTo>
                <a:lnTo>
                  <a:pt x="2411413" y="1774442"/>
                </a:lnTo>
                <a:lnTo>
                  <a:pt x="2411413" y="1765987"/>
                </a:lnTo>
                <a:lnTo>
                  <a:pt x="2425904" y="1759951"/>
                </a:lnTo>
                <a:lnTo>
                  <a:pt x="2439790" y="1753912"/>
                </a:lnTo>
                <a:close/>
                <a:moveTo>
                  <a:pt x="2606426" y="1677838"/>
                </a:moveTo>
                <a:lnTo>
                  <a:pt x="2614276" y="1682064"/>
                </a:lnTo>
                <a:lnTo>
                  <a:pt x="2616089" y="1684480"/>
                </a:lnTo>
                <a:lnTo>
                  <a:pt x="2620315" y="1688103"/>
                </a:lnTo>
                <a:lnTo>
                  <a:pt x="2628768" y="1688103"/>
                </a:lnTo>
                <a:lnTo>
                  <a:pt x="2628768" y="1692329"/>
                </a:lnTo>
                <a:lnTo>
                  <a:pt x="2628768" y="1696555"/>
                </a:lnTo>
                <a:lnTo>
                  <a:pt x="2624542" y="1698366"/>
                </a:lnTo>
                <a:lnTo>
                  <a:pt x="2620315" y="1702592"/>
                </a:lnTo>
                <a:lnTo>
                  <a:pt x="2616089" y="1706818"/>
                </a:lnTo>
                <a:lnTo>
                  <a:pt x="2614276" y="1706818"/>
                </a:lnTo>
                <a:lnTo>
                  <a:pt x="2610050" y="1711045"/>
                </a:lnTo>
                <a:lnTo>
                  <a:pt x="2606426" y="1711045"/>
                </a:lnTo>
                <a:lnTo>
                  <a:pt x="2600389" y="1711045"/>
                </a:lnTo>
                <a:lnTo>
                  <a:pt x="2600389" y="1698366"/>
                </a:lnTo>
                <a:lnTo>
                  <a:pt x="2600389" y="1692329"/>
                </a:lnTo>
                <a:lnTo>
                  <a:pt x="2602200" y="1688103"/>
                </a:lnTo>
                <a:close/>
                <a:moveTo>
                  <a:pt x="0" y="1639197"/>
                </a:moveTo>
                <a:lnTo>
                  <a:pt x="34413" y="1645234"/>
                </a:lnTo>
                <a:lnTo>
                  <a:pt x="58564" y="1655498"/>
                </a:lnTo>
                <a:lnTo>
                  <a:pt x="77281" y="1677838"/>
                </a:lnTo>
                <a:lnTo>
                  <a:pt x="70640" y="1684478"/>
                </a:lnTo>
                <a:lnTo>
                  <a:pt x="62790" y="1684478"/>
                </a:lnTo>
                <a:lnTo>
                  <a:pt x="58564" y="1688101"/>
                </a:lnTo>
                <a:lnTo>
                  <a:pt x="56753" y="1692327"/>
                </a:lnTo>
                <a:lnTo>
                  <a:pt x="44678" y="1696553"/>
                </a:lnTo>
                <a:lnTo>
                  <a:pt x="38642" y="1688101"/>
                </a:lnTo>
                <a:lnTo>
                  <a:pt x="28377" y="1682064"/>
                </a:lnTo>
                <a:lnTo>
                  <a:pt x="20528" y="1674215"/>
                </a:lnTo>
                <a:lnTo>
                  <a:pt x="10265" y="1669989"/>
                </a:lnTo>
                <a:lnTo>
                  <a:pt x="6037" y="1668176"/>
                </a:lnTo>
                <a:lnTo>
                  <a:pt x="0" y="1659724"/>
                </a:lnTo>
                <a:lnTo>
                  <a:pt x="0" y="1653688"/>
                </a:lnTo>
                <a:close/>
                <a:moveTo>
                  <a:pt x="2387262" y="1553464"/>
                </a:moveTo>
                <a:lnTo>
                  <a:pt x="2387262" y="1569765"/>
                </a:lnTo>
                <a:lnTo>
                  <a:pt x="2391488" y="1578218"/>
                </a:lnTo>
                <a:lnTo>
                  <a:pt x="2393301" y="1584256"/>
                </a:lnTo>
                <a:lnTo>
                  <a:pt x="2393301" y="1596332"/>
                </a:lnTo>
                <a:lnTo>
                  <a:pt x="2393301" y="1610821"/>
                </a:lnTo>
                <a:lnTo>
                  <a:pt x="2433751" y="1610821"/>
                </a:lnTo>
                <a:lnTo>
                  <a:pt x="2468167" y="1649463"/>
                </a:lnTo>
                <a:lnTo>
                  <a:pt x="2502581" y="1688102"/>
                </a:lnTo>
                <a:lnTo>
                  <a:pt x="2502581" y="1692331"/>
                </a:lnTo>
                <a:lnTo>
                  <a:pt x="2500770" y="1696557"/>
                </a:lnTo>
                <a:lnTo>
                  <a:pt x="2500770" y="1698367"/>
                </a:lnTo>
                <a:lnTo>
                  <a:pt x="2496544" y="1702594"/>
                </a:lnTo>
                <a:lnTo>
                  <a:pt x="2490505" y="1711046"/>
                </a:lnTo>
                <a:lnTo>
                  <a:pt x="2486884" y="1712859"/>
                </a:lnTo>
                <a:lnTo>
                  <a:pt x="2482658" y="1717085"/>
                </a:lnTo>
                <a:lnTo>
                  <a:pt x="2478430" y="1717085"/>
                </a:lnTo>
                <a:lnTo>
                  <a:pt x="2468167" y="1717085"/>
                </a:lnTo>
                <a:lnTo>
                  <a:pt x="2458507" y="1721311"/>
                </a:lnTo>
                <a:lnTo>
                  <a:pt x="2458507" y="1711046"/>
                </a:lnTo>
                <a:lnTo>
                  <a:pt x="2458507" y="1698367"/>
                </a:lnTo>
                <a:lnTo>
                  <a:pt x="2458507" y="1692331"/>
                </a:lnTo>
                <a:lnTo>
                  <a:pt x="2458507" y="1688102"/>
                </a:lnTo>
                <a:lnTo>
                  <a:pt x="2450053" y="1682066"/>
                </a:lnTo>
                <a:lnTo>
                  <a:pt x="2444016" y="1677840"/>
                </a:lnTo>
                <a:lnTo>
                  <a:pt x="2433751" y="1669991"/>
                </a:lnTo>
                <a:lnTo>
                  <a:pt x="2421677" y="1698367"/>
                </a:lnTo>
                <a:lnTo>
                  <a:pt x="2401753" y="1717085"/>
                </a:lnTo>
                <a:lnTo>
                  <a:pt x="2373376" y="1727348"/>
                </a:lnTo>
                <a:lnTo>
                  <a:pt x="2373376" y="1717085"/>
                </a:lnTo>
                <a:lnTo>
                  <a:pt x="2373376" y="1711046"/>
                </a:lnTo>
                <a:lnTo>
                  <a:pt x="2376999" y="1702594"/>
                </a:lnTo>
                <a:lnTo>
                  <a:pt x="2373376" y="1696557"/>
                </a:lnTo>
                <a:lnTo>
                  <a:pt x="2369149" y="1688102"/>
                </a:lnTo>
                <a:lnTo>
                  <a:pt x="2364923" y="1677840"/>
                </a:lnTo>
                <a:lnTo>
                  <a:pt x="2354659" y="1674217"/>
                </a:lnTo>
                <a:lnTo>
                  <a:pt x="2348622" y="1669991"/>
                </a:lnTo>
                <a:lnTo>
                  <a:pt x="2340772" y="1669991"/>
                </a:lnTo>
                <a:lnTo>
                  <a:pt x="2334734" y="1668180"/>
                </a:lnTo>
                <a:lnTo>
                  <a:pt x="2330508" y="1668180"/>
                </a:lnTo>
                <a:lnTo>
                  <a:pt x="2322658" y="1663954"/>
                </a:lnTo>
                <a:lnTo>
                  <a:pt x="2316622" y="1655499"/>
                </a:lnTo>
                <a:lnTo>
                  <a:pt x="2336546" y="1631350"/>
                </a:lnTo>
                <a:lnTo>
                  <a:pt x="2351035" y="1602369"/>
                </a:lnTo>
                <a:lnTo>
                  <a:pt x="2364923" y="1573992"/>
                </a:lnTo>
                <a:close/>
                <a:moveTo>
                  <a:pt x="4357324" y="1492482"/>
                </a:moveTo>
                <a:lnTo>
                  <a:pt x="4361550" y="1500331"/>
                </a:lnTo>
                <a:lnTo>
                  <a:pt x="4365174" y="1506368"/>
                </a:lnTo>
                <a:lnTo>
                  <a:pt x="4367589" y="1510594"/>
                </a:lnTo>
                <a:lnTo>
                  <a:pt x="4367589" y="1516633"/>
                </a:lnTo>
                <a:lnTo>
                  <a:pt x="4371210" y="1525085"/>
                </a:lnTo>
                <a:lnTo>
                  <a:pt x="4371210" y="1538971"/>
                </a:lnTo>
                <a:lnTo>
                  <a:pt x="4371210" y="1549236"/>
                </a:lnTo>
                <a:lnTo>
                  <a:pt x="4375436" y="1578215"/>
                </a:lnTo>
                <a:lnTo>
                  <a:pt x="4379664" y="1610818"/>
                </a:lnTo>
                <a:lnTo>
                  <a:pt x="4379664" y="1639195"/>
                </a:lnTo>
                <a:lnTo>
                  <a:pt x="4339212" y="1659723"/>
                </a:lnTo>
                <a:lnTo>
                  <a:pt x="4294534" y="1677837"/>
                </a:lnTo>
                <a:lnTo>
                  <a:pt x="4251666" y="1698364"/>
                </a:lnTo>
                <a:lnTo>
                  <a:pt x="4215441" y="1727344"/>
                </a:lnTo>
                <a:lnTo>
                  <a:pt x="4205178" y="1721307"/>
                </a:lnTo>
                <a:lnTo>
                  <a:pt x="4187064" y="1712855"/>
                </a:lnTo>
                <a:lnTo>
                  <a:pt x="4162913" y="1698364"/>
                </a:lnTo>
                <a:lnTo>
                  <a:pt x="4142386" y="1688100"/>
                </a:lnTo>
                <a:lnTo>
                  <a:pt x="4124274" y="1677837"/>
                </a:lnTo>
                <a:lnTo>
                  <a:pt x="4115822" y="1669987"/>
                </a:lnTo>
                <a:lnTo>
                  <a:pt x="4120048" y="1668177"/>
                </a:lnTo>
                <a:lnTo>
                  <a:pt x="4124274" y="1663951"/>
                </a:lnTo>
                <a:lnTo>
                  <a:pt x="4128500" y="1659723"/>
                </a:lnTo>
                <a:lnTo>
                  <a:pt x="4128500" y="1655497"/>
                </a:lnTo>
                <a:lnTo>
                  <a:pt x="4130310" y="1649460"/>
                </a:lnTo>
                <a:lnTo>
                  <a:pt x="4120048" y="1641611"/>
                </a:lnTo>
                <a:lnTo>
                  <a:pt x="4106160" y="1639195"/>
                </a:lnTo>
                <a:lnTo>
                  <a:pt x="4095897" y="1631348"/>
                </a:lnTo>
                <a:lnTo>
                  <a:pt x="4085632" y="1625309"/>
                </a:lnTo>
                <a:lnTo>
                  <a:pt x="4091671" y="1625309"/>
                </a:lnTo>
                <a:lnTo>
                  <a:pt x="4100123" y="1616857"/>
                </a:lnTo>
                <a:lnTo>
                  <a:pt x="4101934" y="1612631"/>
                </a:lnTo>
                <a:lnTo>
                  <a:pt x="4106160" y="1612631"/>
                </a:lnTo>
                <a:lnTo>
                  <a:pt x="4109783" y="1610818"/>
                </a:lnTo>
                <a:lnTo>
                  <a:pt x="4120048" y="1610818"/>
                </a:lnTo>
                <a:lnTo>
                  <a:pt x="4130310" y="1610818"/>
                </a:lnTo>
                <a:lnTo>
                  <a:pt x="4130310" y="1584254"/>
                </a:lnTo>
                <a:lnTo>
                  <a:pt x="4077785" y="1584254"/>
                </a:lnTo>
                <a:lnTo>
                  <a:pt x="4067520" y="1563727"/>
                </a:lnTo>
                <a:lnTo>
                  <a:pt x="4085632" y="1549236"/>
                </a:lnTo>
                <a:lnTo>
                  <a:pt x="4100123" y="1535350"/>
                </a:lnTo>
                <a:lnTo>
                  <a:pt x="4115822" y="1529311"/>
                </a:lnTo>
                <a:lnTo>
                  <a:pt x="4144198" y="1520859"/>
                </a:lnTo>
                <a:lnTo>
                  <a:pt x="4156877" y="1531124"/>
                </a:lnTo>
                <a:lnTo>
                  <a:pt x="4162913" y="1543197"/>
                </a:lnTo>
                <a:lnTo>
                  <a:pt x="4170763" y="1549236"/>
                </a:lnTo>
                <a:lnTo>
                  <a:pt x="4176801" y="1563727"/>
                </a:lnTo>
                <a:lnTo>
                  <a:pt x="4199139" y="1545613"/>
                </a:lnTo>
                <a:lnTo>
                  <a:pt x="4219667" y="1531124"/>
                </a:lnTo>
                <a:lnTo>
                  <a:pt x="4248044" y="1520859"/>
                </a:lnTo>
                <a:lnTo>
                  <a:pt x="4251666" y="1531124"/>
                </a:lnTo>
                <a:lnTo>
                  <a:pt x="4257703" y="1535350"/>
                </a:lnTo>
                <a:lnTo>
                  <a:pt x="4257703" y="1538971"/>
                </a:lnTo>
                <a:lnTo>
                  <a:pt x="4261931" y="1538971"/>
                </a:lnTo>
                <a:lnTo>
                  <a:pt x="4266157" y="1538971"/>
                </a:lnTo>
                <a:lnTo>
                  <a:pt x="4272194" y="1538971"/>
                </a:lnTo>
                <a:lnTo>
                  <a:pt x="4290306" y="1529311"/>
                </a:lnTo>
                <a:lnTo>
                  <a:pt x="4300571" y="1516633"/>
                </a:lnTo>
                <a:lnTo>
                  <a:pt x="4314457" y="1506368"/>
                </a:lnTo>
                <a:lnTo>
                  <a:pt x="4328947" y="1496105"/>
                </a:lnTo>
                <a:close/>
                <a:moveTo>
                  <a:pt x="2638425" y="1363281"/>
                </a:moveTo>
                <a:lnTo>
                  <a:pt x="2644464" y="1367507"/>
                </a:lnTo>
                <a:lnTo>
                  <a:pt x="2648690" y="1371733"/>
                </a:lnTo>
                <a:lnTo>
                  <a:pt x="2652916" y="1371733"/>
                </a:lnTo>
                <a:lnTo>
                  <a:pt x="2657142" y="1373546"/>
                </a:lnTo>
                <a:lnTo>
                  <a:pt x="2657142" y="1377772"/>
                </a:lnTo>
                <a:lnTo>
                  <a:pt x="2657142" y="1381998"/>
                </a:lnTo>
                <a:lnTo>
                  <a:pt x="2658955" y="1388035"/>
                </a:lnTo>
                <a:lnTo>
                  <a:pt x="2666802" y="1400111"/>
                </a:lnTo>
                <a:lnTo>
                  <a:pt x="2671028" y="1410376"/>
                </a:lnTo>
                <a:lnTo>
                  <a:pt x="2672841" y="1420639"/>
                </a:lnTo>
                <a:lnTo>
                  <a:pt x="2677067" y="1435130"/>
                </a:lnTo>
                <a:lnTo>
                  <a:pt x="2666802" y="1439357"/>
                </a:lnTo>
                <a:lnTo>
                  <a:pt x="2657142" y="1442980"/>
                </a:lnTo>
                <a:lnTo>
                  <a:pt x="2644464" y="1442980"/>
                </a:lnTo>
                <a:lnTo>
                  <a:pt x="2628765" y="1445395"/>
                </a:lnTo>
                <a:lnTo>
                  <a:pt x="2624539" y="1429093"/>
                </a:lnTo>
                <a:lnTo>
                  <a:pt x="2620313" y="1410376"/>
                </a:lnTo>
                <a:lnTo>
                  <a:pt x="2620313" y="1388035"/>
                </a:lnTo>
                <a:lnTo>
                  <a:pt x="2628765" y="1381998"/>
                </a:lnTo>
                <a:lnTo>
                  <a:pt x="2630578" y="1373546"/>
                </a:lnTo>
                <a:close/>
                <a:moveTo>
                  <a:pt x="3250641" y="1304111"/>
                </a:moveTo>
                <a:lnTo>
                  <a:pt x="3265130" y="1310148"/>
                </a:lnTo>
                <a:lnTo>
                  <a:pt x="3279016" y="1318602"/>
                </a:lnTo>
                <a:lnTo>
                  <a:pt x="3285055" y="1324639"/>
                </a:lnTo>
                <a:lnTo>
                  <a:pt x="3295318" y="1333091"/>
                </a:lnTo>
                <a:lnTo>
                  <a:pt x="3307393" y="1343356"/>
                </a:lnTo>
                <a:lnTo>
                  <a:pt x="3303167" y="1349392"/>
                </a:lnTo>
                <a:lnTo>
                  <a:pt x="3303167" y="1353620"/>
                </a:lnTo>
                <a:lnTo>
                  <a:pt x="3299546" y="1353620"/>
                </a:lnTo>
                <a:lnTo>
                  <a:pt x="3299546" y="1357242"/>
                </a:lnTo>
                <a:lnTo>
                  <a:pt x="3293507" y="1363280"/>
                </a:lnTo>
                <a:lnTo>
                  <a:pt x="3293507" y="1367506"/>
                </a:lnTo>
                <a:lnTo>
                  <a:pt x="3289280" y="1367506"/>
                </a:lnTo>
                <a:lnTo>
                  <a:pt x="3285055" y="1367506"/>
                </a:lnTo>
                <a:lnTo>
                  <a:pt x="3280829" y="1371732"/>
                </a:lnTo>
                <a:lnTo>
                  <a:pt x="3274790" y="1373543"/>
                </a:lnTo>
                <a:lnTo>
                  <a:pt x="3265130" y="1363280"/>
                </a:lnTo>
                <a:lnTo>
                  <a:pt x="3254866" y="1353620"/>
                </a:lnTo>
                <a:lnTo>
                  <a:pt x="3240375" y="1343356"/>
                </a:lnTo>
                <a:lnTo>
                  <a:pt x="3228300" y="1334903"/>
                </a:lnTo>
                <a:lnTo>
                  <a:pt x="3236751" y="1310148"/>
                </a:lnTo>
                <a:lnTo>
                  <a:pt x="3242790" y="1310148"/>
                </a:lnTo>
                <a:lnTo>
                  <a:pt x="3246412" y="1306527"/>
                </a:lnTo>
                <a:close/>
                <a:moveTo>
                  <a:pt x="6004982" y="1290225"/>
                </a:moveTo>
                <a:lnTo>
                  <a:pt x="6037585" y="1290225"/>
                </a:lnTo>
                <a:lnTo>
                  <a:pt x="6037585" y="1304110"/>
                </a:lnTo>
                <a:lnTo>
                  <a:pt x="6030943" y="1304110"/>
                </a:lnTo>
                <a:lnTo>
                  <a:pt x="6023094" y="1310149"/>
                </a:lnTo>
                <a:lnTo>
                  <a:pt x="6018868" y="1310149"/>
                </a:lnTo>
                <a:lnTo>
                  <a:pt x="6012831" y="1310149"/>
                </a:lnTo>
                <a:lnTo>
                  <a:pt x="6012831" y="1306526"/>
                </a:lnTo>
                <a:lnTo>
                  <a:pt x="6009208" y="1300489"/>
                </a:lnTo>
                <a:lnTo>
                  <a:pt x="6009208" y="1296261"/>
                </a:lnTo>
                <a:lnTo>
                  <a:pt x="6004982" y="1292035"/>
                </a:lnTo>
                <a:close/>
                <a:moveTo>
                  <a:pt x="2004480" y="1247358"/>
                </a:moveTo>
                <a:lnTo>
                  <a:pt x="2036480" y="1267283"/>
                </a:lnTo>
                <a:lnTo>
                  <a:pt x="2064857" y="1292037"/>
                </a:lnTo>
                <a:lnTo>
                  <a:pt x="2093233" y="1318602"/>
                </a:lnTo>
                <a:lnTo>
                  <a:pt x="2083574" y="1318602"/>
                </a:lnTo>
                <a:lnTo>
                  <a:pt x="2075120" y="1328865"/>
                </a:lnTo>
                <a:lnTo>
                  <a:pt x="2069083" y="1333091"/>
                </a:lnTo>
                <a:lnTo>
                  <a:pt x="2058818" y="1333091"/>
                </a:lnTo>
                <a:lnTo>
                  <a:pt x="2046743" y="1334904"/>
                </a:lnTo>
                <a:lnTo>
                  <a:pt x="2030441" y="1334904"/>
                </a:lnTo>
                <a:lnTo>
                  <a:pt x="2016555" y="1320413"/>
                </a:lnTo>
                <a:lnTo>
                  <a:pt x="2002065" y="1310148"/>
                </a:lnTo>
                <a:lnTo>
                  <a:pt x="1983953" y="1304112"/>
                </a:lnTo>
                <a:lnTo>
                  <a:pt x="1983953" y="1296263"/>
                </a:lnTo>
                <a:lnTo>
                  <a:pt x="2016555" y="1277546"/>
                </a:lnTo>
                <a:lnTo>
                  <a:pt x="2012329" y="1271509"/>
                </a:lnTo>
                <a:lnTo>
                  <a:pt x="2008103" y="1267283"/>
                </a:lnTo>
                <a:lnTo>
                  <a:pt x="2008103" y="1261245"/>
                </a:lnTo>
                <a:close/>
                <a:moveTo>
                  <a:pt x="9772438" y="1147133"/>
                </a:moveTo>
                <a:lnTo>
                  <a:pt x="9780288" y="1157397"/>
                </a:lnTo>
                <a:lnTo>
                  <a:pt x="9786324" y="1165245"/>
                </a:lnTo>
                <a:lnTo>
                  <a:pt x="9794778" y="1165245"/>
                </a:lnTo>
                <a:lnTo>
                  <a:pt x="9798400" y="1167660"/>
                </a:lnTo>
                <a:lnTo>
                  <a:pt x="9800815" y="1167660"/>
                </a:lnTo>
                <a:lnTo>
                  <a:pt x="9808664" y="1167660"/>
                </a:lnTo>
                <a:lnTo>
                  <a:pt x="9812890" y="1167660"/>
                </a:lnTo>
                <a:lnTo>
                  <a:pt x="9814701" y="1167660"/>
                </a:lnTo>
                <a:lnTo>
                  <a:pt x="9823155" y="1171284"/>
                </a:lnTo>
                <a:lnTo>
                  <a:pt x="9826776" y="1177925"/>
                </a:lnTo>
                <a:lnTo>
                  <a:pt x="9812890" y="1190000"/>
                </a:lnTo>
                <a:lnTo>
                  <a:pt x="9798400" y="1200263"/>
                </a:lnTo>
                <a:lnTo>
                  <a:pt x="9727760" y="1206302"/>
                </a:lnTo>
                <a:lnTo>
                  <a:pt x="9727760" y="1177925"/>
                </a:lnTo>
                <a:lnTo>
                  <a:pt x="9738025" y="1167660"/>
                </a:lnTo>
                <a:lnTo>
                  <a:pt x="9748288" y="1161624"/>
                </a:lnTo>
                <a:lnTo>
                  <a:pt x="9757947" y="1153170"/>
                </a:lnTo>
                <a:close/>
                <a:moveTo>
                  <a:pt x="2154225" y="1087972"/>
                </a:moveTo>
                <a:lnTo>
                  <a:pt x="2156036" y="1102462"/>
                </a:lnTo>
                <a:lnTo>
                  <a:pt x="2156036" y="1112727"/>
                </a:lnTo>
                <a:lnTo>
                  <a:pt x="2160262" y="1116953"/>
                </a:lnTo>
                <a:lnTo>
                  <a:pt x="2164488" y="1121181"/>
                </a:lnTo>
                <a:lnTo>
                  <a:pt x="2168716" y="1122992"/>
                </a:lnTo>
                <a:lnTo>
                  <a:pt x="2174753" y="1131444"/>
                </a:lnTo>
                <a:lnTo>
                  <a:pt x="2178979" y="1137483"/>
                </a:lnTo>
                <a:lnTo>
                  <a:pt x="2174753" y="1145934"/>
                </a:lnTo>
                <a:lnTo>
                  <a:pt x="2170527" y="1156198"/>
                </a:lnTo>
                <a:lnTo>
                  <a:pt x="2168716" y="1164652"/>
                </a:lnTo>
                <a:lnTo>
                  <a:pt x="2164488" y="1170688"/>
                </a:lnTo>
                <a:lnTo>
                  <a:pt x="2160262" y="1185177"/>
                </a:lnTo>
                <a:lnTo>
                  <a:pt x="2174150" y="1189405"/>
                </a:lnTo>
                <a:lnTo>
                  <a:pt x="2181997" y="1195441"/>
                </a:lnTo>
                <a:lnTo>
                  <a:pt x="2188036" y="1203895"/>
                </a:lnTo>
                <a:lnTo>
                  <a:pt x="2192262" y="1209932"/>
                </a:lnTo>
                <a:lnTo>
                  <a:pt x="2192262" y="1224424"/>
                </a:lnTo>
                <a:lnTo>
                  <a:pt x="2192262" y="1238912"/>
                </a:lnTo>
                <a:lnTo>
                  <a:pt x="2181997" y="1247366"/>
                </a:lnTo>
                <a:lnTo>
                  <a:pt x="2174150" y="1253403"/>
                </a:lnTo>
                <a:lnTo>
                  <a:pt x="2169922" y="1263669"/>
                </a:lnTo>
                <a:lnTo>
                  <a:pt x="2168111" y="1275744"/>
                </a:lnTo>
                <a:lnTo>
                  <a:pt x="2160262" y="1290233"/>
                </a:lnTo>
                <a:lnTo>
                  <a:pt x="2210979" y="1290233"/>
                </a:lnTo>
                <a:lnTo>
                  <a:pt x="2210979" y="1321024"/>
                </a:lnTo>
                <a:lnTo>
                  <a:pt x="2217016" y="1349401"/>
                </a:lnTo>
                <a:lnTo>
                  <a:pt x="2239355" y="1349401"/>
                </a:lnTo>
                <a:lnTo>
                  <a:pt x="2249618" y="1339136"/>
                </a:lnTo>
                <a:lnTo>
                  <a:pt x="2259883" y="1328873"/>
                </a:lnTo>
                <a:lnTo>
                  <a:pt x="2270146" y="1318608"/>
                </a:lnTo>
                <a:lnTo>
                  <a:pt x="2288260" y="1310156"/>
                </a:lnTo>
                <a:lnTo>
                  <a:pt x="2288260" y="1333099"/>
                </a:lnTo>
                <a:lnTo>
                  <a:pt x="2284033" y="1361476"/>
                </a:lnTo>
                <a:lnTo>
                  <a:pt x="2282221" y="1386231"/>
                </a:lnTo>
                <a:lnTo>
                  <a:pt x="2282221" y="1402532"/>
                </a:lnTo>
                <a:lnTo>
                  <a:pt x="2277995" y="1414608"/>
                </a:lnTo>
                <a:lnTo>
                  <a:pt x="2284033" y="1420647"/>
                </a:lnTo>
                <a:lnTo>
                  <a:pt x="2288260" y="1424873"/>
                </a:lnTo>
                <a:lnTo>
                  <a:pt x="2292486" y="1429099"/>
                </a:lnTo>
                <a:lnTo>
                  <a:pt x="2298522" y="1430910"/>
                </a:lnTo>
                <a:lnTo>
                  <a:pt x="2308787" y="1435136"/>
                </a:lnTo>
                <a:lnTo>
                  <a:pt x="2326899" y="1406759"/>
                </a:lnTo>
                <a:lnTo>
                  <a:pt x="2340787" y="1374155"/>
                </a:lnTo>
                <a:lnTo>
                  <a:pt x="2340787" y="1349401"/>
                </a:lnTo>
                <a:lnTo>
                  <a:pt x="2336559" y="1324646"/>
                </a:lnTo>
                <a:lnTo>
                  <a:pt x="2336559" y="1299892"/>
                </a:lnTo>
                <a:lnTo>
                  <a:pt x="2344408" y="1275139"/>
                </a:lnTo>
                <a:lnTo>
                  <a:pt x="2364936" y="1257026"/>
                </a:lnTo>
                <a:lnTo>
                  <a:pt x="2372785" y="1248574"/>
                </a:lnTo>
                <a:lnTo>
                  <a:pt x="2378825" y="1248574"/>
                </a:lnTo>
                <a:lnTo>
                  <a:pt x="2386672" y="1252800"/>
                </a:lnTo>
                <a:lnTo>
                  <a:pt x="2392711" y="1257026"/>
                </a:lnTo>
                <a:lnTo>
                  <a:pt x="2396936" y="1263064"/>
                </a:lnTo>
                <a:lnTo>
                  <a:pt x="2404786" y="1271518"/>
                </a:lnTo>
                <a:lnTo>
                  <a:pt x="2406597" y="1277555"/>
                </a:lnTo>
                <a:lnTo>
                  <a:pt x="2414446" y="1281781"/>
                </a:lnTo>
                <a:lnTo>
                  <a:pt x="2418672" y="1290233"/>
                </a:lnTo>
                <a:lnTo>
                  <a:pt x="2432558" y="1290233"/>
                </a:lnTo>
                <a:lnTo>
                  <a:pt x="2448859" y="1281781"/>
                </a:lnTo>
                <a:lnTo>
                  <a:pt x="2466973" y="1277555"/>
                </a:lnTo>
                <a:lnTo>
                  <a:pt x="2480859" y="1289630"/>
                </a:lnTo>
                <a:lnTo>
                  <a:pt x="2480859" y="1318005"/>
                </a:lnTo>
                <a:lnTo>
                  <a:pt x="2480859" y="1332496"/>
                </a:lnTo>
                <a:lnTo>
                  <a:pt x="2476633" y="1357250"/>
                </a:lnTo>
                <a:lnTo>
                  <a:pt x="2474821" y="1388043"/>
                </a:lnTo>
                <a:lnTo>
                  <a:pt x="2466973" y="1424873"/>
                </a:lnTo>
                <a:lnTo>
                  <a:pt x="2460934" y="1453250"/>
                </a:lnTo>
                <a:lnTo>
                  <a:pt x="2456708" y="1473779"/>
                </a:lnTo>
                <a:lnTo>
                  <a:pt x="2442823" y="1473779"/>
                </a:lnTo>
                <a:lnTo>
                  <a:pt x="2434973" y="1471968"/>
                </a:lnTo>
                <a:lnTo>
                  <a:pt x="2428937" y="1467740"/>
                </a:lnTo>
                <a:lnTo>
                  <a:pt x="2421088" y="1463513"/>
                </a:lnTo>
                <a:lnTo>
                  <a:pt x="2410823" y="1459287"/>
                </a:lnTo>
                <a:lnTo>
                  <a:pt x="2410823" y="1467740"/>
                </a:lnTo>
                <a:lnTo>
                  <a:pt x="2415048" y="1471968"/>
                </a:lnTo>
                <a:lnTo>
                  <a:pt x="2419276" y="1473779"/>
                </a:lnTo>
                <a:lnTo>
                  <a:pt x="2421088" y="1478005"/>
                </a:lnTo>
                <a:lnTo>
                  <a:pt x="2421088" y="1482231"/>
                </a:lnTo>
                <a:lnTo>
                  <a:pt x="2425313" y="1488269"/>
                </a:lnTo>
                <a:lnTo>
                  <a:pt x="2425313" y="1500343"/>
                </a:lnTo>
                <a:lnTo>
                  <a:pt x="2326296" y="1506381"/>
                </a:lnTo>
                <a:lnTo>
                  <a:pt x="2326296" y="1514833"/>
                </a:lnTo>
                <a:lnTo>
                  <a:pt x="2334146" y="1535360"/>
                </a:lnTo>
                <a:lnTo>
                  <a:pt x="2329919" y="1557700"/>
                </a:lnTo>
                <a:lnTo>
                  <a:pt x="2325691" y="1592717"/>
                </a:lnTo>
                <a:lnTo>
                  <a:pt x="2307579" y="1592717"/>
                </a:lnTo>
                <a:lnTo>
                  <a:pt x="2283428" y="1578226"/>
                </a:lnTo>
                <a:lnTo>
                  <a:pt x="2249015" y="1569775"/>
                </a:lnTo>
                <a:lnTo>
                  <a:pt x="2249015" y="1577624"/>
                </a:lnTo>
                <a:lnTo>
                  <a:pt x="2255052" y="1577624"/>
                </a:lnTo>
                <a:lnTo>
                  <a:pt x="2262901" y="1583660"/>
                </a:lnTo>
                <a:lnTo>
                  <a:pt x="2267127" y="1587886"/>
                </a:lnTo>
                <a:lnTo>
                  <a:pt x="2268938" y="1592112"/>
                </a:lnTo>
                <a:lnTo>
                  <a:pt x="2273166" y="1596338"/>
                </a:lnTo>
                <a:lnTo>
                  <a:pt x="2277392" y="1606603"/>
                </a:lnTo>
                <a:lnTo>
                  <a:pt x="2277392" y="1616867"/>
                </a:lnTo>
                <a:lnTo>
                  <a:pt x="2273166" y="1625319"/>
                </a:lnTo>
                <a:lnTo>
                  <a:pt x="2267127" y="1631356"/>
                </a:lnTo>
                <a:lnTo>
                  <a:pt x="2262901" y="1639809"/>
                </a:lnTo>
                <a:lnTo>
                  <a:pt x="2244789" y="1654298"/>
                </a:lnTo>
                <a:lnTo>
                  <a:pt x="2230901" y="1668788"/>
                </a:lnTo>
                <a:lnTo>
                  <a:pt x="2224865" y="1685089"/>
                </a:lnTo>
                <a:lnTo>
                  <a:pt x="2217016" y="1711655"/>
                </a:lnTo>
                <a:lnTo>
                  <a:pt x="2203130" y="1711655"/>
                </a:lnTo>
                <a:lnTo>
                  <a:pt x="2192865" y="1707427"/>
                </a:lnTo>
                <a:lnTo>
                  <a:pt x="2182602" y="1703201"/>
                </a:lnTo>
                <a:lnTo>
                  <a:pt x="2174753" y="1698975"/>
                </a:lnTo>
                <a:lnTo>
                  <a:pt x="2160867" y="1697164"/>
                </a:lnTo>
                <a:lnTo>
                  <a:pt x="2160867" y="1703201"/>
                </a:lnTo>
                <a:lnTo>
                  <a:pt x="2178979" y="1703201"/>
                </a:lnTo>
                <a:lnTo>
                  <a:pt x="2183205" y="1711655"/>
                </a:lnTo>
                <a:lnTo>
                  <a:pt x="2185017" y="1717692"/>
                </a:lnTo>
                <a:lnTo>
                  <a:pt x="2189244" y="1721918"/>
                </a:lnTo>
                <a:lnTo>
                  <a:pt x="2189244" y="1727956"/>
                </a:lnTo>
                <a:lnTo>
                  <a:pt x="2193469" y="1740031"/>
                </a:lnTo>
                <a:lnTo>
                  <a:pt x="2193469" y="1750294"/>
                </a:lnTo>
                <a:lnTo>
                  <a:pt x="2160867" y="1760559"/>
                </a:lnTo>
                <a:lnTo>
                  <a:pt x="2132490" y="1778672"/>
                </a:lnTo>
                <a:lnTo>
                  <a:pt x="2114376" y="1799200"/>
                </a:lnTo>
                <a:lnTo>
                  <a:pt x="2102301" y="1831804"/>
                </a:lnTo>
                <a:lnTo>
                  <a:pt x="2102301" y="1878898"/>
                </a:lnTo>
                <a:lnTo>
                  <a:pt x="2114376" y="1907275"/>
                </a:lnTo>
                <a:lnTo>
                  <a:pt x="2122225" y="1945915"/>
                </a:lnTo>
                <a:lnTo>
                  <a:pt x="2122225" y="1984554"/>
                </a:lnTo>
                <a:lnTo>
                  <a:pt x="2160867" y="1984554"/>
                </a:lnTo>
                <a:lnTo>
                  <a:pt x="2160867" y="2002667"/>
                </a:lnTo>
                <a:lnTo>
                  <a:pt x="2168716" y="2008705"/>
                </a:lnTo>
                <a:lnTo>
                  <a:pt x="2168716" y="2017157"/>
                </a:lnTo>
                <a:lnTo>
                  <a:pt x="2168716" y="2023196"/>
                </a:lnTo>
                <a:lnTo>
                  <a:pt x="2168716" y="2027423"/>
                </a:lnTo>
                <a:lnTo>
                  <a:pt x="2168716" y="2031648"/>
                </a:lnTo>
                <a:lnTo>
                  <a:pt x="2168716" y="2033459"/>
                </a:lnTo>
                <a:lnTo>
                  <a:pt x="2170527" y="2037686"/>
                </a:lnTo>
                <a:lnTo>
                  <a:pt x="2182602" y="2037686"/>
                </a:lnTo>
                <a:lnTo>
                  <a:pt x="2192865" y="2041911"/>
                </a:lnTo>
                <a:lnTo>
                  <a:pt x="2217016" y="2037686"/>
                </a:lnTo>
                <a:lnTo>
                  <a:pt x="2241166" y="2047950"/>
                </a:lnTo>
                <a:lnTo>
                  <a:pt x="2267732" y="2066061"/>
                </a:lnTo>
                <a:lnTo>
                  <a:pt x="2291881" y="2090815"/>
                </a:lnTo>
                <a:lnTo>
                  <a:pt x="2312410" y="2113155"/>
                </a:lnTo>
                <a:lnTo>
                  <a:pt x="2337767" y="2125833"/>
                </a:lnTo>
                <a:lnTo>
                  <a:pt x="2348031" y="2130059"/>
                </a:lnTo>
                <a:lnTo>
                  <a:pt x="2354068" y="2131872"/>
                </a:lnTo>
                <a:lnTo>
                  <a:pt x="2361917" y="2130059"/>
                </a:lnTo>
                <a:lnTo>
                  <a:pt x="2367956" y="2130059"/>
                </a:lnTo>
                <a:lnTo>
                  <a:pt x="2372182" y="2125833"/>
                </a:lnTo>
                <a:lnTo>
                  <a:pt x="2380032" y="2121608"/>
                </a:lnTo>
                <a:lnTo>
                  <a:pt x="2381843" y="2117381"/>
                </a:lnTo>
                <a:lnTo>
                  <a:pt x="2389692" y="2117381"/>
                </a:lnTo>
                <a:lnTo>
                  <a:pt x="2446445" y="2131872"/>
                </a:lnTo>
                <a:lnTo>
                  <a:pt x="2452482" y="2170506"/>
                </a:lnTo>
                <a:lnTo>
                  <a:pt x="2460332" y="2198884"/>
                </a:lnTo>
                <a:lnTo>
                  <a:pt x="2464558" y="2221222"/>
                </a:lnTo>
                <a:lnTo>
                  <a:pt x="2466368" y="2241748"/>
                </a:lnTo>
                <a:lnTo>
                  <a:pt x="2474217" y="2264088"/>
                </a:lnTo>
                <a:lnTo>
                  <a:pt x="2492329" y="2288848"/>
                </a:lnTo>
                <a:lnTo>
                  <a:pt x="2512859" y="2321450"/>
                </a:lnTo>
                <a:lnTo>
                  <a:pt x="2518896" y="2317224"/>
                </a:lnTo>
                <a:lnTo>
                  <a:pt x="2523122" y="2317224"/>
                </a:lnTo>
                <a:lnTo>
                  <a:pt x="2527348" y="2312999"/>
                </a:lnTo>
                <a:lnTo>
                  <a:pt x="2531574" y="2312999"/>
                </a:lnTo>
                <a:lnTo>
                  <a:pt x="2537612" y="2311186"/>
                </a:lnTo>
                <a:lnTo>
                  <a:pt x="2541839" y="2311186"/>
                </a:lnTo>
                <a:lnTo>
                  <a:pt x="2541839" y="2306961"/>
                </a:lnTo>
                <a:lnTo>
                  <a:pt x="2541839" y="2302732"/>
                </a:lnTo>
                <a:lnTo>
                  <a:pt x="2546065" y="2296697"/>
                </a:lnTo>
                <a:lnTo>
                  <a:pt x="2546065" y="2274355"/>
                </a:lnTo>
                <a:lnTo>
                  <a:pt x="2541839" y="2245973"/>
                </a:lnTo>
                <a:lnTo>
                  <a:pt x="2533989" y="2210958"/>
                </a:lnTo>
                <a:lnTo>
                  <a:pt x="2523727" y="2178354"/>
                </a:lnTo>
                <a:lnTo>
                  <a:pt x="2552103" y="2163865"/>
                </a:lnTo>
                <a:lnTo>
                  <a:pt x="2580480" y="2143342"/>
                </a:lnTo>
                <a:lnTo>
                  <a:pt x="2598592" y="2114966"/>
                </a:lnTo>
                <a:lnTo>
                  <a:pt x="2608855" y="2078136"/>
                </a:lnTo>
                <a:lnTo>
                  <a:pt x="2613082" y="2057609"/>
                </a:lnTo>
                <a:lnTo>
                  <a:pt x="2608855" y="2025007"/>
                </a:lnTo>
                <a:lnTo>
                  <a:pt x="2608855" y="1992404"/>
                </a:lnTo>
                <a:lnTo>
                  <a:pt x="2594969" y="1986366"/>
                </a:lnTo>
                <a:lnTo>
                  <a:pt x="2588932" y="1982139"/>
                </a:lnTo>
                <a:lnTo>
                  <a:pt x="2581083" y="1977913"/>
                </a:lnTo>
                <a:lnTo>
                  <a:pt x="2575046" y="1971878"/>
                </a:lnTo>
                <a:lnTo>
                  <a:pt x="2570818" y="1959804"/>
                </a:lnTo>
                <a:lnTo>
                  <a:pt x="2584706" y="1935045"/>
                </a:lnTo>
                <a:lnTo>
                  <a:pt x="2590743" y="1906670"/>
                </a:lnTo>
                <a:lnTo>
                  <a:pt x="2584706" y="1875880"/>
                </a:lnTo>
                <a:lnTo>
                  <a:pt x="2576857" y="1843276"/>
                </a:lnTo>
                <a:lnTo>
                  <a:pt x="2566592" y="1806446"/>
                </a:lnTo>
                <a:lnTo>
                  <a:pt x="2562366" y="1771427"/>
                </a:lnTo>
                <a:lnTo>
                  <a:pt x="2570215" y="1771427"/>
                </a:lnTo>
                <a:lnTo>
                  <a:pt x="2570215" y="1762973"/>
                </a:lnTo>
                <a:lnTo>
                  <a:pt x="2619119" y="1771427"/>
                </a:lnTo>
                <a:lnTo>
                  <a:pt x="2661382" y="1771427"/>
                </a:lnTo>
                <a:lnTo>
                  <a:pt x="2707872" y="1762973"/>
                </a:lnTo>
                <a:lnTo>
                  <a:pt x="2718135" y="1781087"/>
                </a:lnTo>
                <a:lnTo>
                  <a:pt x="2728400" y="1805841"/>
                </a:lnTo>
                <a:lnTo>
                  <a:pt x="2740475" y="1823954"/>
                </a:lnTo>
                <a:lnTo>
                  <a:pt x="2750738" y="1832408"/>
                </a:lnTo>
                <a:lnTo>
                  <a:pt x="2756777" y="1834219"/>
                </a:lnTo>
                <a:lnTo>
                  <a:pt x="2768852" y="1834219"/>
                </a:lnTo>
                <a:lnTo>
                  <a:pt x="2779115" y="1838445"/>
                </a:lnTo>
                <a:lnTo>
                  <a:pt x="2789380" y="1842671"/>
                </a:lnTo>
                <a:lnTo>
                  <a:pt x="2797229" y="1848710"/>
                </a:lnTo>
                <a:lnTo>
                  <a:pt x="2799040" y="1866823"/>
                </a:lnTo>
                <a:lnTo>
                  <a:pt x="2806889" y="1899426"/>
                </a:lnTo>
                <a:lnTo>
                  <a:pt x="2811115" y="1927801"/>
                </a:lnTo>
                <a:lnTo>
                  <a:pt x="2817152" y="1948330"/>
                </a:lnTo>
                <a:lnTo>
                  <a:pt x="2821378" y="1952557"/>
                </a:lnTo>
                <a:lnTo>
                  <a:pt x="2827417" y="1958595"/>
                </a:lnTo>
                <a:lnTo>
                  <a:pt x="2835266" y="1962823"/>
                </a:lnTo>
                <a:lnTo>
                  <a:pt x="2841303" y="1971273"/>
                </a:lnTo>
                <a:lnTo>
                  <a:pt x="2853379" y="1973086"/>
                </a:lnTo>
                <a:lnTo>
                  <a:pt x="2855189" y="1981536"/>
                </a:lnTo>
                <a:lnTo>
                  <a:pt x="2883567" y="1959198"/>
                </a:lnTo>
                <a:lnTo>
                  <a:pt x="2905907" y="1932632"/>
                </a:lnTo>
                <a:lnTo>
                  <a:pt x="2922208" y="1904257"/>
                </a:lnTo>
                <a:lnTo>
                  <a:pt x="2950585" y="1881917"/>
                </a:lnTo>
                <a:lnTo>
                  <a:pt x="2954810" y="1906670"/>
                </a:lnTo>
                <a:lnTo>
                  <a:pt x="2965073" y="1921160"/>
                </a:lnTo>
                <a:lnTo>
                  <a:pt x="2978962" y="1935650"/>
                </a:lnTo>
                <a:lnTo>
                  <a:pt x="2992848" y="1950143"/>
                </a:lnTo>
                <a:lnTo>
                  <a:pt x="3004923" y="1968255"/>
                </a:lnTo>
                <a:lnTo>
                  <a:pt x="3004923" y="1974291"/>
                </a:lnTo>
                <a:lnTo>
                  <a:pt x="3004923" y="1982743"/>
                </a:lnTo>
                <a:lnTo>
                  <a:pt x="3000696" y="1986970"/>
                </a:lnTo>
                <a:lnTo>
                  <a:pt x="3000696" y="1993007"/>
                </a:lnTo>
                <a:lnTo>
                  <a:pt x="2996470" y="2001461"/>
                </a:lnTo>
                <a:lnTo>
                  <a:pt x="3000696" y="2007498"/>
                </a:lnTo>
                <a:lnTo>
                  <a:pt x="3004923" y="2015949"/>
                </a:lnTo>
                <a:lnTo>
                  <a:pt x="3006733" y="2017763"/>
                </a:lnTo>
                <a:lnTo>
                  <a:pt x="3014583" y="2017763"/>
                </a:lnTo>
                <a:lnTo>
                  <a:pt x="3020620" y="2017763"/>
                </a:lnTo>
                <a:lnTo>
                  <a:pt x="3024847" y="2017763"/>
                </a:lnTo>
                <a:lnTo>
                  <a:pt x="3032695" y="2017763"/>
                </a:lnTo>
                <a:lnTo>
                  <a:pt x="3034508" y="2021988"/>
                </a:lnTo>
                <a:lnTo>
                  <a:pt x="3046583" y="2050365"/>
                </a:lnTo>
                <a:lnTo>
                  <a:pt x="3046583" y="2072702"/>
                </a:lnTo>
                <a:lnTo>
                  <a:pt x="3042357" y="2093231"/>
                </a:lnTo>
                <a:lnTo>
                  <a:pt x="3048394" y="2111345"/>
                </a:lnTo>
                <a:lnTo>
                  <a:pt x="3074960" y="2131872"/>
                </a:lnTo>
                <a:lnTo>
                  <a:pt x="3052620" y="2174734"/>
                </a:lnTo>
                <a:lnTo>
                  <a:pt x="3028469" y="2211563"/>
                </a:lnTo>
                <a:lnTo>
                  <a:pt x="3034508" y="2211563"/>
                </a:lnTo>
                <a:lnTo>
                  <a:pt x="3056846" y="2189223"/>
                </a:lnTo>
                <a:lnTo>
                  <a:pt x="3077373" y="2171112"/>
                </a:lnTo>
                <a:lnTo>
                  <a:pt x="3095487" y="2150589"/>
                </a:lnTo>
                <a:lnTo>
                  <a:pt x="3119639" y="2156621"/>
                </a:lnTo>
                <a:lnTo>
                  <a:pt x="3133525" y="2171112"/>
                </a:lnTo>
                <a:lnTo>
                  <a:pt x="3147410" y="2189223"/>
                </a:lnTo>
                <a:lnTo>
                  <a:pt x="3151637" y="2217600"/>
                </a:lnTo>
                <a:lnTo>
                  <a:pt x="3188466" y="2217600"/>
                </a:lnTo>
                <a:lnTo>
                  <a:pt x="3188466" y="2227864"/>
                </a:lnTo>
                <a:lnTo>
                  <a:pt x="3190278" y="2236316"/>
                </a:lnTo>
                <a:lnTo>
                  <a:pt x="3190278" y="2246578"/>
                </a:lnTo>
                <a:lnTo>
                  <a:pt x="3194505" y="2256842"/>
                </a:lnTo>
                <a:lnTo>
                  <a:pt x="3190278" y="2268920"/>
                </a:lnTo>
                <a:lnTo>
                  <a:pt x="3190278" y="2274957"/>
                </a:lnTo>
                <a:lnTo>
                  <a:pt x="3190278" y="2283413"/>
                </a:lnTo>
                <a:lnTo>
                  <a:pt x="3194505" y="2285224"/>
                </a:lnTo>
                <a:lnTo>
                  <a:pt x="3194505" y="2293677"/>
                </a:lnTo>
                <a:lnTo>
                  <a:pt x="3194505" y="2297903"/>
                </a:lnTo>
                <a:lnTo>
                  <a:pt x="3194505" y="2303941"/>
                </a:lnTo>
                <a:lnTo>
                  <a:pt x="3155863" y="2332317"/>
                </a:lnTo>
                <a:lnTo>
                  <a:pt x="3113600" y="2350426"/>
                </a:lnTo>
                <a:lnTo>
                  <a:pt x="3064695" y="2360690"/>
                </a:lnTo>
                <a:lnTo>
                  <a:pt x="3013980" y="2366727"/>
                </a:lnTo>
                <a:lnTo>
                  <a:pt x="2965073" y="2375178"/>
                </a:lnTo>
                <a:lnTo>
                  <a:pt x="2914358" y="2381217"/>
                </a:lnTo>
                <a:lnTo>
                  <a:pt x="2872095" y="2395706"/>
                </a:lnTo>
                <a:lnTo>
                  <a:pt x="2833453" y="2413820"/>
                </a:lnTo>
                <a:lnTo>
                  <a:pt x="2805076" y="2446423"/>
                </a:lnTo>
                <a:lnTo>
                  <a:pt x="2812925" y="2446423"/>
                </a:lnTo>
                <a:lnTo>
                  <a:pt x="2847341" y="2421668"/>
                </a:lnTo>
                <a:lnTo>
                  <a:pt x="2889605" y="2403554"/>
                </a:lnTo>
                <a:lnTo>
                  <a:pt x="2936093" y="2393291"/>
                </a:lnTo>
                <a:lnTo>
                  <a:pt x="2937904" y="2399328"/>
                </a:lnTo>
                <a:lnTo>
                  <a:pt x="2942130" y="2407782"/>
                </a:lnTo>
                <a:lnTo>
                  <a:pt x="2946358" y="2409593"/>
                </a:lnTo>
                <a:lnTo>
                  <a:pt x="2952395" y="2413820"/>
                </a:lnTo>
                <a:lnTo>
                  <a:pt x="2960244" y="2418046"/>
                </a:lnTo>
                <a:lnTo>
                  <a:pt x="2966281" y="2424085"/>
                </a:lnTo>
                <a:lnTo>
                  <a:pt x="2956018" y="2442196"/>
                </a:lnTo>
                <a:lnTo>
                  <a:pt x="2949979" y="2456688"/>
                </a:lnTo>
                <a:lnTo>
                  <a:pt x="2945754" y="2471177"/>
                </a:lnTo>
                <a:lnTo>
                  <a:pt x="2941527" y="2493517"/>
                </a:lnTo>
                <a:lnTo>
                  <a:pt x="2969904" y="2508008"/>
                </a:lnTo>
                <a:lnTo>
                  <a:pt x="2988017" y="2528535"/>
                </a:lnTo>
                <a:lnTo>
                  <a:pt x="3001905" y="2549062"/>
                </a:lnTo>
                <a:lnTo>
                  <a:pt x="3020017" y="2571402"/>
                </a:lnTo>
                <a:lnTo>
                  <a:pt x="3020017" y="2577441"/>
                </a:lnTo>
                <a:lnTo>
                  <a:pt x="3020017" y="2581666"/>
                </a:lnTo>
                <a:lnTo>
                  <a:pt x="3015790" y="2581666"/>
                </a:lnTo>
                <a:lnTo>
                  <a:pt x="3015790" y="2585892"/>
                </a:lnTo>
                <a:lnTo>
                  <a:pt x="3011564" y="2590118"/>
                </a:lnTo>
                <a:lnTo>
                  <a:pt x="2991036" y="2614871"/>
                </a:lnTo>
                <a:lnTo>
                  <a:pt x="2962660" y="2635401"/>
                </a:lnTo>
                <a:lnTo>
                  <a:pt x="2926433" y="2649889"/>
                </a:lnTo>
                <a:lnTo>
                  <a:pt x="2926433" y="2619099"/>
                </a:lnTo>
                <a:lnTo>
                  <a:pt x="2944546" y="2607025"/>
                </a:lnTo>
                <a:lnTo>
                  <a:pt x="2958434" y="2596760"/>
                </a:lnTo>
                <a:lnTo>
                  <a:pt x="2972319" y="2578648"/>
                </a:lnTo>
                <a:lnTo>
                  <a:pt x="2958434" y="2572611"/>
                </a:lnTo>
                <a:lnTo>
                  <a:pt x="2958434" y="2564156"/>
                </a:lnTo>
                <a:lnTo>
                  <a:pt x="2954206" y="2564156"/>
                </a:lnTo>
                <a:lnTo>
                  <a:pt x="2949979" y="2564156"/>
                </a:lnTo>
                <a:lnTo>
                  <a:pt x="2949979" y="2568384"/>
                </a:lnTo>
                <a:lnTo>
                  <a:pt x="2949979" y="2572611"/>
                </a:lnTo>
                <a:lnTo>
                  <a:pt x="2925831" y="2590723"/>
                </a:lnTo>
                <a:lnTo>
                  <a:pt x="2893226" y="2605212"/>
                </a:lnTo>
                <a:lnTo>
                  <a:pt x="2866661" y="2615476"/>
                </a:lnTo>
                <a:lnTo>
                  <a:pt x="2838284" y="2629967"/>
                </a:lnTo>
                <a:lnTo>
                  <a:pt x="2811718" y="2648077"/>
                </a:lnTo>
                <a:lnTo>
                  <a:pt x="2795417" y="2672833"/>
                </a:lnTo>
                <a:lnTo>
                  <a:pt x="2783341" y="2707850"/>
                </a:lnTo>
                <a:lnTo>
                  <a:pt x="2795417" y="2712077"/>
                </a:lnTo>
                <a:lnTo>
                  <a:pt x="2809303" y="2716303"/>
                </a:lnTo>
                <a:lnTo>
                  <a:pt x="2815341" y="2722342"/>
                </a:lnTo>
                <a:lnTo>
                  <a:pt x="2801456" y="2722342"/>
                </a:lnTo>
                <a:lnTo>
                  <a:pt x="2780927" y="2740454"/>
                </a:lnTo>
                <a:lnTo>
                  <a:pt x="2752551" y="2746493"/>
                </a:lnTo>
                <a:lnTo>
                  <a:pt x="2725985" y="2750719"/>
                </a:lnTo>
                <a:lnTo>
                  <a:pt x="2697608" y="2754945"/>
                </a:lnTo>
                <a:lnTo>
                  <a:pt x="2677080" y="2812301"/>
                </a:lnTo>
                <a:lnTo>
                  <a:pt x="2652930" y="2873279"/>
                </a:lnTo>
                <a:lnTo>
                  <a:pt x="2645080" y="2864828"/>
                </a:lnTo>
                <a:lnTo>
                  <a:pt x="2643270" y="2860602"/>
                </a:lnTo>
                <a:lnTo>
                  <a:pt x="2635421" y="2858791"/>
                </a:lnTo>
                <a:lnTo>
                  <a:pt x="2631195" y="2854563"/>
                </a:lnTo>
                <a:lnTo>
                  <a:pt x="2620930" y="2846111"/>
                </a:lnTo>
                <a:lnTo>
                  <a:pt x="2620930" y="2864225"/>
                </a:lnTo>
                <a:lnTo>
                  <a:pt x="2625156" y="2872676"/>
                </a:lnTo>
                <a:lnTo>
                  <a:pt x="2631195" y="2893204"/>
                </a:lnTo>
                <a:lnTo>
                  <a:pt x="2639044" y="2917957"/>
                </a:lnTo>
                <a:lnTo>
                  <a:pt x="2645080" y="2940297"/>
                </a:lnTo>
                <a:lnTo>
                  <a:pt x="2645080" y="2950559"/>
                </a:lnTo>
                <a:lnTo>
                  <a:pt x="2616704" y="2968673"/>
                </a:lnTo>
                <a:lnTo>
                  <a:pt x="2586516" y="2984975"/>
                </a:lnTo>
                <a:lnTo>
                  <a:pt x="2553914" y="3007313"/>
                </a:lnTo>
                <a:lnTo>
                  <a:pt x="2521311" y="3027840"/>
                </a:lnTo>
                <a:lnTo>
                  <a:pt x="2500784" y="3056217"/>
                </a:lnTo>
                <a:lnTo>
                  <a:pt x="2490519" y="3093048"/>
                </a:lnTo>
                <a:lnTo>
                  <a:pt x="2478444" y="3121423"/>
                </a:lnTo>
                <a:lnTo>
                  <a:pt x="2482670" y="3156441"/>
                </a:lnTo>
                <a:lnTo>
                  <a:pt x="2492934" y="3195082"/>
                </a:lnTo>
                <a:lnTo>
                  <a:pt x="2506820" y="3236137"/>
                </a:lnTo>
                <a:lnTo>
                  <a:pt x="2520706" y="3274779"/>
                </a:lnTo>
                <a:lnTo>
                  <a:pt x="2528556" y="3309797"/>
                </a:lnTo>
                <a:lnTo>
                  <a:pt x="2520706" y="3309797"/>
                </a:lnTo>
                <a:lnTo>
                  <a:pt x="2520706" y="3318249"/>
                </a:lnTo>
                <a:lnTo>
                  <a:pt x="2496557" y="3309797"/>
                </a:lnTo>
                <a:lnTo>
                  <a:pt x="2486293" y="3279005"/>
                </a:lnTo>
                <a:lnTo>
                  <a:pt x="2468181" y="3237950"/>
                </a:lnTo>
                <a:lnTo>
                  <a:pt x="2447652" y="3195082"/>
                </a:lnTo>
                <a:lnTo>
                  <a:pt x="2425313" y="3164290"/>
                </a:lnTo>
                <a:lnTo>
                  <a:pt x="2404786" y="3146178"/>
                </a:lnTo>
                <a:lnTo>
                  <a:pt x="2378219" y="3141952"/>
                </a:lnTo>
                <a:lnTo>
                  <a:pt x="2348031" y="3127461"/>
                </a:lnTo>
                <a:lnTo>
                  <a:pt x="2311805" y="3112971"/>
                </a:lnTo>
                <a:lnTo>
                  <a:pt x="2269542" y="3106934"/>
                </a:lnTo>
                <a:lnTo>
                  <a:pt x="2269542" y="3112971"/>
                </a:lnTo>
                <a:lnTo>
                  <a:pt x="2263504" y="3112971"/>
                </a:lnTo>
                <a:lnTo>
                  <a:pt x="2267732" y="3125046"/>
                </a:lnTo>
                <a:lnTo>
                  <a:pt x="2273769" y="3135311"/>
                </a:lnTo>
                <a:lnTo>
                  <a:pt x="2277995" y="3141347"/>
                </a:lnTo>
                <a:lnTo>
                  <a:pt x="2282221" y="3149801"/>
                </a:lnTo>
                <a:lnTo>
                  <a:pt x="2288260" y="3160064"/>
                </a:lnTo>
                <a:lnTo>
                  <a:pt x="2255657" y="3160064"/>
                </a:lnTo>
                <a:lnTo>
                  <a:pt x="2231506" y="3149801"/>
                </a:lnTo>
                <a:lnTo>
                  <a:pt x="2198903" y="3141347"/>
                </a:lnTo>
                <a:lnTo>
                  <a:pt x="2168716" y="3141347"/>
                </a:lnTo>
                <a:lnTo>
                  <a:pt x="2136111" y="3145573"/>
                </a:lnTo>
                <a:lnTo>
                  <a:pt x="2113773" y="3151612"/>
                </a:lnTo>
                <a:lnTo>
                  <a:pt x="2089623" y="3163687"/>
                </a:lnTo>
                <a:lnTo>
                  <a:pt x="2069095" y="3178178"/>
                </a:lnTo>
                <a:lnTo>
                  <a:pt x="2055209" y="3198706"/>
                </a:lnTo>
                <a:lnTo>
                  <a:pt x="2047360" y="3216818"/>
                </a:lnTo>
                <a:lnTo>
                  <a:pt x="2051586" y="3231308"/>
                </a:lnTo>
                <a:lnTo>
                  <a:pt x="2051586" y="3249420"/>
                </a:lnTo>
                <a:lnTo>
                  <a:pt x="2045549" y="3269948"/>
                </a:lnTo>
                <a:lnTo>
                  <a:pt x="2031661" y="3317042"/>
                </a:lnTo>
                <a:lnTo>
                  <a:pt x="2031661" y="3352060"/>
                </a:lnTo>
                <a:lnTo>
                  <a:pt x="2033474" y="3388889"/>
                </a:lnTo>
                <a:lnTo>
                  <a:pt x="2047360" y="3423907"/>
                </a:lnTo>
                <a:lnTo>
                  <a:pt x="2069698" y="3466775"/>
                </a:lnTo>
                <a:lnTo>
                  <a:pt x="2093848" y="3471001"/>
                </a:lnTo>
                <a:lnTo>
                  <a:pt x="2107735" y="3475227"/>
                </a:lnTo>
                <a:lnTo>
                  <a:pt x="2113773" y="3481264"/>
                </a:lnTo>
                <a:lnTo>
                  <a:pt x="2121622" y="3485490"/>
                </a:lnTo>
                <a:lnTo>
                  <a:pt x="2131885" y="3489716"/>
                </a:lnTo>
                <a:lnTo>
                  <a:pt x="2149999" y="3481264"/>
                </a:lnTo>
                <a:lnTo>
                  <a:pt x="2178376" y="3466775"/>
                </a:lnTo>
                <a:lnTo>
                  <a:pt x="2184413" y="3462547"/>
                </a:lnTo>
                <a:lnTo>
                  <a:pt x="2188638" y="3462547"/>
                </a:lnTo>
                <a:lnTo>
                  <a:pt x="2196488" y="3462547"/>
                </a:lnTo>
                <a:lnTo>
                  <a:pt x="2198298" y="3462547"/>
                </a:lnTo>
                <a:lnTo>
                  <a:pt x="2202525" y="3462547"/>
                </a:lnTo>
                <a:lnTo>
                  <a:pt x="2202525" y="3460736"/>
                </a:lnTo>
                <a:lnTo>
                  <a:pt x="2210374" y="3452284"/>
                </a:lnTo>
                <a:lnTo>
                  <a:pt x="2212186" y="3442019"/>
                </a:lnTo>
                <a:lnTo>
                  <a:pt x="2216413" y="3431756"/>
                </a:lnTo>
                <a:lnTo>
                  <a:pt x="2220639" y="3419681"/>
                </a:lnTo>
                <a:lnTo>
                  <a:pt x="2224865" y="3413642"/>
                </a:lnTo>
                <a:lnTo>
                  <a:pt x="2241166" y="3395530"/>
                </a:lnTo>
                <a:lnTo>
                  <a:pt x="2263504" y="3385266"/>
                </a:lnTo>
                <a:lnTo>
                  <a:pt x="2296109" y="3381040"/>
                </a:lnTo>
                <a:lnTo>
                  <a:pt x="2297920" y="3389494"/>
                </a:lnTo>
                <a:lnTo>
                  <a:pt x="2302145" y="3391304"/>
                </a:lnTo>
                <a:lnTo>
                  <a:pt x="2302145" y="3395530"/>
                </a:lnTo>
                <a:lnTo>
                  <a:pt x="2306372" y="3395530"/>
                </a:lnTo>
                <a:lnTo>
                  <a:pt x="2306372" y="3391304"/>
                </a:lnTo>
                <a:lnTo>
                  <a:pt x="2308787" y="3391304"/>
                </a:lnTo>
                <a:lnTo>
                  <a:pt x="2316636" y="3391304"/>
                </a:lnTo>
                <a:lnTo>
                  <a:pt x="2326899" y="3389494"/>
                </a:lnTo>
                <a:lnTo>
                  <a:pt x="2326899" y="3420284"/>
                </a:lnTo>
                <a:lnTo>
                  <a:pt x="2313013" y="3434775"/>
                </a:lnTo>
                <a:lnTo>
                  <a:pt x="2302749" y="3461339"/>
                </a:lnTo>
                <a:lnTo>
                  <a:pt x="2292486" y="3496357"/>
                </a:lnTo>
                <a:lnTo>
                  <a:pt x="2282221" y="3528960"/>
                </a:lnTo>
                <a:lnTo>
                  <a:pt x="2270146" y="3553716"/>
                </a:lnTo>
                <a:lnTo>
                  <a:pt x="2306372" y="3553716"/>
                </a:lnTo>
                <a:lnTo>
                  <a:pt x="2336559" y="3549490"/>
                </a:lnTo>
                <a:lnTo>
                  <a:pt x="2364936" y="3549490"/>
                </a:lnTo>
                <a:lnTo>
                  <a:pt x="2391503" y="3553716"/>
                </a:lnTo>
                <a:lnTo>
                  <a:pt x="2407804" y="3563978"/>
                </a:lnTo>
                <a:lnTo>
                  <a:pt x="2421690" y="3586318"/>
                </a:lnTo>
                <a:lnTo>
                  <a:pt x="2425916" y="3617109"/>
                </a:lnTo>
                <a:lnTo>
                  <a:pt x="2419880" y="3639449"/>
                </a:lnTo>
                <a:lnTo>
                  <a:pt x="2412031" y="3667826"/>
                </a:lnTo>
                <a:lnTo>
                  <a:pt x="2412031" y="3696202"/>
                </a:lnTo>
                <a:lnTo>
                  <a:pt x="2430144" y="3714314"/>
                </a:lnTo>
                <a:lnTo>
                  <a:pt x="2440407" y="3726390"/>
                </a:lnTo>
                <a:lnTo>
                  <a:pt x="2454293" y="3740881"/>
                </a:lnTo>
                <a:lnTo>
                  <a:pt x="2476633" y="3752956"/>
                </a:lnTo>
                <a:lnTo>
                  <a:pt x="2503197" y="3758993"/>
                </a:lnTo>
                <a:lnTo>
                  <a:pt x="2517085" y="3740881"/>
                </a:lnTo>
                <a:lnTo>
                  <a:pt x="2535198" y="3734842"/>
                </a:lnTo>
                <a:lnTo>
                  <a:pt x="2567799" y="3734842"/>
                </a:lnTo>
                <a:lnTo>
                  <a:pt x="2572026" y="3740881"/>
                </a:lnTo>
                <a:lnTo>
                  <a:pt x="2578064" y="3749333"/>
                </a:lnTo>
                <a:lnTo>
                  <a:pt x="2581686" y="3753559"/>
                </a:lnTo>
                <a:lnTo>
                  <a:pt x="2585912" y="3753559"/>
                </a:lnTo>
                <a:lnTo>
                  <a:pt x="2596176" y="3755371"/>
                </a:lnTo>
                <a:lnTo>
                  <a:pt x="2609460" y="3758390"/>
                </a:lnTo>
                <a:lnTo>
                  <a:pt x="2623346" y="3730013"/>
                </a:lnTo>
                <a:lnTo>
                  <a:pt x="2641460" y="3709485"/>
                </a:lnTo>
                <a:lnTo>
                  <a:pt x="2661987" y="3691371"/>
                </a:lnTo>
                <a:lnTo>
                  <a:pt x="2688550" y="3676883"/>
                </a:lnTo>
                <a:lnTo>
                  <a:pt x="2727192" y="3670844"/>
                </a:lnTo>
                <a:lnTo>
                  <a:pt x="2733229" y="3666618"/>
                </a:lnTo>
                <a:lnTo>
                  <a:pt x="2737455" y="3666618"/>
                </a:lnTo>
                <a:lnTo>
                  <a:pt x="2743494" y="3666618"/>
                </a:lnTo>
                <a:lnTo>
                  <a:pt x="2747720" y="3666618"/>
                </a:lnTo>
                <a:lnTo>
                  <a:pt x="2755570" y="3670844"/>
                </a:lnTo>
                <a:lnTo>
                  <a:pt x="2765832" y="3670844"/>
                </a:lnTo>
                <a:lnTo>
                  <a:pt x="2761606" y="3676883"/>
                </a:lnTo>
                <a:lnTo>
                  <a:pt x="2761606" y="3685335"/>
                </a:lnTo>
                <a:lnTo>
                  <a:pt x="2757380" y="3685335"/>
                </a:lnTo>
                <a:lnTo>
                  <a:pt x="2757380" y="3687145"/>
                </a:lnTo>
                <a:lnTo>
                  <a:pt x="2761606" y="3687145"/>
                </a:lnTo>
                <a:lnTo>
                  <a:pt x="2765832" y="3691371"/>
                </a:lnTo>
                <a:lnTo>
                  <a:pt x="2771870" y="3695598"/>
                </a:lnTo>
                <a:lnTo>
                  <a:pt x="2771870" y="3687145"/>
                </a:lnTo>
                <a:lnTo>
                  <a:pt x="2779720" y="3681109"/>
                </a:lnTo>
                <a:lnTo>
                  <a:pt x="2783946" y="3676883"/>
                </a:lnTo>
                <a:lnTo>
                  <a:pt x="2785756" y="3672657"/>
                </a:lnTo>
                <a:lnTo>
                  <a:pt x="2789983" y="3670844"/>
                </a:lnTo>
                <a:lnTo>
                  <a:pt x="2797832" y="3666618"/>
                </a:lnTo>
                <a:lnTo>
                  <a:pt x="2803869" y="3662392"/>
                </a:lnTo>
                <a:lnTo>
                  <a:pt x="2836472" y="3690769"/>
                </a:lnTo>
                <a:lnTo>
                  <a:pt x="2878737" y="3705259"/>
                </a:lnTo>
                <a:lnTo>
                  <a:pt x="2921000" y="3709485"/>
                </a:lnTo>
                <a:lnTo>
                  <a:pt x="2969904" y="3705259"/>
                </a:lnTo>
                <a:lnTo>
                  <a:pt x="3020620" y="3701031"/>
                </a:lnTo>
                <a:lnTo>
                  <a:pt x="3020620" y="3709485"/>
                </a:lnTo>
                <a:lnTo>
                  <a:pt x="3020620" y="3713712"/>
                </a:lnTo>
                <a:lnTo>
                  <a:pt x="3016393" y="3715522"/>
                </a:lnTo>
                <a:lnTo>
                  <a:pt x="3016393" y="3719748"/>
                </a:lnTo>
                <a:lnTo>
                  <a:pt x="3012167" y="3725787"/>
                </a:lnTo>
                <a:lnTo>
                  <a:pt x="3036318" y="3734239"/>
                </a:lnTo>
                <a:lnTo>
                  <a:pt x="3050204" y="3744504"/>
                </a:lnTo>
                <a:lnTo>
                  <a:pt x="3064092" y="3754767"/>
                </a:lnTo>
                <a:lnTo>
                  <a:pt x="3088241" y="3766842"/>
                </a:lnTo>
                <a:lnTo>
                  <a:pt x="3088241" y="3787369"/>
                </a:lnTo>
                <a:lnTo>
                  <a:pt x="3114807" y="3795823"/>
                </a:lnTo>
                <a:lnTo>
                  <a:pt x="3131109" y="3797634"/>
                </a:lnTo>
                <a:lnTo>
                  <a:pt x="3144995" y="3812125"/>
                </a:lnTo>
                <a:lnTo>
                  <a:pt x="3152844" y="3834463"/>
                </a:lnTo>
                <a:lnTo>
                  <a:pt x="3195108" y="3838689"/>
                </a:lnTo>
                <a:lnTo>
                  <a:pt x="3229524" y="3840500"/>
                </a:lnTo>
                <a:lnTo>
                  <a:pt x="3276013" y="3844728"/>
                </a:lnTo>
                <a:lnTo>
                  <a:pt x="3308615" y="3887593"/>
                </a:lnTo>
                <a:lnTo>
                  <a:pt x="3347257" y="3926235"/>
                </a:lnTo>
                <a:lnTo>
                  <a:pt x="3389520" y="3958838"/>
                </a:lnTo>
                <a:lnTo>
                  <a:pt x="3438426" y="3983591"/>
                </a:lnTo>
                <a:lnTo>
                  <a:pt x="3436616" y="3998082"/>
                </a:lnTo>
                <a:lnTo>
                  <a:pt x="3428765" y="4006534"/>
                </a:lnTo>
                <a:lnTo>
                  <a:pt x="3422726" y="4016799"/>
                </a:lnTo>
                <a:lnTo>
                  <a:pt x="3414877" y="4022836"/>
                </a:lnTo>
                <a:lnTo>
                  <a:pt x="3408840" y="4034911"/>
                </a:lnTo>
                <a:lnTo>
                  <a:pt x="3453518" y="4034911"/>
                </a:lnTo>
                <a:lnTo>
                  <a:pt x="3495782" y="4049402"/>
                </a:lnTo>
                <a:lnTo>
                  <a:pt x="3503632" y="4074155"/>
                </a:lnTo>
                <a:lnTo>
                  <a:pt x="3513896" y="4069929"/>
                </a:lnTo>
                <a:lnTo>
                  <a:pt x="3519933" y="4065703"/>
                </a:lnTo>
                <a:lnTo>
                  <a:pt x="3532008" y="4069929"/>
                </a:lnTo>
                <a:lnTo>
                  <a:pt x="3533819" y="4069929"/>
                </a:lnTo>
                <a:lnTo>
                  <a:pt x="3541668" y="4074155"/>
                </a:lnTo>
                <a:lnTo>
                  <a:pt x="3547707" y="4078381"/>
                </a:lnTo>
                <a:lnTo>
                  <a:pt x="3555557" y="4080192"/>
                </a:lnTo>
                <a:lnTo>
                  <a:pt x="3664837" y="4088646"/>
                </a:lnTo>
                <a:lnTo>
                  <a:pt x="3675102" y="4098909"/>
                </a:lnTo>
                <a:lnTo>
                  <a:pt x="3682950" y="4119436"/>
                </a:lnTo>
                <a:lnTo>
                  <a:pt x="3684760" y="4137550"/>
                </a:lnTo>
                <a:lnTo>
                  <a:pt x="3696837" y="4152041"/>
                </a:lnTo>
                <a:lnTo>
                  <a:pt x="3713139" y="4156267"/>
                </a:lnTo>
                <a:lnTo>
                  <a:pt x="3731250" y="4156267"/>
                </a:lnTo>
                <a:lnTo>
                  <a:pt x="3745136" y="4152041"/>
                </a:lnTo>
                <a:lnTo>
                  <a:pt x="3755401" y="4166530"/>
                </a:lnTo>
                <a:lnTo>
                  <a:pt x="3767477" y="4176795"/>
                </a:lnTo>
                <a:lnTo>
                  <a:pt x="3773514" y="4188870"/>
                </a:lnTo>
                <a:lnTo>
                  <a:pt x="3778343" y="4202756"/>
                </a:lnTo>
                <a:lnTo>
                  <a:pt x="3782571" y="4219058"/>
                </a:lnTo>
                <a:lnTo>
                  <a:pt x="3756004" y="4251660"/>
                </a:lnTo>
                <a:lnTo>
                  <a:pt x="3727630" y="4290302"/>
                </a:lnTo>
                <a:lnTo>
                  <a:pt x="3699253" y="4333168"/>
                </a:lnTo>
                <a:lnTo>
                  <a:pt x="3675102" y="4376035"/>
                </a:lnTo>
                <a:lnTo>
                  <a:pt x="3658800" y="4408638"/>
                </a:lnTo>
                <a:lnTo>
                  <a:pt x="3658800" y="4429165"/>
                </a:lnTo>
                <a:lnTo>
                  <a:pt x="3660610" y="4457542"/>
                </a:lnTo>
                <a:lnTo>
                  <a:pt x="3668459" y="4490145"/>
                </a:lnTo>
                <a:lnTo>
                  <a:pt x="3664233" y="4518522"/>
                </a:lnTo>
                <a:lnTo>
                  <a:pt x="3658194" y="4536636"/>
                </a:lnTo>
                <a:lnTo>
                  <a:pt x="3644308" y="4565011"/>
                </a:lnTo>
                <a:lnTo>
                  <a:pt x="3626196" y="4595803"/>
                </a:lnTo>
                <a:lnTo>
                  <a:pt x="3608082" y="4628406"/>
                </a:lnTo>
                <a:lnTo>
                  <a:pt x="3589969" y="4653161"/>
                </a:lnTo>
                <a:lnTo>
                  <a:pt x="3579705" y="4667650"/>
                </a:lnTo>
                <a:lnTo>
                  <a:pt x="3559178" y="4676102"/>
                </a:lnTo>
                <a:lnTo>
                  <a:pt x="3526575" y="4680330"/>
                </a:lnTo>
                <a:lnTo>
                  <a:pt x="3493971" y="4682141"/>
                </a:lnTo>
                <a:lnTo>
                  <a:pt x="3463784" y="4690593"/>
                </a:lnTo>
                <a:lnTo>
                  <a:pt x="3435408" y="4700858"/>
                </a:lnTo>
                <a:lnTo>
                  <a:pt x="3417292" y="4721385"/>
                </a:lnTo>
                <a:lnTo>
                  <a:pt x="3409445" y="4733461"/>
                </a:lnTo>
                <a:lnTo>
                  <a:pt x="3409445" y="4739497"/>
                </a:lnTo>
                <a:lnTo>
                  <a:pt x="3409445" y="4747951"/>
                </a:lnTo>
                <a:lnTo>
                  <a:pt x="3413671" y="4758214"/>
                </a:lnTo>
                <a:lnTo>
                  <a:pt x="3417897" y="4768479"/>
                </a:lnTo>
                <a:lnTo>
                  <a:pt x="3393746" y="4768479"/>
                </a:lnTo>
                <a:lnTo>
                  <a:pt x="3389520" y="4815571"/>
                </a:lnTo>
                <a:lnTo>
                  <a:pt x="3381671" y="4854212"/>
                </a:lnTo>
                <a:lnTo>
                  <a:pt x="3367785" y="4886815"/>
                </a:lnTo>
                <a:lnTo>
                  <a:pt x="3353899" y="4917607"/>
                </a:lnTo>
                <a:lnTo>
                  <a:pt x="3340011" y="4958662"/>
                </a:lnTo>
                <a:lnTo>
                  <a:pt x="3329748" y="4958662"/>
                </a:lnTo>
                <a:lnTo>
                  <a:pt x="3329748" y="4944171"/>
                </a:lnTo>
                <a:lnTo>
                  <a:pt x="3329748" y="4935719"/>
                </a:lnTo>
                <a:lnTo>
                  <a:pt x="3325521" y="4925456"/>
                </a:lnTo>
                <a:lnTo>
                  <a:pt x="3323710" y="4917002"/>
                </a:lnTo>
                <a:lnTo>
                  <a:pt x="3319484" y="4921228"/>
                </a:lnTo>
                <a:lnTo>
                  <a:pt x="3315256" y="4921228"/>
                </a:lnTo>
                <a:lnTo>
                  <a:pt x="3311030" y="4925456"/>
                </a:lnTo>
                <a:lnTo>
                  <a:pt x="3309218" y="4925456"/>
                </a:lnTo>
                <a:lnTo>
                  <a:pt x="3291106" y="4968322"/>
                </a:lnTo>
                <a:lnTo>
                  <a:pt x="3270578" y="4996699"/>
                </a:lnTo>
                <a:lnTo>
                  <a:pt x="3248240" y="5021452"/>
                </a:lnTo>
                <a:lnTo>
                  <a:pt x="3224089" y="5049829"/>
                </a:lnTo>
                <a:lnTo>
                  <a:pt x="3173372" y="5039566"/>
                </a:lnTo>
                <a:lnTo>
                  <a:pt x="3128694" y="5029302"/>
                </a:lnTo>
                <a:lnTo>
                  <a:pt x="3128694" y="5043792"/>
                </a:lnTo>
                <a:lnTo>
                  <a:pt x="3152844" y="5058283"/>
                </a:lnTo>
                <a:lnTo>
                  <a:pt x="3163109" y="5078811"/>
                </a:lnTo>
                <a:lnTo>
                  <a:pt x="3167335" y="5099338"/>
                </a:lnTo>
                <a:lnTo>
                  <a:pt x="3163109" y="5125904"/>
                </a:lnTo>
                <a:lnTo>
                  <a:pt x="3158883" y="5154281"/>
                </a:lnTo>
                <a:lnTo>
                  <a:pt x="3096090" y="5156092"/>
                </a:lnTo>
                <a:lnTo>
                  <a:pt x="3043562" y="5170583"/>
                </a:lnTo>
                <a:lnTo>
                  <a:pt x="3039337" y="5179035"/>
                </a:lnTo>
                <a:lnTo>
                  <a:pt x="3035110" y="5189298"/>
                </a:lnTo>
                <a:lnTo>
                  <a:pt x="3035110" y="5203788"/>
                </a:lnTo>
                <a:lnTo>
                  <a:pt x="3035110" y="5218279"/>
                </a:lnTo>
                <a:lnTo>
                  <a:pt x="3033300" y="5226731"/>
                </a:lnTo>
                <a:lnTo>
                  <a:pt x="3033300" y="5228542"/>
                </a:lnTo>
                <a:lnTo>
                  <a:pt x="3033300" y="5235788"/>
                </a:lnTo>
                <a:lnTo>
                  <a:pt x="3033300" y="5241825"/>
                </a:lnTo>
                <a:lnTo>
                  <a:pt x="3035110" y="5256316"/>
                </a:lnTo>
                <a:lnTo>
                  <a:pt x="3018809" y="5256316"/>
                </a:lnTo>
                <a:lnTo>
                  <a:pt x="2996470" y="5260542"/>
                </a:lnTo>
                <a:lnTo>
                  <a:pt x="2968094" y="5260542"/>
                </a:lnTo>
                <a:lnTo>
                  <a:pt x="2939716" y="5264768"/>
                </a:lnTo>
                <a:lnTo>
                  <a:pt x="2939716" y="5279259"/>
                </a:lnTo>
                <a:lnTo>
                  <a:pt x="2953603" y="5285296"/>
                </a:lnTo>
                <a:lnTo>
                  <a:pt x="2963868" y="5293750"/>
                </a:lnTo>
                <a:lnTo>
                  <a:pt x="2971715" y="5295560"/>
                </a:lnTo>
                <a:lnTo>
                  <a:pt x="2977754" y="5299786"/>
                </a:lnTo>
                <a:lnTo>
                  <a:pt x="2985603" y="5308239"/>
                </a:lnTo>
                <a:lnTo>
                  <a:pt x="2989829" y="5314277"/>
                </a:lnTo>
                <a:lnTo>
                  <a:pt x="2995866" y="5324540"/>
                </a:lnTo>
                <a:lnTo>
                  <a:pt x="2981980" y="5328766"/>
                </a:lnTo>
                <a:lnTo>
                  <a:pt x="2971715" y="5332994"/>
                </a:lnTo>
                <a:lnTo>
                  <a:pt x="2961452" y="5337220"/>
                </a:lnTo>
                <a:lnTo>
                  <a:pt x="2953603" y="5339031"/>
                </a:lnTo>
                <a:lnTo>
                  <a:pt x="2949377" y="5351106"/>
                </a:lnTo>
                <a:lnTo>
                  <a:pt x="2939112" y="5371634"/>
                </a:lnTo>
                <a:lnTo>
                  <a:pt x="2933076" y="5393974"/>
                </a:lnTo>
                <a:lnTo>
                  <a:pt x="2925226" y="5414501"/>
                </a:lnTo>
                <a:lnTo>
                  <a:pt x="2919189" y="5418727"/>
                </a:lnTo>
                <a:lnTo>
                  <a:pt x="2914961" y="5418727"/>
                </a:lnTo>
                <a:lnTo>
                  <a:pt x="2904698" y="5422953"/>
                </a:lnTo>
                <a:lnTo>
                  <a:pt x="2892623" y="5422953"/>
                </a:lnTo>
                <a:lnTo>
                  <a:pt x="2892623" y="5433218"/>
                </a:lnTo>
                <a:lnTo>
                  <a:pt x="2892623" y="5439255"/>
                </a:lnTo>
                <a:lnTo>
                  <a:pt x="2892623" y="5443481"/>
                </a:lnTo>
                <a:lnTo>
                  <a:pt x="2890812" y="5447707"/>
                </a:lnTo>
                <a:lnTo>
                  <a:pt x="2892623" y="5451933"/>
                </a:lnTo>
                <a:lnTo>
                  <a:pt x="2892623" y="5453746"/>
                </a:lnTo>
                <a:lnTo>
                  <a:pt x="2900472" y="5468234"/>
                </a:lnTo>
                <a:lnTo>
                  <a:pt x="2906508" y="5480310"/>
                </a:lnTo>
                <a:lnTo>
                  <a:pt x="2918584" y="5486348"/>
                </a:lnTo>
                <a:lnTo>
                  <a:pt x="2928849" y="5492385"/>
                </a:lnTo>
                <a:lnTo>
                  <a:pt x="2939112" y="5500837"/>
                </a:lnTo>
                <a:lnTo>
                  <a:pt x="2933076" y="5525593"/>
                </a:lnTo>
                <a:lnTo>
                  <a:pt x="2904698" y="5540082"/>
                </a:lnTo>
                <a:lnTo>
                  <a:pt x="2876321" y="5568458"/>
                </a:lnTo>
                <a:lnTo>
                  <a:pt x="2852171" y="5605289"/>
                </a:lnTo>
                <a:lnTo>
                  <a:pt x="2834058" y="5640306"/>
                </a:lnTo>
                <a:lnTo>
                  <a:pt x="2823793" y="5672908"/>
                </a:lnTo>
                <a:lnTo>
                  <a:pt x="2834058" y="5683173"/>
                </a:lnTo>
                <a:lnTo>
                  <a:pt x="2844321" y="5693438"/>
                </a:lnTo>
                <a:lnTo>
                  <a:pt x="2852171" y="5703701"/>
                </a:lnTo>
                <a:lnTo>
                  <a:pt x="2853981" y="5721815"/>
                </a:lnTo>
                <a:lnTo>
                  <a:pt x="2837679" y="5726041"/>
                </a:lnTo>
                <a:lnTo>
                  <a:pt x="2811115" y="5740530"/>
                </a:lnTo>
                <a:lnTo>
                  <a:pt x="2786964" y="5761059"/>
                </a:lnTo>
                <a:lnTo>
                  <a:pt x="2768852" y="5783397"/>
                </a:lnTo>
                <a:lnTo>
                  <a:pt x="2767040" y="5789436"/>
                </a:lnTo>
                <a:lnTo>
                  <a:pt x="2762814" y="5797888"/>
                </a:lnTo>
                <a:lnTo>
                  <a:pt x="2762814" y="5803925"/>
                </a:lnTo>
                <a:lnTo>
                  <a:pt x="2762814" y="5816000"/>
                </a:lnTo>
                <a:lnTo>
                  <a:pt x="2768852" y="5816000"/>
                </a:lnTo>
                <a:lnTo>
                  <a:pt x="2768852" y="5807548"/>
                </a:lnTo>
                <a:lnTo>
                  <a:pt x="2791190" y="5782794"/>
                </a:lnTo>
                <a:lnTo>
                  <a:pt x="2809303" y="5758039"/>
                </a:lnTo>
                <a:lnTo>
                  <a:pt x="2815341" y="5759851"/>
                </a:lnTo>
                <a:lnTo>
                  <a:pt x="2819568" y="5759851"/>
                </a:lnTo>
                <a:lnTo>
                  <a:pt x="2819568" y="5764077"/>
                </a:lnTo>
                <a:lnTo>
                  <a:pt x="2823793" y="5768303"/>
                </a:lnTo>
                <a:lnTo>
                  <a:pt x="2829833" y="5786416"/>
                </a:lnTo>
                <a:lnTo>
                  <a:pt x="2834058" y="5806943"/>
                </a:lnTo>
                <a:lnTo>
                  <a:pt x="2838284" y="5831699"/>
                </a:lnTo>
                <a:lnTo>
                  <a:pt x="2840096" y="5854037"/>
                </a:lnTo>
                <a:lnTo>
                  <a:pt x="2852171" y="5854037"/>
                </a:lnTo>
                <a:lnTo>
                  <a:pt x="2853981" y="5854037"/>
                </a:lnTo>
                <a:lnTo>
                  <a:pt x="2861830" y="5854037"/>
                </a:lnTo>
                <a:lnTo>
                  <a:pt x="2861830" y="5858263"/>
                </a:lnTo>
                <a:lnTo>
                  <a:pt x="2861830" y="5860075"/>
                </a:lnTo>
                <a:lnTo>
                  <a:pt x="2867869" y="5868527"/>
                </a:lnTo>
                <a:lnTo>
                  <a:pt x="2861830" y="5872754"/>
                </a:lnTo>
                <a:lnTo>
                  <a:pt x="2857604" y="5874564"/>
                </a:lnTo>
                <a:lnTo>
                  <a:pt x="2857604" y="5878792"/>
                </a:lnTo>
                <a:lnTo>
                  <a:pt x="2853379" y="5878792"/>
                </a:lnTo>
                <a:lnTo>
                  <a:pt x="2849152" y="5883018"/>
                </a:lnTo>
                <a:lnTo>
                  <a:pt x="2843114" y="5884829"/>
                </a:lnTo>
                <a:lnTo>
                  <a:pt x="2810510" y="5893281"/>
                </a:lnTo>
                <a:lnTo>
                  <a:pt x="2777907" y="5884829"/>
                </a:lnTo>
                <a:lnTo>
                  <a:pt x="2747720" y="5868527"/>
                </a:lnTo>
                <a:lnTo>
                  <a:pt x="2715117" y="5843774"/>
                </a:lnTo>
                <a:lnTo>
                  <a:pt x="2686740" y="5815397"/>
                </a:lnTo>
                <a:lnTo>
                  <a:pt x="2666213" y="5787020"/>
                </a:lnTo>
                <a:lnTo>
                  <a:pt x="2654138" y="5758644"/>
                </a:lnTo>
                <a:lnTo>
                  <a:pt x="2661987" y="5758644"/>
                </a:lnTo>
                <a:lnTo>
                  <a:pt x="2686137" y="5783397"/>
                </a:lnTo>
                <a:lnTo>
                  <a:pt x="2710286" y="5803925"/>
                </a:lnTo>
                <a:lnTo>
                  <a:pt x="2738663" y="5822039"/>
                </a:lnTo>
                <a:lnTo>
                  <a:pt x="2738663" y="5807548"/>
                </a:lnTo>
                <a:lnTo>
                  <a:pt x="2700023" y="5787020"/>
                </a:lnTo>
                <a:lnTo>
                  <a:pt x="2667421" y="5758644"/>
                </a:lnTo>
                <a:lnTo>
                  <a:pt x="2646893" y="5717589"/>
                </a:lnTo>
                <a:lnTo>
                  <a:pt x="2633005" y="5672908"/>
                </a:lnTo>
                <a:lnTo>
                  <a:pt x="2625156" y="5625817"/>
                </a:lnTo>
                <a:lnTo>
                  <a:pt x="2629384" y="5572686"/>
                </a:lnTo>
                <a:lnTo>
                  <a:pt x="2633610" y="5521367"/>
                </a:lnTo>
                <a:lnTo>
                  <a:pt x="2643873" y="5476689"/>
                </a:lnTo>
                <a:lnTo>
                  <a:pt x="2657761" y="5433821"/>
                </a:lnTo>
                <a:lnTo>
                  <a:pt x="2671647" y="5396992"/>
                </a:lnTo>
                <a:lnTo>
                  <a:pt x="2692174" y="5396992"/>
                </a:lnTo>
                <a:lnTo>
                  <a:pt x="2710286" y="5325748"/>
                </a:lnTo>
                <a:lnTo>
                  <a:pt x="2700023" y="5325748"/>
                </a:lnTo>
                <a:lnTo>
                  <a:pt x="2700023" y="5319711"/>
                </a:lnTo>
                <a:lnTo>
                  <a:pt x="2692174" y="5325748"/>
                </a:lnTo>
                <a:lnTo>
                  <a:pt x="2686137" y="5334200"/>
                </a:lnTo>
                <a:lnTo>
                  <a:pt x="2681910" y="5340238"/>
                </a:lnTo>
                <a:lnTo>
                  <a:pt x="2675873" y="5348691"/>
                </a:lnTo>
                <a:lnTo>
                  <a:pt x="2661987" y="5352917"/>
                </a:lnTo>
                <a:lnTo>
                  <a:pt x="2661987" y="5344465"/>
                </a:lnTo>
                <a:lnTo>
                  <a:pt x="2686137" y="5195336"/>
                </a:lnTo>
                <a:lnTo>
                  <a:pt x="2681910" y="5180845"/>
                </a:lnTo>
                <a:lnTo>
                  <a:pt x="2675873" y="5156092"/>
                </a:lnTo>
                <a:lnTo>
                  <a:pt x="2680099" y="5133752"/>
                </a:lnTo>
                <a:lnTo>
                  <a:pt x="2704250" y="5048019"/>
                </a:lnTo>
                <a:lnTo>
                  <a:pt x="2724777" y="4960473"/>
                </a:lnTo>
                <a:lnTo>
                  <a:pt x="2742889" y="4864477"/>
                </a:lnTo>
                <a:lnTo>
                  <a:pt x="2763419" y="4770290"/>
                </a:lnTo>
                <a:lnTo>
                  <a:pt x="2775494" y="4708707"/>
                </a:lnTo>
                <a:lnTo>
                  <a:pt x="2777305" y="4645312"/>
                </a:lnTo>
                <a:lnTo>
                  <a:pt x="2781531" y="4583728"/>
                </a:lnTo>
                <a:lnTo>
                  <a:pt x="2789380" y="4526371"/>
                </a:lnTo>
                <a:lnTo>
                  <a:pt x="2718740" y="4499805"/>
                </a:lnTo>
                <a:lnTo>
                  <a:pt x="2657761" y="4458750"/>
                </a:lnTo>
                <a:lnTo>
                  <a:pt x="2608855" y="4405620"/>
                </a:lnTo>
                <a:lnTo>
                  <a:pt x="2568405" y="4348261"/>
                </a:lnTo>
                <a:lnTo>
                  <a:pt x="2554517" y="4315658"/>
                </a:lnTo>
                <a:lnTo>
                  <a:pt x="2544254" y="4284868"/>
                </a:lnTo>
                <a:lnTo>
                  <a:pt x="2533989" y="4248037"/>
                </a:lnTo>
                <a:lnTo>
                  <a:pt x="2520103" y="4219662"/>
                </a:lnTo>
                <a:lnTo>
                  <a:pt x="2497763" y="4199133"/>
                </a:lnTo>
                <a:lnTo>
                  <a:pt x="2491727" y="4190681"/>
                </a:lnTo>
                <a:lnTo>
                  <a:pt x="2481462" y="4190681"/>
                </a:lnTo>
                <a:lnTo>
                  <a:pt x="2473615" y="4188870"/>
                </a:lnTo>
                <a:lnTo>
                  <a:pt x="2467576" y="4180418"/>
                </a:lnTo>
                <a:lnTo>
                  <a:pt x="2459726" y="4174379"/>
                </a:lnTo>
                <a:lnTo>
                  <a:pt x="2467576" y="4159889"/>
                </a:lnTo>
                <a:lnTo>
                  <a:pt x="2467576" y="4147813"/>
                </a:lnTo>
                <a:lnTo>
                  <a:pt x="2467576" y="4133324"/>
                </a:lnTo>
                <a:lnTo>
                  <a:pt x="2467576" y="4118834"/>
                </a:lnTo>
                <a:lnTo>
                  <a:pt x="2485690" y="4108569"/>
                </a:lnTo>
                <a:lnTo>
                  <a:pt x="2497763" y="4098306"/>
                </a:lnTo>
                <a:lnTo>
                  <a:pt x="2515877" y="4088041"/>
                </a:lnTo>
                <a:lnTo>
                  <a:pt x="2515877" y="4079589"/>
                </a:lnTo>
                <a:lnTo>
                  <a:pt x="2497763" y="4079589"/>
                </a:lnTo>
                <a:lnTo>
                  <a:pt x="2487501" y="4077779"/>
                </a:lnTo>
                <a:lnTo>
                  <a:pt x="2477236" y="4077779"/>
                </a:lnTo>
                <a:lnTo>
                  <a:pt x="2466973" y="4073552"/>
                </a:lnTo>
                <a:lnTo>
                  <a:pt x="2480859" y="4040948"/>
                </a:lnTo>
                <a:lnTo>
                  <a:pt x="2491124" y="4008345"/>
                </a:lnTo>
                <a:lnTo>
                  <a:pt x="2505010" y="3977555"/>
                </a:lnTo>
                <a:lnTo>
                  <a:pt x="2529160" y="3950988"/>
                </a:lnTo>
                <a:lnTo>
                  <a:pt x="2557537" y="3926235"/>
                </a:lnTo>
                <a:lnTo>
                  <a:pt x="2581686" y="3897858"/>
                </a:lnTo>
                <a:lnTo>
                  <a:pt x="2579875" y="3877331"/>
                </a:lnTo>
                <a:lnTo>
                  <a:pt x="2579875" y="3848954"/>
                </a:lnTo>
                <a:lnTo>
                  <a:pt x="2575649" y="3820577"/>
                </a:lnTo>
                <a:lnTo>
                  <a:pt x="2565384" y="3802463"/>
                </a:lnTo>
                <a:lnTo>
                  <a:pt x="2551499" y="3781936"/>
                </a:lnTo>
                <a:lnTo>
                  <a:pt x="2537612" y="3759597"/>
                </a:lnTo>
                <a:lnTo>
                  <a:pt x="2523727" y="3759597"/>
                </a:lnTo>
                <a:lnTo>
                  <a:pt x="2519499" y="3763824"/>
                </a:lnTo>
                <a:lnTo>
                  <a:pt x="2515273" y="3768050"/>
                </a:lnTo>
                <a:lnTo>
                  <a:pt x="2511046" y="3769860"/>
                </a:lnTo>
                <a:lnTo>
                  <a:pt x="2505010" y="3774086"/>
                </a:lnTo>
                <a:lnTo>
                  <a:pt x="2509235" y="3782540"/>
                </a:lnTo>
                <a:lnTo>
                  <a:pt x="2509235" y="3788577"/>
                </a:lnTo>
                <a:lnTo>
                  <a:pt x="2509235" y="3792803"/>
                </a:lnTo>
                <a:lnTo>
                  <a:pt x="2505010" y="3798842"/>
                </a:lnTo>
                <a:lnTo>
                  <a:pt x="2500784" y="3798842"/>
                </a:lnTo>
                <a:lnTo>
                  <a:pt x="2496557" y="3803068"/>
                </a:lnTo>
                <a:lnTo>
                  <a:pt x="2494745" y="3803068"/>
                </a:lnTo>
                <a:lnTo>
                  <a:pt x="2490519" y="3803068"/>
                </a:lnTo>
                <a:lnTo>
                  <a:pt x="2484482" y="3807294"/>
                </a:lnTo>
                <a:lnTo>
                  <a:pt x="2466368" y="3792803"/>
                </a:lnTo>
                <a:lnTo>
                  <a:pt x="2433766" y="3774691"/>
                </a:lnTo>
                <a:lnTo>
                  <a:pt x="2401163" y="3756579"/>
                </a:lnTo>
                <a:lnTo>
                  <a:pt x="2370975" y="3742088"/>
                </a:lnTo>
                <a:lnTo>
                  <a:pt x="2348634" y="3736050"/>
                </a:lnTo>
                <a:lnTo>
                  <a:pt x="2330522" y="3693184"/>
                </a:lnTo>
                <a:lnTo>
                  <a:pt x="2314221" y="3668429"/>
                </a:lnTo>
                <a:lnTo>
                  <a:pt x="2296109" y="3650316"/>
                </a:lnTo>
                <a:lnTo>
                  <a:pt x="2277995" y="3644280"/>
                </a:lnTo>
                <a:lnTo>
                  <a:pt x="2249618" y="3635826"/>
                </a:lnTo>
                <a:lnTo>
                  <a:pt x="2219431" y="3625563"/>
                </a:lnTo>
                <a:lnTo>
                  <a:pt x="2178979" y="3611072"/>
                </a:lnTo>
                <a:lnTo>
                  <a:pt x="2154828" y="3592960"/>
                </a:lnTo>
                <a:lnTo>
                  <a:pt x="2134301" y="3574846"/>
                </a:lnTo>
                <a:lnTo>
                  <a:pt x="2101698" y="3560357"/>
                </a:lnTo>
                <a:lnTo>
                  <a:pt x="2081170" y="3560357"/>
                </a:lnTo>
                <a:lnTo>
                  <a:pt x="2067284" y="3568809"/>
                </a:lnTo>
                <a:lnTo>
                  <a:pt x="2055209" y="3574846"/>
                </a:lnTo>
                <a:lnTo>
                  <a:pt x="2041321" y="3583300"/>
                </a:lnTo>
                <a:lnTo>
                  <a:pt x="2025020" y="3579072"/>
                </a:lnTo>
                <a:lnTo>
                  <a:pt x="2017172" y="3574846"/>
                </a:lnTo>
                <a:lnTo>
                  <a:pt x="2011134" y="3568809"/>
                </a:lnTo>
                <a:lnTo>
                  <a:pt x="2003285" y="3560357"/>
                </a:lnTo>
                <a:lnTo>
                  <a:pt x="1993022" y="3550092"/>
                </a:lnTo>
                <a:lnTo>
                  <a:pt x="1985172" y="3544056"/>
                </a:lnTo>
                <a:lnTo>
                  <a:pt x="1979134" y="3539828"/>
                </a:lnTo>
                <a:lnTo>
                  <a:pt x="1932645" y="3531376"/>
                </a:lnTo>
                <a:lnTo>
                  <a:pt x="1926608" y="3525339"/>
                </a:lnTo>
                <a:lnTo>
                  <a:pt x="1918759" y="3519300"/>
                </a:lnTo>
                <a:lnTo>
                  <a:pt x="1912721" y="3510848"/>
                </a:lnTo>
                <a:lnTo>
                  <a:pt x="1904873" y="3504811"/>
                </a:lnTo>
                <a:lnTo>
                  <a:pt x="1903061" y="3500583"/>
                </a:lnTo>
                <a:lnTo>
                  <a:pt x="1862609" y="3506622"/>
                </a:lnTo>
                <a:lnTo>
                  <a:pt x="1856572" y="3504811"/>
                </a:lnTo>
                <a:lnTo>
                  <a:pt x="1846307" y="3490321"/>
                </a:lnTo>
                <a:lnTo>
                  <a:pt x="1828195" y="3475830"/>
                </a:lnTo>
                <a:lnTo>
                  <a:pt x="1814309" y="3457718"/>
                </a:lnTo>
                <a:lnTo>
                  <a:pt x="1800423" y="3443227"/>
                </a:lnTo>
                <a:lnTo>
                  <a:pt x="1792574" y="3434775"/>
                </a:lnTo>
                <a:lnTo>
                  <a:pt x="1806460" y="3390097"/>
                </a:lnTo>
                <a:lnTo>
                  <a:pt x="1767818" y="3347229"/>
                </a:lnTo>
                <a:lnTo>
                  <a:pt x="1733405" y="3300135"/>
                </a:lnTo>
                <a:lnTo>
                  <a:pt x="1697179" y="3251231"/>
                </a:lnTo>
                <a:lnTo>
                  <a:pt x="1662766" y="3199911"/>
                </a:lnTo>
                <a:lnTo>
                  <a:pt x="1654916" y="3195685"/>
                </a:lnTo>
                <a:lnTo>
                  <a:pt x="1644654" y="3193875"/>
                </a:lnTo>
                <a:lnTo>
                  <a:pt x="1638615" y="3193875"/>
                </a:lnTo>
                <a:lnTo>
                  <a:pt x="1626539" y="3189649"/>
                </a:lnTo>
                <a:lnTo>
                  <a:pt x="1624729" y="3185423"/>
                </a:lnTo>
                <a:lnTo>
                  <a:pt x="1610843" y="3167309"/>
                </a:lnTo>
                <a:lnTo>
                  <a:pt x="1602994" y="3146781"/>
                </a:lnTo>
                <a:lnTo>
                  <a:pt x="1596955" y="3126254"/>
                </a:lnTo>
                <a:lnTo>
                  <a:pt x="1584880" y="3103914"/>
                </a:lnTo>
                <a:lnTo>
                  <a:pt x="1568579" y="3093651"/>
                </a:lnTo>
                <a:lnTo>
                  <a:pt x="1560731" y="3085199"/>
                </a:lnTo>
                <a:lnTo>
                  <a:pt x="1554692" y="3079160"/>
                </a:lnTo>
                <a:lnTo>
                  <a:pt x="1546843" y="3074934"/>
                </a:lnTo>
                <a:lnTo>
                  <a:pt x="1546843" y="3113575"/>
                </a:lnTo>
                <a:lnTo>
                  <a:pt x="1557108" y="3128064"/>
                </a:lnTo>
                <a:lnTo>
                  <a:pt x="1579446" y="3152820"/>
                </a:lnTo>
                <a:lnTo>
                  <a:pt x="1599975" y="3181197"/>
                </a:lnTo>
                <a:lnTo>
                  <a:pt x="1626539" y="3218025"/>
                </a:lnTo>
                <a:lnTo>
                  <a:pt x="1647067" y="3253044"/>
                </a:lnTo>
                <a:lnTo>
                  <a:pt x="1669407" y="3289873"/>
                </a:lnTo>
                <a:lnTo>
                  <a:pt x="1685709" y="3322475"/>
                </a:lnTo>
                <a:lnTo>
                  <a:pt x="1693558" y="3343003"/>
                </a:lnTo>
                <a:lnTo>
                  <a:pt x="1693558" y="3357494"/>
                </a:lnTo>
                <a:lnTo>
                  <a:pt x="1689332" y="3363530"/>
                </a:lnTo>
                <a:lnTo>
                  <a:pt x="1685104" y="3367757"/>
                </a:lnTo>
                <a:lnTo>
                  <a:pt x="1685104" y="3371985"/>
                </a:lnTo>
                <a:lnTo>
                  <a:pt x="1679067" y="3376211"/>
                </a:lnTo>
                <a:lnTo>
                  <a:pt x="1679067" y="3361720"/>
                </a:lnTo>
                <a:lnTo>
                  <a:pt x="1674841" y="3349644"/>
                </a:lnTo>
                <a:lnTo>
                  <a:pt x="1674841" y="3343608"/>
                </a:lnTo>
                <a:lnTo>
                  <a:pt x="1670615" y="3335154"/>
                </a:lnTo>
                <a:lnTo>
                  <a:pt x="1664576" y="3335154"/>
                </a:lnTo>
                <a:lnTo>
                  <a:pt x="1660350" y="3335154"/>
                </a:lnTo>
                <a:lnTo>
                  <a:pt x="1656124" y="3335154"/>
                </a:lnTo>
                <a:lnTo>
                  <a:pt x="1654314" y="3335154"/>
                </a:lnTo>
                <a:lnTo>
                  <a:pt x="1650087" y="3335154"/>
                </a:lnTo>
                <a:lnTo>
                  <a:pt x="1639823" y="3335154"/>
                </a:lnTo>
                <a:lnTo>
                  <a:pt x="1631973" y="3310400"/>
                </a:lnTo>
                <a:lnTo>
                  <a:pt x="1625937" y="3285647"/>
                </a:lnTo>
                <a:lnTo>
                  <a:pt x="1613861" y="3265119"/>
                </a:lnTo>
                <a:lnTo>
                  <a:pt x="1597560" y="3247005"/>
                </a:lnTo>
                <a:lnTo>
                  <a:pt x="1575220" y="3232516"/>
                </a:lnTo>
                <a:lnTo>
                  <a:pt x="1554692" y="3218025"/>
                </a:lnTo>
                <a:lnTo>
                  <a:pt x="1536580" y="3193272"/>
                </a:lnTo>
                <a:lnTo>
                  <a:pt x="1542617" y="3189044"/>
                </a:lnTo>
                <a:lnTo>
                  <a:pt x="1546843" y="3189044"/>
                </a:lnTo>
                <a:lnTo>
                  <a:pt x="1551069" y="3189044"/>
                </a:lnTo>
                <a:lnTo>
                  <a:pt x="1551069" y="3184818"/>
                </a:lnTo>
                <a:lnTo>
                  <a:pt x="1551069" y="3180592"/>
                </a:lnTo>
                <a:lnTo>
                  <a:pt x="1555298" y="3178781"/>
                </a:lnTo>
                <a:lnTo>
                  <a:pt x="1528731" y="3160669"/>
                </a:lnTo>
                <a:lnTo>
                  <a:pt x="1516656" y="3138329"/>
                </a:lnTo>
                <a:lnTo>
                  <a:pt x="1504580" y="3113575"/>
                </a:lnTo>
                <a:lnTo>
                  <a:pt x="1498544" y="3085199"/>
                </a:lnTo>
                <a:lnTo>
                  <a:pt x="1484656" y="3060443"/>
                </a:lnTo>
                <a:lnTo>
                  <a:pt x="1466544" y="3039916"/>
                </a:lnTo>
                <a:lnTo>
                  <a:pt x="1446016" y="3027840"/>
                </a:lnTo>
                <a:lnTo>
                  <a:pt x="1419450" y="3017577"/>
                </a:lnTo>
                <a:lnTo>
                  <a:pt x="1398923" y="3003087"/>
                </a:lnTo>
                <a:lnTo>
                  <a:pt x="1385037" y="2984975"/>
                </a:lnTo>
                <a:lnTo>
                  <a:pt x="1377188" y="2964447"/>
                </a:lnTo>
                <a:lnTo>
                  <a:pt x="1366923" y="2942108"/>
                </a:lnTo>
                <a:lnTo>
                  <a:pt x="1342774" y="2907089"/>
                </a:lnTo>
                <a:lnTo>
                  <a:pt x="1322247" y="2882336"/>
                </a:lnTo>
                <a:lnTo>
                  <a:pt x="1299907" y="2859997"/>
                </a:lnTo>
                <a:lnTo>
                  <a:pt x="1286021" y="2835244"/>
                </a:lnTo>
                <a:lnTo>
                  <a:pt x="1275756" y="2802641"/>
                </a:lnTo>
                <a:lnTo>
                  <a:pt x="1267907" y="2759774"/>
                </a:lnTo>
                <a:lnTo>
                  <a:pt x="1266096" y="2700607"/>
                </a:lnTo>
                <a:lnTo>
                  <a:pt x="1266096" y="2686117"/>
                </a:lnTo>
                <a:lnTo>
                  <a:pt x="1267907" y="2657739"/>
                </a:lnTo>
                <a:lnTo>
                  <a:pt x="1267907" y="2619099"/>
                </a:lnTo>
                <a:lnTo>
                  <a:pt x="1267907" y="2572008"/>
                </a:lnTo>
                <a:lnTo>
                  <a:pt x="1267907" y="2529138"/>
                </a:lnTo>
                <a:lnTo>
                  <a:pt x="1272135" y="2494120"/>
                </a:lnTo>
                <a:lnTo>
                  <a:pt x="1276361" y="2471782"/>
                </a:lnTo>
                <a:lnTo>
                  <a:pt x="1286624" y="2467555"/>
                </a:lnTo>
                <a:lnTo>
                  <a:pt x="1294473" y="2467555"/>
                </a:lnTo>
                <a:lnTo>
                  <a:pt x="1300510" y="2467555"/>
                </a:lnTo>
                <a:lnTo>
                  <a:pt x="1308359" y="2467555"/>
                </a:lnTo>
                <a:lnTo>
                  <a:pt x="1314398" y="2471782"/>
                </a:lnTo>
                <a:lnTo>
                  <a:pt x="1318624" y="2480234"/>
                </a:lnTo>
                <a:lnTo>
                  <a:pt x="1324660" y="2486271"/>
                </a:lnTo>
                <a:lnTo>
                  <a:pt x="1328886" y="2494725"/>
                </a:lnTo>
                <a:lnTo>
                  <a:pt x="1328886" y="2453667"/>
                </a:lnTo>
                <a:lnTo>
                  <a:pt x="1304738" y="2425291"/>
                </a:lnTo>
                <a:lnTo>
                  <a:pt x="1276361" y="2396914"/>
                </a:lnTo>
                <a:lnTo>
                  <a:pt x="1243758" y="2376386"/>
                </a:lnTo>
                <a:lnTo>
                  <a:pt x="1243758" y="2394499"/>
                </a:lnTo>
                <a:lnTo>
                  <a:pt x="1257644" y="2404762"/>
                </a:lnTo>
                <a:lnTo>
                  <a:pt x="1271530" y="2415027"/>
                </a:lnTo>
                <a:lnTo>
                  <a:pt x="1285416" y="2425291"/>
                </a:lnTo>
                <a:lnTo>
                  <a:pt x="1295681" y="2439781"/>
                </a:lnTo>
                <a:lnTo>
                  <a:pt x="1295681" y="2448233"/>
                </a:lnTo>
                <a:lnTo>
                  <a:pt x="1293870" y="2448233"/>
                </a:lnTo>
                <a:lnTo>
                  <a:pt x="1293870" y="2452462"/>
                </a:lnTo>
                <a:lnTo>
                  <a:pt x="1289642" y="2454272"/>
                </a:lnTo>
                <a:lnTo>
                  <a:pt x="1281795" y="2458498"/>
                </a:lnTo>
                <a:lnTo>
                  <a:pt x="1279982" y="2462724"/>
                </a:lnTo>
                <a:lnTo>
                  <a:pt x="1267907" y="2462724"/>
                </a:lnTo>
                <a:lnTo>
                  <a:pt x="1257644" y="2462724"/>
                </a:lnTo>
                <a:lnTo>
                  <a:pt x="1253418" y="2462724"/>
                </a:lnTo>
                <a:lnTo>
                  <a:pt x="1253418" y="2458498"/>
                </a:lnTo>
                <a:lnTo>
                  <a:pt x="1251605" y="2458498"/>
                </a:lnTo>
                <a:lnTo>
                  <a:pt x="1243758" y="2454272"/>
                </a:lnTo>
                <a:lnTo>
                  <a:pt x="1219608" y="2423480"/>
                </a:lnTo>
                <a:lnTo>
                  <a:pt x="1197267" y="2390876"/>
                </a:lnTo>
                <a:lnTo>
                  <a:pt x="1180966" y="2354049"/>
                </a:lnTo>
                <a:lnTo>
                  <a:pt x="1197267" y="2354049"/>
                </a:lnTo>
                <a:lnTo>
                  <a:pt x="1205117" y="2358276"/>
                </a:lnTo>
                <a:lnTo>
                  <a:pt x="1211155" y="2358276"/>
                </a:lnTo>
                <a:lnTo>
                  <a:pt x="1219003" y="2358276"/>
                </a:lnTo>
                <a:lnTo>
                  <a:pt x="1225041" y="2354049"/>
                </a:lnTo>
                <a:lnTo>
                  <a:pt x="1196665" y="2343786"/>
                </a:lnTo>
                <a:lnTo>
                  <a:pt x="1180363" y="2327486"/>
                </a:lnTo>
                <a:lnTo>
                  <a:pt x="1166477" y="2305150"/>
                </a:lnTo>
                <a:lnTo>
                  <a:pt x="1154402" y="2280393"/>
                </a:lnTo>
                <a:lnTo>
                  <a:pt x="1148363" y="2255634"/>
                </a:lnTo>
                <a:lnTo>
                  <a:pt x="1138100" y="2233298"/>
                </a:lnTo>
                <a:lnTo>
                  <a:pt x="1124213" y="2215183"/>
                </a:lnTo>
                <a:lnTo>
                  <a:pt x="1101874" y="2204921"/>
                </a:lnTo>
                <a:lnTo>
                  <a:pt x="1109724" y="2157829"/>
                </a:lnTo>
                <a:lnTo>
                  <a:pt x="1085573" y="2131267"/>
                </a:lnTo>
                <a:lnTo>
                  <a:pt x="1063233" y="2098665"/>
                </a:lnTo>
                <a:lnTo>
                  <a:pt x="1045121" y="2066061"/>
                </a:lnTo>
                <a:lnTo>
                  <a:pt x="1020970" y="2033459"/>
                </a:lnTo>
                <a:lnTo>
                  <a:pt x="992594" y="2008705"/>
                </a:lnTo>
                <a:lnTo>
                  <a:pt x="953954" y="1990593"/>
                </a:lnTo>
                <a:lnTo>
                  <a:pt x="907463" y="1980327"/>
                </a:lnTo>
                <a:lnTo>
                  <a:pt x="868824" y="1962219"/>
                </a:lnTo>
                <a:lnTo>
                  <a:pt x="840447" y="1937461"/>
                </a:lnTo>
                <a:lnTo>
                  <a:pt x="807845" y="1909087"/>
                </a:lnTo>
                <a:lnTo>
                  <a:pt x="777655" y="1892785"/>
                </a:lnTo>
                <a:lnTo>
                  <a:pt x="713054" y="1892785"/>
                </a:lnTo>
                <a:lnTo>
                  <a:pt x="692527" y="1880709"/>
                </a:lnTo>
                <a:lnTo>
                  <a:pt x="674413" y="1866220"/>
                </a:lnTo>
                <a:lnTo>
                  <a:pt x="653885" y="1855955"/>
                </a:lnTo>
                <a:lnTo>
                  <a:pt x="621283" y="1851729"/>
                </a:lnTo>
                <a:lnTo>
                  <a:pt x="621283" y="1898823"/>
                </a:lnTo>
                <a:lnTo>
                  <a:pt x="585057" y="1916935"/>
                </a:lnTo>
                <a:lnTo>
                  <a:pt x="554869" y="1935045"/>
                </a:lnTo>
                <a:lnTo>
                  <a:pt x="512606" y="1945312"/>
                </a:lnTo>
                <a:lnTo>
                  <a:pt x="522869" y="1912708"/>
                </a:lnTo>
                <a:lnTo>
                  <a:pt x="536757" y="1880106"/>
                </a:lnTo>
                <a:lnTo>
                  <a:pt x="557285" y="1851729"/>
                </a:lnTo>
                <a:lnTo>
                  <a:pt x="575396" y="1820936"/>
                </a:lnTo>
                <a:lnTo>
                  <a:pt x="557285" y="1820936"/>
                </a:lnTo>
                <a:lnTo>
                  <a:pt x="557285" y="1826974"/>
                </a:lnTo>
                <a:lnTo>
                  <a:pt x="530718" y="1849313"/>
                </a:lnTo>
                <a:lnTo>
                  <a:pt x="508380" y="1877691"/>
                </a:lnTo>
                <a:lnTo>
                  <a:pt x="494493" y="1908482"/>
                </a:lnTo>
                <a:lnTo>
                  <a:pt x="484230" y="1941085"/>
                </a:lnTo>
                <a:lnTo>
                  <a:pt x="470344" y="1976102"/>
                </a:lnTo>
                <a:lnTo>
                  <a:pt x="448004" y="2008705"/>
                </a:lnTo>
                <a:lnTo>
                  <a:pt x="434118" y="2023196"/>
                </a:lnTo>
                <a:lnTo>
                  <a:pt x="405741" y="2045534"/>
                </a:lnTo>
                <a:lnTo>
                  <a:pt x="371326" y="2066061"/>
                </a:lnTo>
                <a:lnTo>
                  <a:pt x="329063" y="2090815"/>
                </a:lnTo>
                <a:lnTo>
                  <a:pt x="286800" y="2119192"/>
                </a:lnTo>
                <a:lnTo>
                  <a:pt x="244537" y="2145758"/>
                </a:lnTo>
                <a:lnTo>
                  <a:pt x="202274" y="2166279"/>
                </a:lnTo>
                <a:lnTo>
                  <a:pt x="169672" y="2180772"/>
                </a:lnTo>
                <a:lnTo>
                  <a:pt x="149142" y="2186807"/>
                </a:lnTo>
                <a:lnTo>
                  <a:pt x="149142" y="2180772"/>
                </a:lnTo>
                <a:lnTo>
                  <a:pt x="156991" y="2180772"/>
                </a:lnTo>
                <a:lnTo>
                  <a:pt x="181142" y="2156018"/>
                </a:lnTo>
                <a:lnTo>
                  <a:pt x="211329" y="2133682"/>
                </a:lnTo>
                <a:lnTo>
                  <a:pt x="247555" y="2113155"/>
                </a:lnTo>
                <a:lnTo>
                  <a:pt x="281970" y="2090213"/>
                </a:lnTo>
                <a:lnTo>
                  <a:pt x="314574" y="2065458"/>
                </a:lnTo>
                <a:lnTo>
                  <a:pt x="338723" y="2037082"/>
                </a:lnTo>
                <a:lnTo>
                  <a:pt x="356837" y="2004480"/>
                </a:lnTo>
                <a:lnTo>
                  <a:pt x="362874" y="1961614"/>
                </a:lnTo>
                <a:lnTo>
                  <a:pt x="336309" y="1970065"/>
                </a:lnTo>
                <a:lnTo>
                  <a:pt x="318196" y="1976102"/>
                </a:lnTo>
                <a:lnTo>
                  <a:pt x="294045" y="1984554"/>
                </a:lnTo>
                <a:lnTo>
                  <a:pt x="294045" y="1976102"/>
                </a:lnTo>
                <a:lnTo>
                  <a:pt x="294045" y="1970065"/>
                </a:lnTo>
                <a:lnTo>
                  <a:pt x="289819" y="1965841"/>
                </a:lnTo>
                <a:lnTo>
                  <a:pt x="286197" y="1965841"/>
                </a:lnTo>
                <a:lnTo>
                  <a:pt x="280159" y="1961614"/>
                </a:lnTo>
                <a:lnTo>
                  <a:pt x="275933" y="1965841"/>
                </a:lnTo>
                <a:lnTo>
                  <a:pt x="271706" y="1970065"/>
                </a:lnTo>
                <a:lnTo>
                  <a:pt x="267480" y="1974291"/>
                </a:lnTo>
                <a:lnTo>
                  <a:pt x="265668" y="1974291"/>
                </a:lnTo>
                <a:lnTo>
                  <a:pt x="257820" y="1973687"/>
                </a:lnTo>
                <a:lnTo>
                  <a:pt x="247555" y="1973687"/>
                </a:lnTo>
                <a:lnTo>
                  <a:pt x="243329" y="1953162"/>
                </a:lnTo>
                <a:lnTo>
                  <a:pt x="233065" y="1924782"/>
                </a:lnTo>
                <a:lnTo>
                  <a:pt x="225218" y="1904257"/>
                </a:lnTo>
                <a:lnTo>
                  <a:pt x="219179" y="1910293"/>
                </a:lnTo>
                <a:lnTo>
                  <a:pt x="214953" y="1914519"/>
                </a:lnTo>
                <a:lnTo>
                  <a:pt x="210726" y="1914519"/>
                </a:lnTo>
                <a:lnTo>
                  <a:pt x="204688" y="1914519"/>
                </a:lnTo>
                <a:lnTo>
                  <a:pt x="200462" y="1910293"/>
                </a:lnTo>
                <a:lnTo>
                  <a:pt x="166048" y="1885540"/>
                </a:lnTo>
                <a:lnTo>
                  <a:pt x="137672" y="1848710"/>
                </a:lnTo>
                <a:lnTo>
                  <a:pt x="115331" y="1810068"/>
                </a:lnTo>
                <a:lnTo>
                  <a:pt x="127406" y="1789540"/>
                </a:lnTo>
                <a:lnTo>
                  <a:pt x="137672" y="1762973"/>
                </a:lnTo>
                <a:lnTo>
                  <a:pt x="147934" y="1742445"/>
                </a:lnTo>
                <a:lnTo>
                  <a:pt x="161823" y="1724332"/>
                </a:lnTo>
                <a:lnTo>
                  <a:pt x="185973" y="1709842"/>
                </a:lnTo>
                <a:lnTo>
                  <a:pt x="208311" y="1703806"/>
                </a:lnTo>
                <a:lnTo>
                  <a:pt x="228838" y="1693541"/>
                </a:lnTo>
                <a:lnTo>
                  <a:pt x="242725" y="1679051"/>
                </a:lnTo>
                <a:lnTo>
                  <a:pt x="252989" y="1656713"/>
                </a:lnTo>
                <a:lnTo>
                  <a:pt x="252989" y="1621696"/>
                </a:lnTo>
                <a:lnTo>
                  <a:pt x="257216" y="1617470"/>
                </a:lnTo>
                <a:lnTo>
                  <a:pt x="261442" y="1617470"/>
                </a:lnTo>
                <a:lnTo>
                  <a:pt x="261442" y="1613244"/>
                </a:lnTo>
                <a:lnTo>
                  <a:pt x="261442" y="1609018"/>
                </a:lnTo>
                <a:lnTo>
                  <a:pt x="265668" y="1607205"/>
                </a:lnTo>
                <a:lnTo>
                  <a:pt x="236688" y="1607205"/>
                </a:lnTo>
                <a:lnTo>
                  <a:pt x="228838" y="1613244"/>
                </a:lnTo>
                <a:lnTo>
                  <a:pt x="227028" y="1617470"/>
                </a:lnTo>
                <a:lnTo>
                  <a:pt x="222802" y="1621696"/>
                </a:lnTo>
                <a:lnTo>
                  <a:pt x="214953" y="1623507"/>
                </a:lnTo>
                <a:lnTo>
                  <a:pt x="208916" y="1627735"/>
                </a:lnTo>
                <a:lnTo>
                  <a:pt x="198651" y="1627735"/>
                </a:lnTo>
                <a:lnTo>
                  <a:pt x="176311" y="1621696"/>
                </a:lnTo>
                <a:lnTo>
                  <a:pt x="146124" y="1609621"/>
                </a:lnTo>
                <a:lnTo>
                  <a:pt x="109898" y="1603584"/>
                </a:lnTo>
                <a:lnTo>
                  <a:pt x="81521" y="1589094"/>
                </a:lnTo>
                <a:lnTo>
                  <a:pt x="75484" y="1535965"/>
                </a:lnTo>
                <a:lnTo>
                  <a:pt x="89370" y="1535965"/>
                </a:lnTo>
                <a:lnTo>
                  <a:pt x="95409" y="1531739"/>
                </a:lnTo>
                <a:lnTo>
                  <a:pt x="105672" y="1527513"/>
                </a:lnTo>
                <a:lnTo>
                  <a:pt x="113521" y="1525700"/>
                </a:lnTo>
                <a:lnTo>
                  <a:pt x="119559" y="1525700"/>
                </a:lnTo>
                <a:lnTo>
                  <a:pt x="127406" y="1517248"/>
                </a:lnTo>
                <a:lnTo>
                  <a:pt x="133445" y="1511212"/>
                </a:lnTo>
                <a:lnTo>
                  <a:pt x="131633" y="1506984"/>
                </a:lnTo>
                <a:lnTo>
                  <a:pt x="131633" y="1502758"/>
                </a:lnTo>
                <a:lnTo>
                  <a:pt x="127406" y="1496722"/>
                </a:lnTo>
                <a:lnTo>
                  <a:pt x="160010" y="1496722"/>
                </a:lnTo>
                <a:lnTo>
                  <a:pt x="161823" y="1492495"/>
                </a:lnTo>
                <a:lnTo>
                  <a:pt x="166048" y="1492495"/>
                </a:lnTo>
                <a:lnTo>
                  <a:pt x="170274" y="1488269"/>
                </a:lnTo>
                <a:lnTo>
                  <a:pt x="172084" y="1488269"/>
                </a:lnTo>
                <a:lnTo>
                  <a:pt x="179934" y="1488269"/>
                </a:lnTo>
                <a:lnTo>
                  <a:pt x="190199" y="1498532"/>
                </a:lnTo>
                <a:lnTo>
                  <a:pt x="200462" y="1506984"/>
                </a:lnTo>
                <a:lnTo>
                  <a:pt x="212537" y="1517248"/>
                </a:lnTo>
                <a:lnTo>
                  <a:pt x="218576" y="1527513"/>
                </a:lnTo>
                <a:lnTo>
                  <a:pt x="242725" y="1517248"/>
                </a:lnTo>
                <a:lnTo>
                  <a:pt x="242725" y="1502758"/>
                </a:lnTo>
                <a:lnTo>
                  <a:pt x="236688" y="1492495"/>
                </a:lnTo>
                <a:lnTo>
                  <a:pt x="232462" y="1482231"/>
                </a:lnTo>
                <a:lnTo>
                  <a:pt x="228236" y="1470156"/>
                </a:lnTo>
                <a:lnTo>
                  <a:pt x="226423" y="1459892"/>
                </a:lnTo>
                <a:lnTo>
                  <a:pt x="218576" y="1449626"/>
                </a:lnTo>
                <a:lnTo>
                  <a:pt x="194425" y="1421250"/>
                </a:lnTo>
                <a:lnTo>
                  <a:pt x="166048" y="1398911"/>
                </a:lnTo>
                <a:lnTo>
                  <a:pt x="133445" y="1378381"/>
                </a:lnTo>
                <a:lnTo>
                  <a:pt x="105068" y="1357853"/>
                </a:lnTo>
                <a:lnTo>
                  <a:pt x="88767" y="1325250"/>
                </a:lnTo>
                <a:lnTo>
                  <a:pt x="94804" y="1314987"/>
                </a:lnTo>
                <a:lnTo>
                  <a:pt x="99030" y="1302912"/>
                </a:lnTo>
                <a:lnTo>
                  <a:pt x="103258" y="1292648"/>
                </a:lnTo>
                <a:lnTo>
                  <a:pt x="145521" y="1296874"/>
                </a:lnTo>
                <a:lnTo>
                  <a:pt x="185973" y="1292648"/>
                </a:lnTo>
                <a:lnTo>
                  <a:pt x="218576" y="1274537"/>
                </a:lnTo>
                <a:lnTo>
                  <a:pt x="228838" y="1249780"/>
                </a:lnTo>
                <a:lnTo>
                  <a:pt x="236688" y="1225026"/>
                </a:lnTo>
                <a:lnTo>
                  <a:pt x="242725" y="1202687"/>
                </a:lnTo>
                <a:lnTo>
                  <a:pt x="269291" y="1182159"/>
                </a:lnTo>
                <a:lnTo>
                  <a:pt x="303705" y="1164047"/>
                </a:lnTo>
                <a:lnTo>
                  <a:pt x="342346" y="1153784"/>
                </a:lnTo>
                <a:lnTo>
                  <a:pt x="374949" y="1139293"/>
                </a:lnTo>
                <a:lnTo>
                  <a:pt x="407552" y="1118766"/>
                </a:lnTo>
                <a:lnTo>
                  <a:pt x="417816" y="1124802"/>
                </a:lnTo>
                <a:lnTo>
                  <a:pt x="423853" y="1129029"/>
                </a:lnTo>
                <a:lnTo>
                  <a:pt x="423853" y="1135067"/>
                </a:lnTo>
                <a:lnTo>
                  <a:pt x="428079" y="1139293"/>
                </a:lnTo>
                <a:lnTo>
                  <a:pt x="428079" y="1147745"/>
                </a:lnTo>
                <a:lnTo>
                  <a:pt x="432305" y="1149556"/>
                </a:lnTo>
                <a:lnTo>
                  <a:pt x="438344" y="1158010"/>
                </a:lnTo>
                <a:lnTo>
                  <a:pt x="446193" y="1164047"/>
                </a:lnTo>
                <a:lnTo>
                  <a:pt x="456456" y="1164047"/>
                </a:lnTo>
                <a:lnTo>
                  <a:pt x="464305" y="1164047"/>
                </a:lnTo>
                <a:lnTo>
                  <a:pt x="470344" y="1162236"/>
                </a:lnTo>
                <a:lnTo>
                  <a:pt x="478191" y="1158010"/>
                </a:lnTo>
                <a:lnTo>
                  <a:pt x="484230" y="1158010"/>
                </a:lnTo>
                <a:lnTo>
                  <a:pt x="492079" y="1158010"/>
                </a:lnTo>
                <a:lnTo>
                  <a:pt x="498116" y="1162236"/>
                </a:lnTo>
                <a:lnTo>
                  <a:pt x="505965" y="1168273"/>
                </a:lnTo>
                <a:lnTo>
                  <a:pt x="516228" y="1178538"/>
                </a:lnTo>
                <a:lnTo>
                  <a:pt x="522266" y="1186988"/>
                </a:lnTo>
                <a:lnTo>
                  <a:pt x="530116" y="1193028"/>
                </a:lnTo>
                <a:lnTo>
                  <a:pt x="540379" y="1197254"/>
                </a:lnTo>
                <a:lnTo>
                  <a:pt x="550643" y="1201479"/>
                </a:lnTo>
                <a:lnTo>
                  <a:pt x="560906" y="1197254"/>
                </a:lnTo>
                <a:lnTo>
                  <a:pt x="568755" y="1197254"/>
                </a:lnTo>
                <a:lnTo>
                  <a:pt x="574794" y="1193028"/>
                </a:lnTo>
                <a:lnTo>
                  <a:pt x="586869" y="1188799"/>
                </a:lnTo>
                <a:lnTo>
                  <a:pt x="592906" y="1188799"/>
                </a:lnTo>
                <a:lnTo>
                  <a:pt x="615246" y="1197254"/>
                </a:lnTo>
                <a:lnTo>
                  <a:pt x="645433" y="1207517"/>
                </a:lnTo>
                <a:lnTo>
                  <a:pt x="673810" y="1222008"/>
                </a:lnTo>
                <a:lnTo>
                  <a:pt x="702187" y="1230459"/>
                </a:lnTo>
                <a:lnTo>
                  <a:pt x="763166" y="1222008"/>
                </a:lnTo>
                <a:lnTo>
                  <a:pt x="801806" y="1240119"/>
                </a:lnTo>
                <a:lnTo>
                  <a:pt x="838032" y="1264876"/>
                </a:lnTo>
                <a:lnTo>
                  <a:pt x="872445" y="1287214"/>
                </a:lnTo>
                <a:lnTo>
                  <a:pt x="911086" y="1307741"/>
                </a:lnTo>
                <a:lnTo>
                  <a:pt x="957575" y="1316194"/>
                </a:lnTo>
                <a:lnTo>
                  <a:pt x="957575" y="1301704"/>
                </a:lnTo>
                <a:lnTo>
                  <a:pt x="947312" y="1289630"/>
                </a:lnTo>
                <a:lnTo>
                  <a:pt x="937048" y="1275139"/>
                </a:lnTo>
                <a:lnTo>
                  <a:pt x="924973" y="1260650"/>
                </a:lnTo>
                <a:lnTo>
                  <a:pt x="918936" y="1244345"/>
                </a:lnTo>
                <a:lnTo>
                  <a:pt x="961199" y="1240119"/>
                </a:lnTo>
                <a:lnTo>
                  <a:pt x="989575" y="1231668"/>
                </a:lnTo>
                <a:lnTo>
                  <a:pt x="1013726" y="1217178"/>
                </a:lnTo>
                <a:lnTo>
                  <a:pt x="1034254" y="1202687"/>
                </a:lnTo>
                <a:lnTo>
                  <a:pt x="1056592" y="1186385"/>
                </a:lnTo>
                <a:lnTo>
                  <a:pt x="1080742" y="1174311"/>
                </a:lnTo>
                <a:lnTo>
                  <a:pt x="1113345" y="1168273"/>
                </a:lnTo>
                <a:lnTo>
                  <a:pt x="1119383" y="1172497"/>
                </a:lnTo>
                <a:lnTo>
                  <a:pt x="1131459" y="1174311"/>
                </a:lnTo>
                <a:lnTo>
                  <a:pt x="1137496" y="1178538"/>
                </a:lnTo>
                <a:lnTo>
                  <a:pt x="1143534" y="1182762"/>
                </a:lnTo>
                <a:lnTo>
                  <a:pt x="1131459" y="1182762"/>
                </a:lnTo>
                <a:lnTo>
                  <a:pt x="1095233" y="1211140"/>
                </a:lnTo>
                <a:lnTo>
                  <a:pt x="1056592" y="1235893"/>
                </a:lnTo>
                <a:lnTo>
                  <a:pt x="1014329" y="1254008"/>
                </a:lnTo>
                <a:lnTo>
                  <a:pt x="1014329" y="1268498"/>
                </a:lnTo>
                <a:lnTo>
                  <a:pt x="1052970" y="1274537"/>
                </a:lnTo>
                <a:lnTo>
                  <a:pt x="1071082" y="1254008"/>
                </a:lnTo>
                <a:lnTo>
                  <a:pt x="1089194" y="1243742"/>
                </a:lnTo>
                <a:lnTo>
                  <a:pt x="1113345" y="1239517"/>
                </a:lnTo>
                <a:lnTo>
                  <a:pt x="1137496" y="1239517"/>
                </a:lnTo>
                <a:lnTo>
                  <a:pt x="1170098" y="1235291"/>
                </a:lnTo>
                <a:lnTo>
                  <a:pt x="1171911" y="1225026"/>
                </a:lnTo>
                <a:lnTo>
                  <a:pt x="1176137" y="1214764"/>
                </a:lnTo>
                <a:lnTo>
                  <a:pt x="1183984" y="1202687"/>
                </a:lnTo>
                <a:lnTo>
                  <a:pt x="1190023" y="1196649"/>
                </a:lnTo>
                <a:lnTo>
                  <a:pt x="1200286" y="1221405"/>
                </a:lnTo>
                <a:lnTo>
                  <a:pt x="1212361" y="1239517"/>
                </a:lnTo>
                <a:lnTo>
                  <a:pt x="1228663" y="1254008"/>
                </a:lnTo>
                <a:lnTo>
                  <a:pt x="1255229" y="1260045"/>
                </a:lnTo>
                <a:lnTo>
                  <a:pt x="1261265" y="1254008"/>
                </a:lnTo>
                <a:lnTo>
                  <a:pt x="1265493" y="1249780"/>
                </a:lnTo>
                <a:lnTo>
                  <a:pt x="1271530" y="1245553"/>
                </a:lnTo>
                <a:lnTo>
                  <a:pt x="1275756" y="1243742"/>
                </a:lnTo>
                <a:lnTo>
                  <a:pt x="1283605" y="1243742"/>
                </a:lnTo>
                <a:lnTo>
                  <a:pt x="1285416" y="1243742"/>
                </a:lnTo>
                <a:lnTo>
                  <a:pt x="1293265" y="1254008"/>
                </a:lnTo>
                <a:lnTo>
                  <a:pt x="1297491" y="1260045"/>
                </a:lnTo>
                <a:lnTo>
                  <a:pt x="1299304" y="1268498"/>
                </a:lnTo>
                <a:lnTo>
                  <a:pt x="1311377" y="1264272"/>
                </a:lnTo>
                <a:lnTo>
                  <a:pt x="1321642" y="1258234"/>
                </a:lnTo>
                <a:lnTo>
                  <a:pt x="1327680" y="1249780"/>
                </a:lnTo>
                <a:lnTo>
                  <a:pt x="1337943" y="1245553"/>
                </a:lnTo>
                <a:lnTo>
                  <a:pt x="1345793" y="1243742"/>
                </a:lnTo>
                <a:lnTo>
                  <a:pt x="1384432" y="1254008"/>
                </a:lnTo>
                <a:lnTo>
                  <a:pt x="1417037" y="1278762"/>
                </a:lnTo>
                <a:lnTo>
                  <a:pt x="1449640" y="1303515"/>
                </a:lnTo>
                <a:lnTo>
                  <a:pt x="1479827" y="1325854"/>
                </a:lnTo>
                <a:lnTo>
                  <a:pt x="1491902" y="1325854"/>
                </a:lnTo>
                <a:lnTo>
                  <a:pt x="1502165" y="1325854"/>
                </a:lnTo>
                <a:lnTo>
                  <a:pt x="1508204" y="1321628"/>
                </a:lnTo>
                <a:lnTo>
                  <a:pt x="1520279" y="1317400"/>
                </a:lnTo>
                <a:lnTo>
                  <a:pt x="1526316" y="1315590"/>
                </a:lnTo>
                <a:lnTo>
                  <a:pt x="1532354" y="1315590"/>
                </a:lnTo>
                <a:lnTo>
                  <a:pt x="1540202" y="1321628"/>
                </a:lnTo>
                <a:lnTo>
                  <a:pt x="1546240" y="1330080"/>
                </a:lnTo>
                <a:lnTo>
                  <a:pt x="1554090" y="1340343"/>
                </a:lnTo>
                <a:lnTo>
                  <a:pt x="1560126" y="1354834"/>
                </a:lnTo>
                <a:lnTo>
                  <a:pt x="1564352" y="1360872"/>
                </a:lnTo>
                <a:lnTo>
                  <a:pt x="1558316" y="1365100"/>
                </a:lnTo>
                <a:lnTo>
                  <a:pt x="1550466" y="1369326"/>
                </a:lnTo>
                <a:lnTo>
                  <a:pt x="1546240" y="1371137"/>
                </a:lnTo>
                <a:lnTo>
                  <a:pt x="1546240" y="1375363"/>
                </a:lnTo>
                <a:lnTo>
                  <a:pt x="1544430" y="1379589"/>
                </a:lnTo>
                <a:lnTo>
                  <a:pt x="1540202" y="1385628"/>
                </a:lnTo>
                <a:lnTo>
                  <a:pt x="1564352" y="1385628"/>
                </a:lnTo>
                <a:lnTo>
                  <a:pt x="1596955" y="1389854"/>
                </a:lnTo>
                <a:lnTo>
                  <a:pt x="1629558" y="1389854"/>
                </a:lnTo>
                <a:lnTo>
                  <a:pt x="1657935" y="1389854"/>
                </a:lnTo>
                <a:lnTo>
                  <a:pt x="1674236" y="1394080"/>
                </a:lnTo>
                <a:lnTo>
                  <a:pt x="1692350" y="1414608"/>
                </a:lnTo>
                <a:lnTo>
                  <a:pt x="1710462" y="1436948"/>
                </a:lnTo>
                <a:lnTo>
                  <a:pt x="1726763" y="1457476"/>
                </a:lnTo>
                <a:lnTo>
                  <a:pt x="1726763" y="1386231"/>
                </a:lnTo>
                <a:lnTo>
                  <a:pt x="1744878" y="1386231"/>
                </a:lnTo>
                <a:lnTo>
                  <a:pt x="1758763" y="1386231"/>
                </a:lnTo>
                <a:lnTo>
                  <a:pt x="1769026" y="1384420"/>
                </a:lnTo>
                <a:lnTo>
                  <a:pt x="1782914" y="1380194"/>
                </a:lnTo>
                <a:lnTo>
                  <a:pt x="1782914" y="1371741"/>
                </a:lnTo>
                <a:lnTo>
                  <a:pt x="1720122" y="1371741"/>
                </a:lnTo>
                <a:lnTo>
                  <a:pt x="1715896" y="1361476"/>
                </a:lnTo>
                <a:lnTo>
                  <a:pt x="1714085" y="1359666"/>
                </a:lnTo>
                <a:lnTo>
                  <a:pt x="1709859" y="1351211"/>
                </a:lnTo>
                <a:lnTo>
                  <a:pt x="1705633" y="1345175"/>
                </a:lnTo>
                <a:lnTo>
                  <a:pt x="1705633" y="1333099"/>
                </a:lnTo>
                <a:lnTo>
                  <a:pt x="1713481" y="1333099"/>
                </a:lnTo>
                <a:lnTo>
                  <a:pt x="1713481" y="1327062"/>
                </a:lnTo>
                <a:lnTo>
                  <a:pt x="1804650" y="1316798"/>
                </a:lnTo>
                <a:lnTo>
                  <a:pt x="1804650" y="1341551"/>
                </a:lnTo>
                <a:lnTo>
                  <a:pt x="1814912" y="1347590"/>
                </a:lnTo>
                <a:lnTo>
                  <a:pt x="1822761" y="1359666"/>
                </a:lnTo>
                <a:lnTo>
                  <a:pt x="1828800" y="1365703"/>
                </a:lnTo>
                <a:lnTo>
                  <a:pt x="1836647" y="1380194"/>
                </a:lnTo>
                <a:lnTo>
                  <a:pt x="1875289" y="1380194"/>
                </a:lnTo>
                <a:lnTo>
                  <a:pt x="1899439" y="1386231"/>
                </a:lnTo>
                <a:lnTo>
                  <a:pt x="1923590" y="1390457"/>
                </a:lnTo>
                <a:lnTo>
                  <a:pt x="1947739" y="1394683"/>
                </a:lnTo>
                <a:lnTo>
                  <a:pt x="1983965" y="1394683"/>
                </a:lnTo>
                <a:lnTo>
                  <a:pt x="1988191" y="1390457"/>
                </a:lnTo>
                <a:lnTo>
                  <a:pt x="1990004" y="1386231"/>
                </a:lnTo>
                <a:lnTo>
                  <a:pt x="1994229" y="1384420"/>
                </a:lnTo>
                <a:lnTo>
                  <a:pt x="1998455" y="1380194"/>
                </a:lnTo>
                <a:lnTo>
                  <a:pt x="1998455" y="1355440"/>
                </a:lnTo>
                <a:lnTo>
                  <a:pt x="2044944" y="1355440"/>
                </a:lnTo>
                <a:lnTo>
                  <a:pt x="2058830" y="1386231"/>
                </a:lnTo>
                <a:lnTo>
                  <a:pt x="2075132" y="1418834"/>
                </a:lnTo>
                <a:lnTo>
                  <a:pt x="2079358" y="1404345"/>
                </a:lnTo>
                <a:lnTo>
                  <a:pt x="2079358" y="1398306"/>
                </a:lnTo>
                <a:lnTo>
                  <a:pt x="2083586" y="1386231"/>
                </a:lnTo>
                <a:lnTo>
                  <a:pt x="2083586" y="1380194"/>
                </a:lnTo>
                <a:lnTo>
                  <a:pt x="2107735" y="1380194"/>
                </a:lnTo>
                <a:lnTo>
                  <a:pt x="2107735" y="1351816"/>
                </a:lnTo>
                <a:lnTo>
                  <a:pt x="2107735" y="1319213"/>
                </a:lnTo>
                <a:lnTo>
                  <a:pt x="2111963" y="1290838"/>
                </a:lnTo>
                <a:lnTo>
                  <a:pt x="2107735" y="1276347"/>
                </a:lnTo>
                <a:lnTo>
                  <a:pt x="2083586" y="1247969"/>
                </a:lnTo>
                <a:lnTo>
                  <a:pt x="2065472" y="1217178"/>
                </a:lnTo>
                <a:lnTo>
                  <a:pt x="2061246" y="1180348"/>
                </a:lnTo>
                <a:lnTo>
                  <a:pt x="2069095" y="1145330"/>
                </a:lnTo>
                <a:lnTo>
                  <a:pt x="2093246" y="1106690"/>
                </a:lnTo>
                <a:lnTo>
                  <a:pt x="2111358" y="1098237"/>
                </a:lnTo>
                <a:lnTo>
                  <a:pt x="2131885" y="1092198"/>
                </a:lnTo>
                <a:close/>
                <a:moveTo>
                  <a:pt x="1724940" y="989554"/>
                </a:moveTo>
                <a:lnTo>
                  <a:pt x="1767202" y="1018533"/>
                </a:lnTo>
                <a:lnTo>
                  <a:pt x="1793768" y="1052949"/>
                </a:lnTo>
                <a:lnTo>
                  <a:pt x="1807654" y="1095814"/>
                </a:lnTo>
                <a:lnTo>
                  <a:pt x="1817917" y="1151360"/>
                </a:lnTo>
                <a:lnTo>
                  <a:pt x="1828182" y="1206303"/>
                </a:lnTo>
                <a:lnTo>
                  <a:pt x="1860182" y="1210529"/>
                </a:lnTo>
                <a:lnTo>
                  <a:pt x="1880709" y="1214153"/>
                </a:lnTo>
                <a:lnTo>
                  <a:pt x="1898821" y="1228643"/>
                </a:lnTo>
                <a:lnTo>
                  <a:pt x="1909086" y="1247358"/>
                </a:lnTo>
                <a:lnTo>
                  <a:pt x="1913312" y="1277548"/>
                </a:lnTo>
                <a:lnTo>
                  <a:pt x="1907273" y="1277548"/>
                </a:lnTo>
                <a:lnTo>
                  <a:pt x="1903047" y="1275735"/>
                </a:lnTo>
                <a:lnTo>
                  <a:pt x="1898821" y="1271509"/>
                </a:lnTo>
                <a:lnTo>
                  <a:pt x="1894595" y="1267283"/>
                </a:lnTo>
                <a:lnTo>
                  <a:pt x="1888559" y="1263660"/>
                </a:lnTo>
                <a:lnTo>
                  <a:pt x="1888559" y="1277548"/>
                </a:lnTo>
                <a:lnTo>
                  <a:pt x="1894595" y="1286000"/>
                </a:lnTo>
                <a:lnTo>
                  <a:pt x="1898821" y="1290226"/>
                </a:lnTo>
                <a:lnTo>
                  <a:pt x="1903047" y="1290226"/>
                </a:lnTo>
                <a:lnTo>
                  <a:pt x="1903047" y="1296263"/>
                </a:lnTo>
                <a:lnTo>
                  <a:pt x="1903047" y="1300491"/>
                </a:lnTo>
                <a:lnTo>
                  <a:pt x="1907273" y="1310150"/>
                </a:lnTo>
                <a:lnTo>
                  <a:pt x="1888559" y="1314376"/>
                </a:lnTo>
                <a:lnTo>
                  <a:pt x="1870445" y="1318602"/>
                </a:lnTo>
                <a:lnTo>
                  <a:pt x="1850520" y="1318602"/>
                </a:lnTo>
                <a:lnTo>
                  <a:pt x="1813691" y="1304112"/>
                </a:lnTo>
                <a:lnTo>
                  <a:pt x="1779278" y="1300491"/>
                </a:lnTo>
                <a:lnTo>
                  <a:pt x="1738826" y="1306527"/>
                </a:lnTo>
                <a:lnTo>
                  <a:pt x="1700184" y="1318602"/>
                </a:lnTo>
                <a:lnTo>
                  <a:pt x="1661545" y="1324639"/>
                </a:lnTo>
                <a:lnTo>
                  <a:pt x="1619282" y="1324639"/>
                </a:lnTo>
                <a:lnTo>
                  <a:pt x="1570378" y="1310150"/>
                </a:lnTo>
                <a:lnTo>
                  <a:pt x="1544415" y="1304112"/>
                </a:lnTo>
                <a:lnTo>
                  <a:pt x="1523887" y="1300491"/>
                </a:lnTo>
                <a:lnTo>
                  <a:pt x="1505775" y="1296263"/>
                </a:lnTo>
                <a:lnTo>
                  <a:pt x="1489474" y="1286000"/>
                </a:lnTo>
                <a:lnTo>
                  <a:pt x="1477398" y="1263660"/>
                </a:lnTo>
                <a:lnTo>
                  <a:pt x="1485248" y="1263660"/>
                </a:lnTo>
                <a:lnTo>
                  <a:pt x="1503964" y="1247358"/>
                </a:lnTo>
                <a:lnTo>
                  <a:pt x="1529926" y="1238906"/>
                </a:lnTo>
                <a:lnTo>
                  <a:pt x="1562528" y="1234680"/>
                </a:lnTo>
                <a:lnTo>
                  <a:pt x="1595131" y="1232870"/>
                </a:lnTo>
                <a:lnTo>
                  <a:pt x="1595131" y="1224415"/>
                </a:lnTo>
                <a:lnTo>
                  <a:pt x="1580641" y="1214153"/>
                </a:lnTo>
                <a:lnTo>
                  <a:pt x="1570378" y="1206303"/>
                </a:lnTo>
                <a:lnTo>
                  <a:pt x="1556490" y="1204492"/>
                </a:lnTo>
                <a:lnTo>
                  <a:pt x="1529926" y="1200267"/>
                </a:lnTo>
                <a:lnTo>
                  <a:pt x="1517850" y="1200267"/>
                </a:lnTo>
                <a:lnTo>
                  <a:pt x="1491889" y="1200267"/>
                </a:lnTo>
                <a:lnTo>
                  <a:pt x="1461097" y="1200267"/>
                </a:lnTo>
                <a:lnTo>
                  <a:pt x="1456871" y="1177926"/>
                </a:lnTo>
                <a:lnTo>
                  <a:pt x="1447211" y="1157399"/>
                </a:lnTo>
                <a:lnTo>
                  <a:pt x="1438757" y="1138682"/>
                </a:lnTo>
                <a:lnTo>
                  <a:pt x="1432720" y="1118155"/>
                </a:lnTo>
                <a:lnTo>
                  <a:pt x="1432720" y="1081928"/>
                </a:lnTo>
                <a:lnTo>
                  <a:pt x="1447211" y="1061401"/>
                </a:lnTo>
                <a:lnTo>
                  <a:pt x="1461097" y="1036647"/>
                </a:lnTo>
                <a:lnTo>
                  <a:pt x="1477398" y="1014307"/>
                </a:lnTo>
                <a:lnTo>
                  <a:pt x="1499736" y="999818"/>
                </a:lnTo>
                <a:lnTo>
                  <a:pt x="1523887" y="1004044"/>
                </a:lnTo>
                <a:lnTo>
                  <a:pt x="1529926" y="1004044"/>
                </a:lnTo>
                <a:lnTo>
                  <a:pt x="1529926" y="1010081"/>
                </a:lnTo>
                <a:lnTo>
                  <a:pt x="1529926" y="1014307"/>
                </a:lnTo>
                <a:lnTo>
                  <a:pt x="1528113" y="1014307"/>
                </a:lnTo>
                <a:lnTo>
                  <a:pt x="1528113" y="1018533"/>
                </a:lnTo>
                <a:lnTo>
                  <a:pt x="1529926" y="1022156"/>
                </a:lnTo>
                <a:lnTo>
                  <a:pt x="1529926" y="1028798"/>
                </a:lnTo>
                <a:lnTo>
                  <a:pt x="1548038" y="1028798"/>
                </a:lnTo>
                <a:lnTo>
                  <a:pt x="1572791" y="1028798"/>
                </a:lnTo>
                <a:lnTo>
                  <a:pt x="1595131" y="1028798"/>
                </a:lnTo>
                <a:lnTo>
                  <a:pt x="1609017" y="1028798"/>
                </a:lnTo>
                <a:lnTo>
                  <a:pt x="1615056" y="1032421"/>
                </a:lnTo>
                <a:lnTo>
                  <a:pt x="1619282" y="1036647"/>
                </a:lnTo>
                <a:lnTo>
                  <a:pt x="1623508" y="1042684"/>
                </a:lnTo>
                <a:lnTo>
                  <a:pt x="1627131" y="1051138"/>
                </a:lnTo>
                <a:lnTo>
                  <a:pt x="1633168" y="1052949"/>
                </a:lnTo>
                <a:lnTo>
                  <a:pt x="1641620" y="1061401"/>
                </a:lnTo>
                <a:lnTo>
                  <a:pt x="1643433" y="1051138"/>
                </a:lnTo>
                <a:lnTo>
                  <a:pt x="1647659" y="1046910"/>
                </a:lnTo>
                <a:lnTo>
                  <a:pt x="1655508" y="1042684"/>
                </a:lnTo>
                <a:lnTo>
                  <a:pt x="1657921" y="1039063"/>
                </a:lnTo>
                <a:lnTo>
                  <a:pt x="1669997" y="1039063"/>
                </a:lnTo>
                <a:lnTo>
                  <a:pt x="1680262" y="1036647"/>
                </a:lnTo>
                <a:lnTo>
                  <a:pt x="1694147" y="1065024"/>
                </a:lnTo>
                <a:lnTo>
                  <a:pt x="1708638" y="1085551"/>
                </a:lnTo>
                <a:lnTo>
                  <a:pt x="1718298" y="1100042"/>
                </a:lnTo>
                <a:lnTo>
                  <a:pt x="1722524" y="1089778"/>
                </a:lnTo>
                <a:lnTo>
                  <a:pt x="1724940" y="1079513"/>
                </a:lnTo>
                <a:lnTo>
                  <a:pt x="1724940" y="1067439"/>
                </a:lnTo>
                <a:lnTo>
                  <a:pt x="1724940" y="1052949"/>
                </a:lnTo>
                <a:lnTo>
                  <a:pt x="1712260" y="1032421"/>
                </a:lnTo>
                <a:lnTo>
                  <a:pt x="1714675" y="1010081"/>
                </a:lnTo>
                <a:close/>
                <a:moveTo>
                  <a:pt x="1765392" y="956951"/>
                </a:moveTo>
                <a:lnTo>
                  <a:pt x="1781694" y="956951"/>
                </a:lnTo>
                <a:lnTo>
                  <a:pt x="1795580" y="961177"/>
                </a:lnTo>
                <a:lnTo>
                  <a:pt x="1810070" y="965403"/>
                </a:lnTo>
                <a:lnTo>
                  <a:pt x="1822146" y="971442"/>
                </a:lnTo>
                <a:lnTo>
                  <a:pt x="1823956" y="981705"/>
                </a:lnTo>
                <a:lnTo>
                  <a:pt x="1823956" y="989555"/>
                </a:lnTo>
                <a:lnTo>
                  <a:pt x="1828182" y="999820"/>
                </a:lnTo>
                <a:lnTo>
                  <a:pt x="1828182" y="1014309"/>
                </a:lnTo>
                <a:lnTo>
                  <a:pt x="1817920" y="1014309"/>
                </a:lnTo>
                <a:lnTo>
                  <a:pt x="1810070" y="1018536"/>
                </a:lnTo>
                <a:lnTo>
                  <a:pt x="1799806" y="1018536"/>
                </a:lnTo>
                <a:lnTo>
                  <a:pt x="1789543" y="1022159"/>
                </a:lnTo>
                <a:lnTo>
                  <a:pt x="1771429" y="1004046"/>
                </a:lnTo>
                <a:lnTo>
                  <a:pt x="1750902" y="989555"/>
                </a:lnTo>
                <a:close/>
                <a:moveTo>
                  <a:pt x="8645824" y="942458"/>
                </a:moveTo>
                <a:lnTo>
                  <a:pt x="8683861" y="942458"/>
                </a:lnTo>
                <a:lnTo>
                  <a:pt x="8716464" y="950911"/>
                </a:lnTo>
                <a:lnTo>
                  <a:pt x="8746651" y="956949"/>
                </a:lnTo>
                <a:lnTo>
                  <a:pt x="8755105" y="989552"/>
                </a:lnTo>
                <a:lnTo>
                  <a:pt x="8651861" y="989552"/>
                </a:lnTo>
                <a:lnTo>
                  <a:pt x="8647635" y="979287"/>
                </a:lnTo>
                <a:lnTo>
                  <a:pt x="8647635" y="969025"/>
                </a:lnTo>
                <a:lnTo>
                  <a:pt x="8645824" y="956949"/>
                </a:lnTo>
                <a:close/>
                <a:moveTo>
                  <a:pt x="6687231" y="929787"/>
                </a:moveTo>
                <a:lnTo>
                  <a:pt x="6709573" y="938240"/>
                </a:lnTo>
                <a:lnTo>
                  <a:pt x="6709573" y="952732"/>
                </a:lnTo>
                <a:lnTo>
                  <a:pt x="6701723" y="952732"/>
                </a:lnTo>
                <a:lnTo>
                  <a:pt x="6697496" y="956959"/>
                </a:lnTo>
                <a:lnTo>
                  <a:pt x="6695685" y="958770"/>
                </a:lnTo>
                <a:lnTo>
                  <a:pt x="6691459" y="958770"/>
                </a:lnTo>
                <a:lnTo>
                  <a:pt x="6687231" y="958770"/>
                </a:lnTo>
                <a:lnTo>
                  <a:pt x="6681193" y="958770"/>
                </a:lnTo>
                <a:lnTo>
                  <a:pt x="6681193" y="948506"/>
                </a:lnTo>
                <a:lnTo>
                  <a:pt x="6681193" y="942467"/>
                </a:lnTo>
                <a:lnTo>
                  <a:pt x="6683609" y="938240"/>
                </a:lnTo>
                <a:close/>
                <a:moveTo>
                  <a:pt x="2363725" y="913485"/>
                </a:moveTo>
                <a:lnTo>
                  <a:pt x="2363725" y="919522"/>
                </a:lnTo>
                <a:lnTo>
                  <a:pt x="2371574" y="919522"/>
                </a:lnTo>
                <a:lnTo>
                  <a:pt x="2367951" y="956955"/>
                </a:lnTo>
                <a:lnTo>
                  <a:pt x="2371574" y="987748"/>
                </a:lnTo>
                <a:lnTo>
                  <a:pt x="2386064" y="1016125"/>
                </a:lnTo>
                <a:lnTo>
                  <a:pt x="2392102" y="1020351"/>
                </a:lnTo>
                <a:lnTo>
                  <a:pt x="2399952" y="1020351"/>
                </a:lnTo>
                <a:lnTo>
                  <a:pt x="2405989" y="1024577"/>
                </a:lnTo>
                <a:lnTo>
                  <a:pt x="2418064" y="1024577"/>
                </a:lnTo>
                <a:lnTo>
                  <a:pt x="2418064" y="938239"/>
                </a:lnTo>
                <a:lnTo>
                  <a:pt x="2471194" y="938239"/>
                </a:lnTo>
                <a:lnTo>
                  <a:pt x="2480854" y="962994"/>
                </a:lnTo>
                <a:lnTo>
                  <a:pt x="2495345" y="987748"/>
                </a:lnTo>
                <a:lnTo>
                  <a:pt x="2509231" y="1010086"/>
                </a:lnTo>
                <a:lnTo>
                  <a:pt x="2533986" y="1016125"/>
                </a:lnTo>
                <a:lnTo>
                  <a:pt x="2533986" y="1026388"/>
                </a:lnTo>
                <a:lnTo>
                  <a:pt x="2537608" y="1049330"/>
                </a:lnTo>
                <a:lnTo>
                  <a:pt x="2541834" y="1074086"/>
                </a:lnTo>
                <a:lnTo>
                  <a:pt x="2541834" y="1088576"/>
                </a:lnTo>
                <a:lnTo>
                  <a:pt x="2547872" y="1084349"/>
                </a:lnTo>
                <a:lnTo>
                  <a:pt x="2552098" y="1084349"/>
                </a:lnTo>
                <a:lnTo>
                  <a:pt x="2555721" y="1081934"/>
                </a:lnTo>
                <a:lnTo>
                  <a:pt x="2558135" y="1078312"/>
                </a:lnTo>
                <a:lnTo>
                  <a:pt x="2562361" y="1069858"/>
                </a:lnTo>
                <a:lnTo>
                  <a:pt x="2565984" y="1059595"/>
                </a:lnTo>
                <a:lnTo>
                  <a:pt x="2570211" y="1049330"/>
                </a:lnTo>
                <a:lnTo>
                  <a:pt x="2572023" y="1040878"/>
                </a:lnTo>
                <a:lnTo>
                  <a:pt x="2580475" y="1034842"/>
                </a:lnTo>
                <a:lnTo>
                  <a:pt x="2586512" y="1030614"/>
                </a:lnTo>
                <a:lnTo>
                  <a:pt x="2598587" y="1026388"/>
                </a:lnTo>
                <a:lnTo>
                  <a:pt x="2604626" y="1020351"/>
                </a:lnTo>
                <a:lnTo>
                  <a:pt x="2612475" y="1016125"/>
                </a:lnTo>
                <a:lnTo>
                  <a:pt x="2604626" y="1016125"/>
                </a:lnTo>
                <a:lnTo>
                  <a:pt x="2604626" y="1010086"/>
                </a:lnTo>
                <a:lnTo>
                  <a:pt x="2586512" y="1016125"/>
                </a:lnTo>
                <a:lnTo>
                  <a:pt x="2576249" y="1024577"/>
                </a:lnTo>
                <a:lnTo>
                  <a:pt x="2562361" y="1034842"/>
                </a:lnTo>
                <a:lnTo>
                  <a:pt x="2541834" y="1040878"/>
                </a:lnTo>
                <a:lnTo>
                  <a:pt x="2537608" y="1010086"/>
                </a:lnTo>
                <a:lnTo>
                  <a:pt x="2533986" y="987748"/>
                </a:lnTo>
                <a:lnTo>
                  <a:pt x="2527948" y="969031"/>
                </a:lnTo>
                <a:lnTo>
                  <a:pt x="2519495" y="944277"/>
                </a:lnTo>
                <a:lnTo>
                  <a:pt x="2527948" y="942465"/>
                </a:lnTo>
                <a:lnTo>
                  <a:pt x="2529758" y="942465"/>
                </a:lnTo>
                <a:lnTo>
                  <a:pt x="2537608" y="938239"/>
                </a:lnTo>
                <a:lnTo>
                  <a:pt x="2547872" y="938239"/>
                </a:lnTo>
                <a:lnTo>
                  <a:pt x="2558135" y="944277"/>
                </a:lnTo>
                <a:lnTo>
                  <a:pt x="2565984" y="948503"/>
                </a:lnTo>
                <a:lnTo>
                  <a:pt x="2576249" y="952729"/>
                </a:lnTo>
                <a:lnTo>
                  <a:pt x="2586512" y="956955"/>
                </a:lnTo>
                <a:lnTo>
                  <a:pt x="2598587" y="958766"/>
                </a:lnTo>
                <a:lnTo>
                  <a:pt x="2612475" y="983522"/>
                </a:lnTo>
                <a:lnTo>
                  <a:pt x="2626964" y="1012502"/>
                </a:lnTo>
                <a:lnTo>
                  <a:pt x="2637229" y="1039068"/>
                </a:lnTo>
                <a:lnTo>
                  <a:pt x="2651115" y="1055369"/>
                </a:lnTo>
                <a:lnTo>
                  <a:pt x="2657153" y="1059595"/>
                </a:lnTo>
                <a:lnTo>
                  <a:pt x="2669226" y="1059595"/>
                </a:lnTo>
                <a:lnTo>
                  <a:pt x="2679491" y="1059595"/>
                </a:lnTo>
                <a:lnTo>
                  <a:pt x="2689756" y="1059595"/>
                </a:lnTo>
                <a:lnTo>
                  <a:pt x="2695793" y="1059595"/>
                </a:lnTo>
                <a:lnTo>
                  <a:pt x="2703642" y="1063821"/>
                </a:lnTo>
                <a:lnTo>
                  <a:pt x="2738056" y="1088576"/>
                </a:lnTo>
                <a:lnTo>
                  <a:pt x="2766432" y="1121180"/>
                </a:lnTo>
                <a:lnTo>
                  <a:pt x="2799035" y="1150161"/>
                </a:lnTo>
                <a:lnTo>
                  <a:pt x="2799035" y="1174914"/>
                </a:lnTo>
                <a:lnTo>
                  <a:pt x="2827412" y="1185179"/>
                </a:lnTo>
                <a:lnTo>
                  <a:pt x="2851563" y="1199667"/>
                </a:lnTo>
                <a:lnTo>
                  <a:pt x="2866054" y="1222009"/>
                </a:lnTo>
                <a:lnTo>
                  <a:pt x="2884166" y="1246762"/>
                </a:lnTo>
                <a:lnTo>
                  <a:pt x="2898053" y="1271517"/>
                </a:lnTo>
                <a:lnTo>
                  <a:pt x="2916769" y="1293856"/>
                </a:lnTo>
                <a:lnTo>
                  <a:pt x="2904091" y="1308347"/>
                </a:lnTo>
                <a:lnTo>
                  <a:pt x="2898053" y="1314986"/>
                </a:lnTo>
                <a:lnTo>
                  <a:pt x="2894430" y="1325251"/>
                </a:lnTo>
                <a:lnTo>
                  <a:pt x="2890205" y="1333100"/>
                </a:lnTo>
                <a:lnTo>
                  <a:pt x="2904091" y="1357854"/>
                </a:lnTo>
                <a:lnTo>
                  <a:pt x="2926430" y="1376571"/>
                </a:lnTo>
                <a:lnTo>
                  <a:pt x="2954806" y="1386834"/>
                </a:lnTo>
                <a:lnTo>
                  <a:pt x="2954806" y="1397099"/>
                </a:lnTo>
                <a:lnTo>
                  <a:pt x="2954806" y="1401326"/>
                </a:lnTo>
                <a:lnTo>
                  <a:pt x="2959032" y="1404949"/>
                </a:lnTo>
                <a:lnTo>
                  <a:pt x="2959032" y="1407365"/>
                </a:lnTo>
                <a:lnTo>
                  <a:pt x="2960845" y="1411591"/>
                </a:lnTo>
                <a:lnTo>
                  <a:pt x="2969297" y="1415817"/>
                </a:lnTo>
                <a:lnTo>
                  <a:pt x="2975334" y="1421853"/>
                </a:lnTo>
                <a:lnTo>
                  <a:pt x="2987410" y="1426080"/>
                </a:lnTo>
                <a:lnTo>
                  <a:pt x="2993448" y="1429703"/>
                </a:lnTo>
                <a:lnTo>
                  <a:pt x="3001297" y="1436344"/>
                </a:lnTo>
                <a:lnTo>
                  <a:pt x="3003711" y="1439967"/>
                </a:lnTo>
                <a:lnTo>
                  <a:pt x="3007939" y="1448419"/>
                </a:lnTo>
                <a:lnTo>
                  <a:pt x="3003711" y="1450231"/>
                </a:lnTo>
                <a:lnTo>
                  <a:pt x="3003711" y="1454456"/>
                </a:lnTo>
                <a:lnTo>
                  <a:pt x="3003711" y="1458685"/>
                </a:lnTo>
                <a:lnTo>
                  <a:pt x="3007939" y="1462911"/>
                </a:lnTo>
                <a:lnTo>
                  <a:pt x="3015786" y="1464722"/>
                </a:lnTo>
                <a:lnTo>
                  <a:pt x="3026051" y="1468948"/>
                </a:lnTo>
                <a:lnTo>
                  <a:pt x="3032088" y="1473174"/>
                </a:lnTo>
                <a:lnTo>
                  <a:pt x="3044163" y="1473174"/>
                </a:lnTo>
                <a:lnTo>
                  <a:pt x="3054428" y="1473174"/>
                </a:lnTo>
                <a:lnTo>
                  <a:pt x="3039938" y="1569776"/>
                </a:lnTo>
                <a:lnTo>
                  <a:pt x="3029675" y="1574002"/>
                </a:lnTo>
                <a:lnTo>
                  <a:pt x="3017599" y="1574002"/>
                </a:lnTo>
                <a:lnTo>
                  <a:pt x="3007939" y="1575813"/>
                </a:lnTo>
                <a:lnTo>
                  <a:pt x="2993448" y="1575813"/>
                </a:lnTo>
                <a:lnTo>
                  <a:pt x="2979562" y="1559511"/>
                </a:lnTo>
                <a:lnTo>
                  <a:pt x="2960845" y="1540795"/>
                </a:lnTo>
                <a:lnTo>
                  <a:pt x="2946957" y="1522683"/>
                </a:lnTo>
                <a:lnTo>
                  <a:pt x="2936694" y="1497930"/>
                </a:lnTo>
                <a:lnTo>
                  <a:pt x="2922808" y="1497930"/>
                </a:lnTo>
                <a:lnTo>
                  <a:pt x="2912543" y="1502156"/>
                </a:lnTo>
                <a:lnTo>
                  <a:pt x="2902281" y="1502156"/>
                </a:lnTo>
                <a:lnTo>
                  <a:pt x="2890205" y="1505777"/>
                </a:lnTo>
                <a:lnTo>
                  <a:pt x="2908317" y="1561322"/>
                </a:lnTo>
                <a:lnTo>
                  <a:pt x="2922808" y="1623508"/>
                </a:lnTo>
                <a:lnTo>
                  <a:pt x="2946957" y="1623508"/>
                </a:lnTo>
                <a:lnTo>
                  <a:pt x="2960845" y="1651884"/>
                </a:lnTo>
                <a:lnTo>
                  <a:pt x="2972920" y="1680865"/>
                </a:lnTo>
                <a:lnTo>
                  <a:pt x="2975334" y="1720109"/>
                </a:lnTo>
                <a:lnTo>
                  <a:pt x="2972920" y="1724335"/>
                </a:lnTo>
                <a:lnTo>
                  <a:pt x="2969297" y="1727956"/>
                </a:lnTo>
                <a:lnTo>
                  <a:pt x="2969297" y="1732182"/>
                </a:lnTo>
                <a:lnTo>
                  <a:pt x="2965071" y="1734598"/>
                </a:lnTo>
                <a:lnTo>
                  <a:pt x="2960845" y="1738823"/>
                </a:lnTo>
                <a:lnTo>
                  <a:pt x="2954806" y="1742447"/>
                </a:lnTo>
                <a:lnTo>
                  <a:pt x="2940920" y="1734598"/>
                </a:lnTo>
                <a:lnTo>
                  <a:pt x="2922808" y="1724335"/>
                </a:lnTo>
                <a:lnTo>
                  <a:pt x="2904091" y="1714070"/>
                </a:lnTo>
                <a:lnTo>
                  <a:pt x="2890205" y="1705618"/>
                </a:lnTo>
                <a:lnTo>
                  <a:pt x="2884166" y="1703808"/>
                </a:lnTo>
                <a:lnTo>
                  <a:pt x="2878129" y="1703808"/>
                </a:lnTo>
                <a:lnTo>
                  <a:pt x="2898053" y="1732182"/>
                </a:lnTo>
                <a:lnTo>
                  <a:pt x="2916769" y="1756938"/>
                </a:lnTo>
                <a:lnTo>
                  <a:pt x="2930655" y="1787731"/>
                </a:lnTo>
                <a:lnTo>
                  <a:pt x="2922808" y="1787731"/>
                </a:lnTo>
                <a:lnTo>
                  <a:pt x="2898053" y="1777466"/>
                </a:lnTo>
                <a:lnTo>
                  <a:pt x="2866054" y="1771427"/>
                </a:lnTo>
                <a:lnTo>
                  <a:pt x="2831639" y="1762975"/>
                </a:lnTo>
                <a:lnTo>
                  <a:pt x="2806885" y="1749088"/>
                </a:lnTo>
                <a:lnTo>
                  <a:pt x="2785149" y="1727956"/>
                </a:lnTo>
                <a:lnTo>
                  <a:pt x="2770659" y="1695354"/>
                </a:lnTo>
                <a:lnTo>
                  <a:pt x="2756772" y="1666375"/>
                </a:lnTo>
                <a:lnTo>
                  <a:pt x="2736245" y="1637999"/>
                </a:lnTo>
                <a:lnTo>
                  <a:pt x="2713905" y="1616867"/>
                </a:lnTo>
                <a:lnTo>
                  <a:pt x="2683717" y="1633773"/>
                </a:lnTo>
                <a:lnTo>
                  <a:pt x="2646888" y="1645848"/>
                </a:lnTo>
                <a:lnTo>
                  <a:pt x="2604626" y="1648263"/>
                </a:lnTo>
                <a:lnTo>
                  <a:pt x="2600399" y="1637999"/>
                </a:lnTo>
                <a:lnTo>
                  <a:pt x="2598587" y="1627734"/>
                </a:lnTo>
                <a:lnTo>
                  <a:pt x="2598587" y="1616867"/>
                </a:lnTo>
                <a:lnTo>
                  <a:pt x="2598587" y="1602981"/>
                </a:lnTo>
                <a:lnTo>
                  <a:pt x="2628776" y="1590303"/>
                </a:lnTo>
                <a:lnTo>
                  <a:pt x="2669226" y="1580038"/>
                </a:lnTo>
                <a:lnTo>
                  <a:pt x="2703642" y="1569776"/>
                </a:lnTo>
                <a:lnTo>
                  <a:pt x="2713905" y="1549247"/>
                </a:lnTo>
                <a:lnTo>
                  <a:pt x="2724169" y="1520268"/>
                </a:lnTo>
                <a:lnTo>
                  <a:pt x="2736245" y="1487665"/>
                </a:lnTo>
                <a:lnTo>
                  <a:pt x="2742282" y="1454456"/>
                </a:lnTo>
                <a:lnTo>
                  <a:pt x="2746508" y="1429703"/>
                </a:lnTo>
                <a:lnTo>
                  <a:pt x="2742282" y="1411591"/>
                </a:lnTo>
                <a:lnTo>
                  <a:pt x="2728395" y="1386834"/>
                </a:lnTo>
                <a:lnTo>
                  <a:pt x="2709679" y="1372345"/>
                </a:lnTo>
                <a:lnTo>
                  <a:pt x="2689756" y="1357854"/>
                </a:lnTo>
                <a:lnTo>
                  <a:pt x="2675265" y="1339137"/>
                </a:lnTo>
                <a:lnTo>
                  <a:pt x="2657153" y="1252801"/>
                </a:lnTo>
                <a:lnTo>
                  <a:pt x="2628776" y="1246762"/>
                </a:lnTo>
                <a:lnTo>
                  <a:pt x="2608852" y="1232271"/>
                </a:lnTo>
                <a:lnTo>
                  <a:pt x="2590738" y="1217783"/>
                </a:lnTo>
                <a:lnTo>
                  <a:pt x="2572023" y="1214160"/>
                </a:lnTo>
                <a:lnTo>
                  <a:pt x="2555721" y="1222009"/>
                </a:lnTo>
                <a:lnTo>
                  <a:pt x="2543646" y="1232271"/>
                </a:lnTo>
                <a:lnTo>
                  <a:pt x="2533986" y="1242535"/>
                </a:lnTo>
                <a:lnTo>
                  <a:pt x="2519495" y="1252801"/>
                </a:lnTo>
                <a:lnTo>
                  <a:pt x="2495345" y="1261253"/>
                </a:lnTo>
                <a:lnTo>
                  <a:pt x="2471194" y="1246762"/>
                </a:lnTo>
                <a:lnTo>
                  <a:pt x="2438591" y="1236499"/>
                </a:lnTo>
                <a:lnTo>
                  <a:pt x="2404178" y="1228045"/>
                </a:lnTo>
                <a:lnTo>
                  <a:pt x="2371574" y="1217783"/>
                </a:lnTo>
                <a:lnTo>
                  <a:pt x="2343197" y="1207517"/>
                </a:lnTo>
                <a:lnTo>
                  <a:pt x="2320858" y="1189405"/>
                </a:lnTo>
                <a:lnTo>
                  <a:pt x="2306971" y="1160424"/>
                </a:lnTo>
                <a:lnTo>
                  <a:pt x="2311198" y="1156198"/>
                </a:lnTo>
                <a:lnTo>
                  <a:pt x="2311198" y="1154387"/>
                </a:lnTo>
                <a:lnTo>
                  <a:pt x="2314821" y="1154387"/>
                </a:lnTo>
                <a:lnTo>
                  <a:pt x="2314821" y="1150161"/>
                </a:lnTo>
                <a:lnTo>
                  <a:pt x="2314821" y="1141709"/>
                </a:lnTo>
                <a:lnTo>
                  <a:pt x="2300935" y="1139896"/>
                </a:lnTo>
                <a:lnTo>
                  <a:pt x="2286444" y="1135671"/>
                </a:lnTo>
                <a:lnTo>
                  <a:pt x="2276784" y="1127218"/>
                </a:lnTo>
                <a:lnTo>
                  <a:pt x="2268330" y="1116953"/>
                </a:lnTo>
                <a:lnTo>
                  <a:pt x="2262293" y="1103066"/>
                </a:lnTo>
                <a:lnTo>
                  <a:pt x="2280405" y="1068048"/>
                </a:lnTo>
                <a:lnTo>
                  <a:pt x="2294896" y="1020351"/>
                </a:lnTo>
                <a:lnTo>
                  <a:pt x="2300935" y="969031"/>
                </a:lnTo>
                <a:lnTo>
                  <a:pt x="2306971" y="919522"/>
                </a:lnTo>
                <a:close/>
                <a:moveTo>
                  <a:pt x="2035279" y="905030"/>
                </a:moveTo>
                <a:lnTo>
                  <a:pt x="2067883" y="905030"/>
                </a:lnTo>
                <a:lnTo>
                  <a:pt x="2085997" y="977482"/>
                </a:lnTo>
                <a:lnTo>
                  <a:pt x="2100488" y="1055368"/>
                </a:lnTo>
                <a:lnTo>
                  <a:pt x="2092034" y="1055368"/>
                </a:lnTo>
                <a:lnTo>
                  <a:pt x="2082373" y="1069860"/>
                </a:lnTo>
                <a:lnTo>
                  <a:pt x="2060035" y="1063821"/>
                </a:lnTo>
                <a:lnTo>
                  <a:pt x="2053997" y="1069860"/>
                </a:lnTo>
                <a:lnTo>
                  <a:pt x="2053997" y="1078312"/>
                </a:lnTo>
                <a:lnTo>
                  <a:pt x="2053997" y="1084349"/>
                </a:lnTo>
                <a:lnTo>
                  <a:pt x="2053997" y="1088577"/>
                </a:lnTo>
                <a:lnTo>
                  <a:pt x="2049770" y="1092803"/>
                </a:lnTo>
                <a:lnTo>
                  <a:pt x="2045544" y="1098840"/>
                </a:lnTo>
                <a:lnTo>
                  <a:pt x="2035279" y="1103066"/>
                </a:lnTo>
                <a:lnTo>
                  <a:pt x="2025619" y="1096424"/>
                </a:lnTo>
                <a:lnTo>
                  <a:pt x="2011130" y="1084349"/>
                </a:lnTo>
                <a:lnTo>
                  <a:pt x="1997242" y="1078312"/>
                </a:lnTo>
                <a:lnTo>
                  <a:pt x="1997242" y="1055368"/>
                </a:lnTo>
                <a:lnTo>
                  <a:pt x="1950753" y="1049331"/>
                </a:lnTo>
                <a:lnTo>
                  <a:pt x="1958602" y="983520"/>
                </a:lnTo>
                <a:lnTo>
                  <a:pt x="1972489" y="977482"/>
                </a:lnTo>
                <a:lnTo>
                  <a:pt x="1986979" y="967219"/>
                </a:lnTo>
                <a:lnTo>
                  <a:pt x="1997242" y="952728"/>
                </a:lnTo>
                <a:lnTo>
                  <a:pt x="1986979" y="948501"/>
                </a:lnTo>
                <a:lnTo>
                  <a:pt x="1978527" y="944276"/>
                </a:lnTo>
                <a:lnTo>
                  <a:pt x="1972489" y="942465"/>
                </a:lnTo>
                <a:lnTo>
                  <a:pt x="1964639" y="934011"/>
                </a:lnTo>
                <a:lnTo>
                  <a:pt x="1960413" y="927974"/>
                </a:lnTo>
                <a:lnTo>
                  <a:pt x="1958602" y="913483"/>
                </a:lnTo>
                <a:lnTo>
                  <a:pt x="1997242" y="909257"/>
                </a:lnTo>
                <a:close/>
                <a:moveTo>
                  <a:pt x="8639787" y="872429"/>
                </a:moveTo>
                <a:lnTo>
                  <a:pt x="8663938" y="884505"/>
                </a:lnTo>
                <a:lnTo>
                  <a:pt x="8663938" y="898997"/>
                </a:lnTo>
                <a:lnTo>
                  <a:pt x="8631938" y="898997"/>
                </a:lnTo>
                <a:close/>
                <a:moveTo>
                  <a:pt x="2112559" y="872427"/>
                </a:moveTo>
                <a:lnTo>
                  <a:pt x="2138522" y="876653"/>
                </a:lnTo>
                <a:lnTo>
                  <a:pt x="2166899" y="880879"/>
                </a:lnTo>
                <a:lnTo>
                  <a:pt x="2191653" y="884503"/>
                </a:lnTo>
                <a:lnTo>
                  <a:pt x="2209765" y="891144"/>
                </a:lnTo>
                <a:lnTo>
                  <a:pt x="2211577" y="898993"/>
                </a:lnTo>
                <a:lnTo>
                  <a:pt x="2211577" y="909256"/>
                </a:lnTo>
                <a:lnTo>
                  <a:pt x="2215803" y="923747"/>
                </a:lnTo>
                <a:lnTo>
                  <a:pt x="2215803" y="938238"/>
                </a:lnTo>
                <a:lnTo>
                  <a:pt x="2211577" y="944274"/>
                </a:lnTo>
                <a:lnTo>
                  <a:pt x="2209765" y="952727"/>
                </a:lnTo>
                <a:lnTo>
                  <a:pt x="2205538" y="962991"/>
                </a:lnTo>
                <a:lnTo>
                  <a:pt x="2197689" y="969028"/>
                </a:lnTo>
                <a:lnTo>
                  <a:pt x="2191653" y="973254"/>
                </a:lnTo>
                <a:lnTo>
                  <a:pt x="2183200" y="977482"/>
                </a:lnTo>
                <a:lnTo>
                  <a:pt x="2181388" y="981708"/>
                </a:lnTo>
                <a:lnTo>
                  <a:pt x="2173541" y="983519"/>
                </a:lnTo>
                <a:lnTo>
                  <a:pt x="2169312" y="991971"/>
                </a:lnTo>
                <a:lnTo>
                  <a:pt x="2173541" y="1010085"/>
                </a:lnTo>
                <a:lnTo>
                  <a:pt x="2169312" y="1030613"/>
                </a:lnTo>
                <a:lnTo>
                  <a:pt x="2166899" y="1045103"/>
                </a:lnTo>
                <a:lnTo>
                  <a:pt x="2159050" y="1055366"/>
                </a:lnTo>
                <a:lnTo>
                  <a:pt x="2153011" y="1059592"/>
                </a:lnTo>
                <a:lnTo>
                  <a:pt x="2145164" y="1063818"/>
                </a:lnTo>
                <a:lnTo>
                  <a:pt x="2134899" y="1063818"/>
                </a:lnTo>
                <a:lnTo>
                  <a:pt x="2120408" y="1063818"/>
                </a:lnTo>
                <a:lnTo>
                  <a:pt x="2112559" y="1040875"/>
                </a:lnTo>
                <a:lnTo>
                  <a:pt x="2120408" y="1020348"/>
                </a:lnTo>
                <a:lnTo>
                  <a:pt x="2120408" y="995594"/>
                </a:lnTo>
                <a:lnTo>
                  <a:pt x="2112559" y="967218"/>
                </a:lnTo>
                <a:lnTo>
                  <a:pt x="2110748" y="934010"/>
                </a:lnTo>
                <a:lnTo>
                  <a:pt x="2106523" y="905030"/>
                </a:lnTo>
                <a:close/>
                <a:moveTo>
                  <a:pt x="1347000" y="870619"/>
                </a:moveTo>
                <a:lnTo>
                  <a:pt x="1375377" y="872430"/>
                </a:lnTo>
                <a:lnTo>
                  <a:pt x="1375377" y="898996"/>
                </a:lnTo>
                <a:lnTo>
                  <a:pt x="1409791" y="898996"/>
                </a:lnTo>
                <a:lnTo>
                  <a:pt x="1438168" y="898996"/>
                </a:lnTo>
                <a:lnTo>
                  <a:pt x="1470771" y="898996"/>
                </a:lnTo>
                <a:lnTo>
                  <a:pt x="1476807" y="913486"/>
                </a:lnTo>
                <a:lnTo>
                  <a:pt x="1484657" y="929788"/>
                </a:lnTo>
                <a:lnTo>
                  <a:pt x="1490696" y="948505"/>
                </a:lnTo>
                <a:lnTo>
                  <a:pt x="1499148" y="962994"/>
                </a:lnTo>
                <a:lnTo>
                  <a:pt x="1499148" y="969033"/>
                </a:lnTo>
                <a:lnTo>
                  <a:pt x="1476807" y="995597"/>
                </a:lnTo>
                <a:lnTo>
                  <a:pt x="1448430" y="1005862"/>
                </a:lnTo>
                <a:lnTo>
                  <a:pt x="1420056" y="1016124"/>
                </a:lnTo>
                <a:lnTo>
                  <a:pt x="1403754" y="1049332"/>
                </a:lnTo>
                <a:lnTo>
                  <a:pt x="1389263" y="1078312"/>
                </a:lnTo>
                <a:lnTo>
                  <a:pt x="1385640" y="1110916"/>
                </a:lnTo>
                <a:lnTo>
                  <a:pt x="1391679" y="1141708"/>
                </a:lnTo>
                <a:lnTo>
                  <a:pt x="1360886" y="1145934"/>
                </a:lnTo>
                <a:lnTo>
                  <a:pt x="1332510" y="1156199"/>
                </a:lnTo>
                <a:lnTo>
                  <a:pt x="1296283" y="1166462"/>
                </a:lnTo>
                <a:lnTo>
                  <a:pt x="1294473" y="1160425"/>
                </a:lnTo>
                <a:lnTo>
                  <a:pt x="1290247" y="1154389"/>
                </a:lnTo>
                <a:lnTo>
                  <a:pt x="1286020" y="1150161"/>
                </a:lnTo>
                <a:lnTo>
                  <a:pt x="1286020" y="1141708"/>
                </a:lnTo>
                <a:lnTo>
                  <a:pt x="1282397" y="1135671"/>
                </a:lnTo>
                <a:lnTo>
                  <a:pt x="1286020" y="1131445"/>
                </a:lnTo>
                <a:lnTo>
                  <a:pt x="1286020" y="1127217"/>
                </a:lnTo>
                <a:lnTo>
                  <a:pt x="1286020" y="1125407"/>
                </a:lnTo>
                <a:lnTo>
                  <a:pt x="1290247" y="1116955"/>
                </a:lnTo>
                <a:lnTo>
                  <a:pt x="1290247" y="1110916"/>
                </a:lnTo>
                <a:lnTo>
                  <a:pt x="1266096" y="1110916"/>
                </a:lnTo>
                <a:lnTo>
                  <a:pt x="1266096" y="1098841"/>
                </a:lnTo>
                <a:lnTo>
                  <a:pt x="1266096" y="1096426"/>
                </a:lnTo>
                <a:lnTo>
                  <a:pt x="1261870" y="1092803"/>
                </a:lnTo>
                <a:lnTo>
                  <a:pt x="1261870" y="1088577"/>
                </a:lnTo>
                <a:lnTo>
                  <a:pt x="1257643" y="1084351"/>
                </a:lnTo>
                <a:lnTo>
                  <a:pt x="1251605" y="1078312"/>
                </a:lnTo>
                <a:lnTo>
                  <a:pt x="1247982" y="1078312"/>
                </a:lnTo>
                <a:lnTo>
                  <a:pt x="1243756" y="1078312"/>
                </a:lnTo>
                <a:lnTo>
                  <a:pt x="1239529" y="1078312"/>
                </a:lnTo>
                <a:lnTo>
                  <a:pt x="1237719" y="1078312"/>
                </a:lnTo>
                <a:lnTo>
                  <a:pt x="1225643" y="1078312"/>
                </a:lnTo>
                <a:lnTo>
                  <a:pt x="1225643" y="1055368"/>
                </a:lnTo>
                <a:lnTo>
                  <a:pt x="1251605" y="1026389"/>
                </a:lnTo>
                <a:lnTo>
                  <a:pt x="1267906" y="987749"/>
                </a:lnTo>
                <a:lnTo>
                  <a:pt x="1282397" y="944277"/>
                </a:lnTo>
                <a:lnTo>
                  <a:pt x="1272132" y="938240"/>
                </a:lnTo>
                <a:lnTo>
                  <a:pt x="1267906" y="927976"/>
                </a:lnTo>
                <a:lnTo>
                  <a:pt x="1266096" y="919524"/>
                </a:lnTo>
                <a:lnTo>
                  <a:pt x="1261870" y="905032"/>
                </a:lnTo>
                <a:lnTo>
                  <a:pt x="1257643" y="891147"/>
                </a:lnTo>
                <a:lnTo>
                  <a:pt x="1286020" y="884505"/>
                </a:lnTo>
                <a:lnTo>
                  <a:pt x="1308359" y="880884"/>
                </a:lnTo>
                <a:lnTo>
                  <a:pt x="1324660" y="872430"/>
                </a:lnTo>
                <a:close/>
                <a:moveTo>
                  <a:pt x="4376665" y="786090"/>
                </a:moveTo>
                <a:lnTo>
                  <a:pt x="4406853" y="786090"/>
                </a:lnTo>
                <a:lnTo>
                  <a:pt x="4406853" y="793940"/>
                </a:lnTo>
                <a:lnTo>
                  <a:pt x="4400815" y="793940"/>
                </a:lnTo>
                <a:lnTo>
                  <a:pt x="4392967" y="798167"/>
                </a:lnTo>
                <a:lnTo>
                  <a:pt x="4391155" y="798167"/>
                </a:lnTo>
                <a:lnTo>
                  <a:pt x="4386928" y="798167"/>
                </a:lnTo>
                <a:lnTo>
                  <a:pt x="4382702" y="793940"/>
                </a:lnTo>
                <a:close/>
                <a:moveTo>
                  <a:pt x="2145166" y="786089"/>
                </a:moveTo>
                <a:lnTo>
                  <a:pt x="2153013" y="833183"/>
                </a:lnTo>
                <a:lnTo>
                  <a:pt x="2140940" y="841635"/>
                </a:lnTo>
                <a:lnTo>
                  <a:pt x="2134901" y="843445"/>
                </a:lnTo>
                <a:lnTo>
                  <a:pt x="2126449" y="847672"/>
                </a:lnTo>
                <a:lnTo>
                  <a:pt x="2116788" y="856126"/>
                </a:lnTo>
                <a:lnTo>
                  <a:pt x="2106523" y="857936"/>
                </a:lnTo>
                <a:lnTo>
                  <a:pt x="2102297" y="856126"/>
                </a:lnTo>
                <a:lnTo>
                  <a:pt x="2100486" y="856126"/>
                </a:lnTo>
                <a:lnTo>
                  <a:pt x="2096260" y="851900"/>
                </a:lnTo>
                <a:lnTo>
                  <a:pt x="2092032" y="851900"/>
                </a:lnTo>
                <a:lnTo>
                  <a:pt x="2082372" y="851900"/>
                </a:lnTo>
                <a:lnTo>
                  <a:pt x="2082372" y="843445"/>
                </a:lnTo>
                <a:lnTo>
                  <a:pt x="2082372" y="841635"/>
                </a:lnTo>
                <a:lnTo>
                  <a:pt x="2078146" y="841635"/>
                </a:lnTo>
                <a:lnTo>
                  <a:pt x="2078146" y="837409"/>
                </a:lnTo>
                <a:lnTo>
                  <a:pt x="2073920" y="833183"/>
                </a:lnTo>
                <a:lnTo>
                  <a:pt x="2073920" y="818692"/>
                </a:lnTo>
                <a:lnTo>
                  <a:pt x="2092032" y="808428"/>
                </a:lnTo>
                <a:lnTo>
                  <a:pt x="2106523" y="798165"/>
                </a:lnTo>
                <a:lnTo>
                  <a:pt x="2120410" y="790316"/>
                </a:lnTo>
                <a:close/>
                <a:moveTo>
                  <a:pt x="1446015" y="780055"/>
                </a:moveTo>
                <a:lnTo>
                  <a:pt x="1452052" y="780055"/>
                </a:lnTo>
                <a:lnTo>
                  <a:pt x="1460507" y="783679"/>
                </a:lnTo>
                <a:lnTo>
                  <a:pt x="1462318" y="783679"/>
                </a:lnTo>
                <a:lnTo>
                  <a:pt x="1466544" y="786092"/>
                </a:lnTo>
                <a:lnTo>
                  <a:pt x="1470771" y="793943"/>
                </a:lnTo>
                <a:lnTo>
                  <a:pt x="1446015" y="793943"/>
                </a:lnTo>
                <a:close/>
                <a:moveTo>
                  <a:pt x="8807630" y="755301"/>
                </a:moveTo>
                <a:lnTo>
                  <a:pt x="8840233" y="759527"/>
                </a:lnTo>
                <a:lnTo>
                  <a:pt x="8872836" y="765565"/>
                </a:lnTo>
                <a:lnTo>
                  <a:pt x="8901215" y="775828"/>
                </a:lnTo>
                <a:lnTo>
                  <a:pt x="8921138" y="793942"/>
                </a:lnTo>
                <a:lnTo>
                  <a:pt x="8935629" y="818696"/>
                </a:lnTo>
                <a:lnTo>
                  <a:pt x="8943479" y="851901"/>
                </a:lnTo>
                <a:lnTo>
                  <a:pt x="8896987" y="843449"/>
                </a:lnTo>
                <a:lnTo>
                  <a:pt x="8854121" y="828958"/>
                </a:lnTo>
                <a:lnTo>
                  <a:pt x="8822121" y="808431"/>
                </a:lnTo>
                <a:lnTo>
                  <a:pt x="8801593" y="780054"/>
                </a:lnTo>
                <a:lnTo>
                  <a:pt x="8805819" y="775828"/>
                </a:lnTo>
                <a:lnTo>
                  <a:pt x="8805819" y="771602"/>
                </a:lnTo>
                <a:lnTo>
                  <a:pt x="8807630" y="769791"/>
                </a:lnTo>
                <a:lnTo>
                  <a:pt x="8807630" y="761337"/>
                </a:lnTo>
                <a:close/>
                <a:moveTo>
                  <a:pt x="2003282" y="732356"/>
                </a:moveTo>
                <a:lnTo>
                  <a:pt x="2015357" y="732356"/>
                </a:lnTo>
                <a:lnTo>
                  <a:pt x="2017168" y="732356"/>
                </a:lnTo>
                <a:lnTo>
                  <a:pt x="2021394" y="736582"/>
                </a:lnTo>
                <a:lnTo>
                  <a:pt x="2025620" y="736582"/>
                </a:lnTo>
                <a:lnTo>
                  <a:pt x="2029243" y="740809"/>
                </a:lnTo>
                <a:lnTo>
                  <a:pt x="2031659" y="746847"/>
                </a:lnTo>
                <a:lnTo>
                  <a:pt x="2035280" y="751073"/>
                </a:lnTo>
                <a:lnTo>
                  <a:pt x="2035280" y="761336"/>
                </a:lnTo>
                <a:lnTo>
                  <a:pt x="2035280" y="771601"/>
                </a:lnTo>
                <a:lnTo>
                  <a:pt x="2029243" y="793939"/>
                </a:lnTo>
                <a:lnTo>
                  <a:pt x="2025620" y="827147"/>
                </a:lnTo>
                <a:lnTo>
                  <a:pt x="2021394" y="851900"/>
                </a:lnTo>
                <a:lnTo>
                  <a:pt x="2011129" y="856126"/>
                </a:lnTo>
                <a:lnTo>
                  <a:pt x="2003282" y="857939"/>
                </a:lnTo>
                <a:lnTo>
                  <a:pt x="1997243" y="866391"/>
                </a:lnTo>
                <a:lnTo>
                  <a:pt x="1988791" y="866391"/>
                </a:lnTo>
                <a:lnTo>
                  <a:pt x="1988791" y="862165"/>
                </a:lnTo>
                <a:lnTo>
                  <a:pt x="1986980" y="862165"/>
                </a:lnTo>
                <a:lnTo>
                  <a:pt x="1982752" y="857939"/>
                </a:lnTo>
                <a:lnTo>
                  <a:pt x="1974905" y="851900"/>
                </a:lnTo>
                <a:lnTo>
                  <a:pt x="1972489" y="843448"/>
                </a:lnTo>
                <a:lnTo>
                  <a:pt x="1972489" y="833183"/>
                </a:lnTo>
                <a:lnTo>
                  <a:pt x="1972489" y="827147"/>
                </a:lnTo>
                <a:lnTo>
                  <a:pt x="1964640" y="818694"/>
                </a:lnTo>
                <a:lnTo>
                  <a:pt x="1950754" y="808430"/>
                </a:lnTo>
                <a:lnTo>
                  <a:pt x="1932037" y="804204"/>
                </a:lnTo>
                <a:lnTo>
                  <a:pt x="1916338" y="808430"/>
                </a:lnTo>
                <a:lnTo>
                  <a:pt x="1897623" y="804204"/>
                </a:lnTo>
                <a:lnTo>
                  <a:pt x="1879509" y="793939"/>
                </a:lnTo>
                <a:lnTo>
                  <a:pt x="1865623" y="771601"/>
                </a:lnTo>
                <a:lnTo>
                  <a:pt x="1873472" y="771601"/>
                </a:lnTo>
                <a:lnTo>
                  <a:pt x="1877698" y="765564"/>
                </a:lnTo>
                <a:lnTo>
                  <a:pt x="1879509" y="761336"/>
                </a:lnTo>
                <a:lnTo>
                  <a:pt x="1879509" y="759525"/>
                </a:lnTo>
                <a:lnTo>
                  <a:pt x="1883735" y="759525"/>
                </a:lnTo>
                <a:lnTo>
                  <a:pt x="1887963" y="759525"/>
                </a:lnTo>
                <a:lnTo>
                  <a:pt x="1894000" y="759525"/>
                </a:lnTo>
                <a:lnTo>
                  <a:pt x="1906075" y="755299"/>
                </a:lnTo>
                <a:lnTo>
                  <a:pt x="1926000" y="761336"/>
                </a:lnTo>
                <a:lnTo>
                  <a:pt x="1950754" y="759525"/>
                </a:lnTo>
                <a:lnTo>
                  <a:pt x="1978526" y="755299"/>
                </a:lnTo>
                <a:lnTo>
                  <a:pt x="2003282" y="755299"/>
                </a:lnTo>
                <a:close/>
                <a:moveTo>
                  <a:pt x="1717706" y="726320"/>
                </a:moveTo>
                <a:lnTo>
                  <a:pt x="1727970" y="726320"/>
                </a:lnTo>
                <a:lnTo>
                  <a:pt x="1741856" y="726320"/>
                </a:lnTo>
                <a:lnTo>
                  <a:pt x="1746083" y="732357"/>
                </a:lnTo>
                <a:lnTo>
                  <a:pt x="1749706" y="736585"/>
                </a:lnTo>
                <a:lnTo>
                  <a:pt x="1752121" y="745037"/>
                </a:lnTo>
                <a:lnTo>
                  <a:pt x="1752121" y="751074"/>
                </a:lnTo>
                <a:lnTo>
                  <a:pt x="1756347" y="759528"/>
                </a:lnTo>
                <a:lnTo>
                  <a:pt x="1756347" y="771601"/>
                </a:lnTo>
                <a:lnTo>
                  <a:pt x="1749706" y="771601"/>
                </a:lnTo>
                <a:lnTo>
                  <a:pt x="1749706" y="780056"/>
                </a:lnTo>
                <a:lnTo>
                  <a:pt x="1756347" y="780056"/>
                </a:lnTo>
                <a:lnTo>
                  <a:pt x="1766007" y="783677"/>
                </a:lnTo>
                <a:lnTo>
                  <a:pt x="1778082" y="786092"/>
                </a:lnTo>
                <a:lnTo>
                  <a:pt x="1788347" y="786092"/>
                </a:lnTo>
                <a:lnTo>
                  <a:pt x="1802836" y="786092"/>
                </a:lnTo>
                <a:lnTo>
                  <a:pt x="1808874" y="780056"/>
                </a:lnTo>
                <a:lnTo>
                  <a:pt x="1812496" y="775829"/>
                </a:lnTo>
                <a:lnTo>
                  <a:pt x="1816722" y="775829"/>
                </a:lnTo>
                <a:lnTo>
                  <a:pt x="1820950" y="775829"/>
                </a:lnTo>
                <a:lnTo>
                  <a:pt x="1826987" y="780056"/>
                </a:lnTo>
                <a:lnTo>
                  <a:pt x="1831213" y="783677"/>
                </a:lnTo>
                <a:lnTo>
                  <a:pt x="1831213" y="786092"/>
                </a:lnTo>
                <a:lnTo>
                  <a:pt x="1831213" y="790318"/>
                </a:lnTo>
                <a:lnTo>
                  <a:pt x="1834836" y="793942"/>
                </a:lnTo>
                <a:lnTo>
                  <a:pt x="1834836" y="800583"/>
                </a:lnTo>
                <a:lnTo>
                  <a:pt x="1831213" y="808432"/>
                </a:lnTo>
                <a:lnTo>
                  <a:pt x="1831213" y="812658"/>
                </a:lnTo>
                <a:lnTo>
                  <a:pt x="1831213" y="815074"/>
                </a:lnTo>
                <a:lnTo>
                  <a:pt x="1831213" y="818695"/>
                </a:lnTo>
                <a:lnTo>
                  <a:pt x="1826987" y="827147"/>
                </a:lnTo>
                <a:lnTo>
                  <a:pt x="1806459" y="837412"/>
                </a:lnTo>
                <a:lnTo>
                  <a:pt x="1780498" y="837412"/>
                </a:lnTo>
                <a:lnTo>
                  <a:pt x="1752121" y="837412"/>
                </a:lnTo>
                <a:lnTo>
                  <a:pt x="1723744" y="843449"/>
                </a:lnTo>
                <a:lnTo>
                  <a:pt x="1703217" y="857940"/>
                </a:lnTo>
                <a:lnTo>
                  <a:pt x="1679066" y="876656"/>
                </a:lnTo>
                <a:lnTo>
                  <a:pt x="1656726" y="894768"/>
                </a:lnTo>
                <a:lnTo>
                  <a:pt x="1626539" y="905033"/>
                </a:lnTo>
                <a:lnTo>
                  <a:pt x="1622313" y="898995"/>
                </a:lnTo>
                <a:lnTo>
                  <a:pt x="1618087" y="891147"/>
                </a:lnTo>
                <a:lnTo>
                  <a:pt x="1618087" y="884506"/>
                </a:lnTo>
                <a:lnTo>
                  <a:pt x="1614464" y="872430"/>
                </a:lnTo>
                <a:lnTo>
                  <a:pt x="1626539" y="866392"/>
                </a:lnTo>
                <a:lnTo>
                  <a:pt x="1636804" y="857940"/>
                </a:lnTo>
                <a:lnTo>
                  <a:pt x="1642840" y="847677"/>
                </a:lnTo>
                <a:lnTo>
                  <a:pt x="1650690" y="837412"/>
                </a:lnTo>
                <a:lnTo>
                  <a:pt x="1654916" y="827147"/>
                </a:lnTo>
                <a:lnTo>
                  <a:pt x="1614464" y="827147"/>
                </a:lnTo>
                <a:lnTo>
                  <a:pt x="1589710" y="837412"/>
                </a:lnTo>
                <a:lnTo>
                  <a:pt x="1561936" y="841638"/>
                </a:lnTo>
                <a:lnTo>
                  <a:pt x="1529334" y="837412"/>
                </a:lnTo>
                <a:lnTo>
                  <a:pt x="1508806" y="827147"/>
                </a:lnTo>
                <a:lnTo>
                  <a:pt x="1499146" y="827147"/>
                </a:lnTo>
                <a:lnTo>
                  <a:pt x="1499146" y="818695"/>
                </a:lnTo>
                <a:lnTo>
                  <a:pt x="1508806" y="815074"/>
                </a:lnTo>
                <a:lnTo>
                  <a:pt x="1517258" y="812658"/>
                </a:lnTo>
                <a:lnTo>
                  <a:pt x="1519071" y="808432"/>
                </a:lnTo>
                <a:lnTo>
                  <a:pt x="1526918" y="804204"/>
                </a:lnTo>
                <a:lnTo>
                  <a:pt x="1529334" y="793942"/>
                </a:lnTo>
                <a:lnTo>
                  <a:pt x="1523297" y="793942"/>
                </a:lnTo>
                <a:lnTo>
                  <a:pt x="1523297" y="786092"/>
                </a:lnTo>
                <a:lnTo>
                  <a:pt x="1533560" y="786092"/>
                </a:lnTo>
                <a:lnTo>
                  <a:pt x="1541409" y="783677"/>
                </a:lnTo>
                <a:lnTo>
                  <a:pt x="1547447" y="783677"/>
                </a:lnTo>
                <a:lnTo>
                  <a:pt x="1555295" y="780056"/>
                </a:lnTo>
                <a:lnTo>
                  <a:pt x="1551673" y="775829"/>
                </a:lnTo>
                <a:lnTo>
                  <a:pt x="1547447" y="771601"/>
                </a:lnTo>
                <a:lnTo>
                  <a:pt x="1543222" y="769791"/>
                </a:lnTo>
                <a:lnTo>
                  <a:pt x="1543222" y="765565"/>
                </a:lnTo>
                <a:lnTo>
                  <a:pt x="1541409" y="761339"/>
                </a:lnTo>
                <a:lnTo>
                  <a:pt x="1537183" y="755300"/>
                </a:lnTo>
                <a:lnTo>
                  <a:pt x="1543222" y="755300"/>
                </a:lnTo>
                <a:lnTo>
                  <a:pt x="1547447" y="751074"/>
                </a:lnTo>
                <a:lnTo>
                  <a:pt x="1551673" y="751074"/>
                </a:lnTo>
                <a:lnTo>
                  <a:pt x="1555295" y="746848"/>
                </a:lnTo>
                <a:lnTo>
                  <a:pt x="1593936" y="759528"/>
                </a:lnTo>
                <a:lnTo>
                  <a:pt x="1626539" y="771601"/>
                </a:lnTo>
                <a:lnTo>
                  <a:pt x="1654916" y="786092"/>
                </a:lnTo>
                <a:lnTo>
                  <a:pt x="1685103" y="798168"/>
                </a:lnTo>
                <a:lnTo>
                  <a:pt x="1723744" y="800583"/>
                </a:lnTo>
                <a:lnTo>
                  <a:pt x="1717706" y="783677"/>
                </a:lnTo>
                <a:lnTo>
                  <a:pt x="1711669" y="769791"/>
                </a:lnTo>
                <a:lnTo>
                  <a:pt x="1707443" y="759528"/>
                </a:lnTo>
                <a:lnTo>
                  <a:pt x="1703217" y="732357"/>
                </a:lnTo>
                <a:lnTo>
                  <a:pt x="1711669" y="730546"/>
                </a:lnTo>
                <a:close/>
                <a:moveTo>
                  <a:pt x="1508805" y="682849"/>
                </a:moveTo>
                <a:lnTo>
                  <a:pt x="1508805" y="697340"/>
                </a:lnTo>
                <a:lnTo>
                  <a:pt x="1508805" y="707603"/>
                </a:lnTo>
                <a:lnTo>
                  <a:pt x="1513031" y="717868"/>
                </a:lnTo>
                <a:lnTo>
                  <a:pt x="1508805" y="726320"/>
                </a:lnTo>
                <a:lnTo>
                  <a:pt x="1508805" y="732359"/>
                </a:lnTo>
                <a:lnTo>
                  <a:pt x="1499145" y="740811"/>
                </a:lnTo>
                <a:lnTo>
                  <a:pt x="1488882" y="746848"/>
                </a:lnTo>
                <a:lnTo>
                  <a:pt x="1476807" y="755300"/>
                </a:lnTo>
                <a:lnTo>
                  <a:pt x="1470768" y="765565"/>
                </a:lnTo>
                <a:lnTo>
                  <a:pt x="1456278" y="759529"/>
                </a:lnTo>
                <a:lnTo>
                  <a:pt x="1448430" y="755300"/>
                </a:lnTo>
                <a:lnTo>
                  <a:pt x="1442392" y="751074"/>
                </a:lnTo>
                <a:lnTo>
                  <a:pt x="1438166" y="746848"/>
                </a:lnTo>
                <a:lnTo>
                  <a:pt x="1432129" y="740811"/>
                </a:lnTo>
                <a:lnTo>
                  <a:pt x="1427903" y="775830"/>
                </a:lnTo>
                <a:lnTo>
                  <a:pt x="1417638" y="793943"/>
                </a:lnTo>
                <a:lnTo>
                  <a:pt x="1391677" y="800584"/>
                </a:lnTo>
                <a:lnTo>
                  <a:pt x="1371149" y="800584"/>
                </a:lnTo>
                <a:lnTo>
                  <a:pt x="1348809" y="800584"/>
                </a:lnTo>
                <a:lnTo>
                  <a:pt x="1322848" y="800584"/>
                </a:lnTo>
                <a:lnTo>
                  <a:pt x="1322848" y="771604"/>
                </a:lnTo>
                <a:lnTo>
                  <a:pt x="1360885" y="745037"/>
                </a:lnTo>
                <a:lnTo>
                  <a:pt x="1403752" y="717868"/>
                </a:lnTo>
                <a:lnTo>
                  <a:pt x="1452051" y="697340"/>
                </a:lnTo>
                <a:close/>
                <a:moveTo>
                  <a:pt x="8659712" y="682849"/>
                </a:moveTo>
                <a:lnTo>
                  <a:pt x="8678427" y="682849"/>
                </a:lnTo>
                <a:lnTo>
                  <a:pt x="8684466" y="701566"/>
                </a:lnTo>
                <a:lnTo>
                  <a:pt x="8684466" y="722093"/>
                </a:lnTo>
                <a:lnTo>
                  <a:pt x="8684466" y="746847"/>
                </a:lnTo>
                <a:lnTo>
                  <a:pt x="8716464" y="736584"/>
                </a:lnTo>
                <a:lnTo>
                  <a:pt x="8741220" y="722093"/>
                </a:lnTo>
                <a:lnTo>
                  <a:pt x="8769596" y="707602"/>
                </a:lnTo>
                <a:lnTo>
                  <a:pt x="8769596" y="818696"/>
                </a:lnTo>
                <a:lnTo>
                  <a:pt x="8769596" y="822922"/>
                </a:lnTo>
                <a:lnTo>
                  <a:pt x="8765370" y="822922"/>
                </a:lnTo>
                <a:lnTo>
                  <a:pt x="8763558" y="827150"/>
                </a:lnTo>
                <a:lnTo>
                  <a:pt x="8736992" y="827150"/>
                </a:lnTo>
                <a:lnTo>
                  <a:pt x="8702578" y="828960"/>
                </a:lnTo>
                <a:lnTo>
                  <a:pt x="8668165" y="833187"/>
                </a:lnTo>
                <a:lnTo>
                  <a:pt x="8639788" y="837413"/>
                </a:lnTo>
                <a:lnTo>
                  <a:pt x="8617448" y="841639"/>
                </a:lnTo>
                <a:lnTo>
                  <a:pt x="8607185" y="843452"/>
                </a:lnTo>
                <a:lnTo>
                  <a:pt x="8583034" y="822922"/>
                </a:lnTo>
                <a:lnTo>
                  <a:pt x="8564920" y="793942"/>
                </a:lnTo>
                <a:lnTo>
                  <a:pt x="8554657" y="755300"/>
                </a:lnTo>
                <a:lnTo>
                  <a:pt x="8556468" y="745037"/>
                </a:lnTo>
                <a:lnTo>
                  <a:pt x="8560694" y="736584"/>
                </a:lnTo>
                <a:lnTo>
                  <a:pt x="8564920" y="730546"/>
                </a:lnTo>
                <a:lnTo>
                  <a:pt x="8569148" y="722093"/>
                </a:lnTo>
                <a:lnTo>
                  <a:pt x="8570959" y="716057"/>
                </a:lnTo>
                <a:lnTo>
                  <a:pt x="8584845" y="707602"/>
                </a:lnTo>
                <a:lnTo>
                  <a:pt x="8603562" y="697340"/>
                </a:lnTo>
                <a:lnTo>
                  <a:pt x="8631938" y="687075"/>
                </a:lnTo>
                <a:close/>
                <a:moveTo>
                  <a:pt x="2728395" y="682849"/>
                </a:moveTo>
                <a:lnTo>
                  <a:pt x="2752548" y="693113"/>
                </a:lnTo>
                <a:lnTo>
                  <a:pt x="2752548" y="701565"/>
                </a:lnTo>
                <a:lnTo>
                  <a:pt x="2742283" y="701565"/>
                </a:lnTo>
                <a:lnTo>
                  <a:pt x="2736245" y="701565"/>
                </a:lnTo>
                <a:lnTo>
                  <a:pt x="2732019" y="701565"/>
                </a:lnTo>
                <a:lnTo>
                  <a:pt x="2728395" y="697339"/>
                </a:lnTo>
                <a:lnTo>
                  <a:pt x="2728395" y="693113"/>
                </a:lnTo>
                <a:close/>
                <a:moveTo>
                  <a:pt x="1988793" y="668964"/>
                </a:moveTo>
                <a:lnTo>
                  <a:pt x="2053998" y="668964"/>
                </a:lnTo>
                <a:lnTo>
                  <a:pt x="2053998" y="675000"/>
                </a:lnTo>
                <a:lnTo>
                  <a:pt x="2057621" y="682849"/>
                </a:lnTo>
                <a:lnTo>
                  <a:pt x="2057621" y="689491"/>
                </a:lnTo>
                <a:lnTo>
                  <a:pt x="2060037" y="701566"/>
                </a:lnTo>
                <a:lnTo>
                  <a:pt x="2043735" y="701566"/>
                </a:lnTo>
                <a:lnTo>
                  <a:pt x="2035281" y="701566"/>
                </a:lnTo>
                <a:lnTo>
                  <a:pt x="2029245" y="701566"/>
                </a:lnTo>
                <a:lnTo>
                  <a:pt x="2015359" y="697340"/>
                </a:lnTo>
                <a:lnTo>
                  <a:pt x="2003283" y="697340"/>
                </a:lnTo>
                <a:lnTo>
                  <a:pt x="1988793" y="693114"/>
                </a:lnTo>
                <a:close/>
                <a:moveTo>
                  <a:pt x="2140938" y="668961"/>
                </a:moveTo>
                <a:lnTo>
                  <a:pt x="2153014" y="668961"/>
                </a:lnTo>
                <a:lnTo>
                  <a:pt x="2159050" y="689489"/>
                </a:lnTo>
                <a:lnTo>
                  <a:pt x="2173541" y="697338"/>
                </a:lnTo>
                <a:lnTo>
                  <a:pt x="2195276" y="697338"/>
                </a:lnTo>
                <a:lnTo>
                  <a:pt x="2229690" y="693112"/>
                </a:lnTo>
                <a:lnTo>
                  <a:pt x="2229690" y="701564"/>
                </a:lnTo>
                <a:lnTo>
                  <a:pt x="2233918" y="711829"/>
                </a:lnTo>
                <a:lnTo>
                  <a:pt x="2238144" y="722092"/>
                </a:lnTo>
                <a:lnTo>
                  <a:pt x="2238144" y="730544"/>
                </a:lnTo>
                <a:lnTo>
                  <a:pt x="2238144" y="740808"/>
                </a:lnTo>
                <a:lnTo>
                  <a:pt x="2238144" y="746845"/>
                </a:lnTo>
                <a:lnTo>
                  <a:pt x="2276784" y="769788"/>
                </a:lnTo>
                <a:lnTo>
                  <a:pt x="2320859" y="780053"/>
                </a:lnTo>
                <a:lnTo>
                  <a:pt x="2371574" y="780053"/>
                </a:lnTo>
                <a:lnTo>
                  <a:pt x="2420479" y="780053"/>
                </a:lnTo>
                <a:lnTo>
                  <a:pt x="2474817" y="775827"/>
                </a:lnTo>
                <a:lnTo>
                  <a:pt x="2519496" y="780053"/>
                </a:lnTo>
                <a:lnTo>
                  <a:pt x="2519496" y="790317"/>
                </a:lnTo>
                <a:lnTo>
                  <a:pt x="2523724" y="800580"/>
                </a:lnTo>
                <a:lnTo>
                  <a:pt x="2527950" y="808429"/>
                </a:lnTo>
                <a:lnTo>
                  <a:pt x="2527950" y="812655"/>
                </a:lnTo>
                <a:lnTo>
                  <a:pt x="2527950" y="818694"/>
                </a:lnTo>
                <a:lnTo>
                  <a:pt x="2527950" y="827146"/>
                </a:lnTo>
                <a:lnTo>
                  <a:pt x="2519496" y="851900"/>
                </a:lnTo>
                <a:lnTo>
                  <a:pt x="2499573" y="851900"/>
                </a:lnTo>
                <a:lnTo>
                  <a:pt x="2474817" y="847674"/>
                </a:lnTo>
                <a:lnTo>
                  <a:pt x="2456705" y="843448"/>
                </a:lnTo>
                <a:lnTo>
                  <a:pt x="2448856" y="843448"/>
                </a:lnTo>
                <a:lnTo>
                  <a:pt x="2442819" y="847674"/>
                </a:lnTo>
                <a:lnTo>
                  <a:pt x="2438593" y="856126"/>
                </a:lnTo>
                <a:lnTo>
                  <a:pt x="2434367" y="857938"/>
                </a:lnTo>
                <a:lnTo>
                  <a:pt x="2428328" y="857938"/>
                </a:lnTo>
                <a:lnTo>
                  <a:pt x="2424102" y="862164"/>
                </a:lnTo>
                <a:lnTo>
                  <a:pt x="2414442" y="866391"/>
                </a:lnTo>
                <a:lnTo>
                  <a:pt x="2404178" y="866391"/>
                </a:lnTo>
                <a:lnTo>
                  <a:pt x="2392102" y="870617"/>
                </a:lnTo>
                <a:lnTo>
                  <a:pt x="2386066" y="872427"/>
                </a:lnTo>
                <a:lnTo>
                  <a:pt x="2375800" y="872427"/>
                </a:lnTo>
                <a:lnTo>
                  <a:pt x="2363725" y="872427"/>
                </a:lnTo>
                <a:lnTo>
                  <a:pt x="2357688" y="862164"/>
                </a:lnTo>
                <a:lnTo>
                  <a:pt x="2353462" y="851900"/>
                </a:lnTo>
                <a:lnTo>
                  <a:pt x="2347423" y="843448"/>
                </a:lnTo>
                <a:lnTo>
                  <a:pt x="2347423" y="851900"/>
                </a:lnTo>
                <a:lnTo>
                  <a:pt x="2339576" y="857938"/>
                </a:lnTo>
                <a:lnTo>
                  <a:pt x="2335348" y="866391"/>
                </a:lnTo>
                <a:lnTo>
                  <a:pt x="2333537" y="872427"/>
                </a:lnTo>
                <a:lnTo>
                  <a:pt x="2314821" y="872427"/>
                </a:lnTo>
                <a:lnTo>
                  <a:pt x="2306973" y="862164"/>
                </a:lnTo>
                <a:lnTo>
                  <a:pt x="2300935" y="847674"/>
                </a:lnTo>
                <a:lnTo>
                  <a:pt x="2294898" y="833183"/>
                </a:lnTo>
                <a:lnTo>
                  <a:pt x="2290670" y="843448"/>
                </a:lnTo>
                <a:lnTo>
                  <a:pt x="2286444" y="851900"/>
                </a:lnTo>
                <a:lnTo>
                  <a:pt x="2282822" y="856126"/>
                </a:lnTo>
                <a:lnTo>
                  <a:pt x="2276784" y="856126"/>
                </a:lnTo>
                <a:lnTo>
                  <a:pt x="2268332" y="851900"/>
                </a:lnTo>
                <a:lnTo>
                  <a:pt x="2262295" y="847674"/>
                </a:lnTo>
                <a:lnTo>
                  <a:pt x="2258067" y="843448"/>
                </a:lnTo>
                <a:lnTo>
                  <a:pt x="2258067" y="841635"/>
                </a:lnTo>
                <a:lnTo>
                  <a:pt x="2258067" y="837409"/>
                </a:lnTo>
                <a:lnTo>
                  <a:pt x="2258067" y="833183"/>
                </a:lnTo>
                <a:lnTo>
                  <a:pt x="2258067" y="828957"/>
                </a:lnTo>
                <a:lnTo>
                  <a:pt x="2254446" y="827146"/>
                </a:lnTo>
                <a:lnTo>
                  <a:pt x="2252030" y="827146"/>
                </a:lnTo>
                <a:lnTo>
                  <a:pt x="2248407" y="828957"/>
                </a:lnTo>
                <a:lnTo>
                  <a:pt x="2239955" y="828957"/>
                </a:lnTo>
                <a:lnTo>
                  <a:pt x="2229690" y="833183"/>
                </a:lnTo>
                <a:lnTo>
                  <a:pt x="2223653" y="833183"/>
                </a:lnTo>
                <a:lnTo>
                  <a:pt x="2211578" y="837409"/>
                </a:lnTo>
                <a:lnTo>
                  <a:pt x="2209767" y="833183"/>
                </a:lnTo>
                <a:lnTo>
                  <a:pt x="2205541" y="833183"/>
                </a:lnTo>
                <a:lnTo>
                  <a:pt x="2197692" y="828957"/>
                </a:lnTo>
                <a:lnTo>
                  <a:pt x="2195276" y="827146"/>
                </a:lnTo>
                <a:lnTo>
                  <a:pt x="2187427" y="822920"/>
                </a:lnTo>
                <a:lnTo>
                  <a:pt x="2183201" y="818694"/>
                </a:lnTo>
                <a:lnTo>
                  <a:pt x="2187427" y="798165"/>
                </a:lnTo>
                <a:lnTo>
                  <a:pt x="2183201" y="783676"/>
                </a:lnTo>
                <a:lnTo>
                  <a:pt x="2177164" y="771601"/>
                </a:lnTo>
                <a:lnTo>
                  <a:pt x="2169315" y="755299"/>
                </a:lnTo>
                <a:lnTo>
                  <a:pt x="2169315" y="732356"/>
                </a:lnTo>
                <a:lnTo>
                  <a:pt x="2134901" y="730544"/>
                </a:lnTo>
                <a:lnTo>
                  <a:pt x="2102297" y="717865"/>
                </a:lnTo>
                <a:lnTo>
                  <a:pt x="2073920" y="707603"/>
                </a:lnTo>
                <a:lnTo>
                  <a:pt x="2072109" y="703980"/>
                </a:lnTo>
                <a:lnTo>
                  <a:pt x="2072109" y="701564"/>
                </a:lnTo>
                <a:lnTo>
                  <a:pt x="2072109" y="697338"/>
                </a:lnTo>
                <a:lnTo>
                  <a:pt x="2067883" y="693112"/>
                </a:lnTo>
                <a:lnTo>
                  <a:pt x="2067883" y="682847"/>
                </a:lnTo>
                <a:lnTo>
                  <a:pt x="2082374" y="679226"/>
                </a:lnTo>
                <a:lnTo>
                  <a:pt x="2100486" y="679226"/>
                </a:lnTo>
                <a:lnTo>
                  <a:pt x="2120411" y="674998"/>
                </a:lnTo>
                <a:lnTo>
                  <a:pt x="2126447" y="672585"/>
                </a:lnTo>
                <a:lnTo>
                  <a:pt x="2134901" y="672585"/>
                </a:lnTo>
                <a:close/>
                <a:moveTo>
                  <a:pt x="1834833" y="660510"/>
                </a:moveTo>
                <a:lnTo>
                  <a:pt x="1849323" y="668962"/>
                </a:lnTo>
                <a:lnTo>
                  <a:pt x="1863210" y="675000"/>
                </a:lnTo>
                <a:lnTo>
                  <a:pt x="1869246" y="687076"/>
                </a:lnTo>
                <a:lnTo>
                  <a:pt x="1877701" y="701564"/>
                </a:lnTo>
                <a:lnTo>
                  <a:pt x="1879511" y="716055"/>
                </a:lnTo>
                <a:lnTo>
                  <a:pt x="1859586" y="716055"/>
                </a:lnTo>
                <a:lnTo>
                  <a:pt x="1859586" y="707603"/>
                </a:lnTo>
                <a:lnTo>
                  <a:pt x="1849323" y="701564"/>
                </a:lnTo>
                <a:lnTo>
                  <a:pt x="1845097" y="693112"/>
                </a:lnTo>
                <a:lnTo>
                  <a:pt x="1840869" y="687076"/>
                </a:lnTo>
                <a:lnTo>
                  <a:pt x="1837248" y="675000"/>
                </a:lnTo>
                <a:close/>
                <a:moveTo>
                  <a:pt x="1614463" y="644210"/>
                </a:moveTo>
                <a:lnTo>
                  <a:pt x="1632575" y="646021"/>
                </a:lnTo>
                <a:lnTo>
                  <a:pt x="1646463" y="646021"/>
                </a:lnTo>
                <a:lnTo>
                  <a:pt x="1660951" y="650247"/>
                </a:lnTo>
                <a:lnTo>
                  <a:pt x="1671216" y="654475"/>
                </a:lnTo>
                <a:lnTo>
                  <a:pt x="1665178" y="664737"/>
                </a:lnTo>
                <a:lnTo>
                  <a:pt x="1656725" y="675002"/>
                </a:lnTo>
                <a:lnTo>
                  <a:pt x="1650689" y="682851"/>
                </a:lnTo>
                <a:lnTo>
                  <a:pt x="1640424" y="693114"/>
                </a:lnTo>
                <a:lnTo>
                  <a:pt x="1628349" y="701566"/>
                </a:lnTo>
                <a:lnTo>
                  <a:pt x="1618086" y="703982"/>
                </a:lnTo>
                <a:lnTo>
                  <a:pt x="1612048" y="703982"/>
                </a:lnTo>
                <a:lnTo>
                  <a:pt x="1599972" y="701566"/>
                </a:lnTo>
                <a:lnTo>
                  <a:pt x="1593936" y="693114"/>
                </a:lnTo>
                <a:lnTo>
                  <a:pt x="1589710" y="687077"/>
                </a:lnTo>
                <a:lnTo>
                  <a:pt x="1586086" y="679228"/>
                </a:lnTo>
                <a:lnTo>
                  <a:pt x="1586086" y="668964"/>
                </a:lnTo>
                <a:lnTo>
                  <a:pt x="1599972" y="658701"/>
                </a:lnTo>
                <a:close/>
                <a:moveTo>
                  <a:pt x="2215805" y="644210"/>
                </a:moveTo>
                <a:lnTo>
                  <a:pt x="2248408" y="644210"/>
                </a:lnTo>
                <a:lnTo>
                  <a:pt x="2248408" y="660513"/>
                </a:lnTo>
                <a:lnTo>
                  <a:pt x="2215805" y="660513"/>
                </a:lnTo>
                <a:close/>
                <a:moveTo>
                  <a:pt x="2106525" y="629719"/>
                </a:moveTo>
                <a:lnTo>
                  <a:pt x="2116790" y="629719"/>
                </a:lnTo>
                <a:lnTo>
                  <a:pt x="2124638" y="629719"/>
                </a:lnTo>
                <a:lnTo>
                  <a:pt x="2130676" y="629719"/>
                </a:lnTo>
                <a:lnTo>
                  <a:pt x="2134903" y="629719"/>
                </a:lnTo>
                <a:lnTo>
                  <a:pt x="2140940" y="629719"/>
                </a:lnTo>
                <a:lnTo>
                  <a:pt x="2148789" y="629719"/>
                </a:lnTo>
                <a:lnTo>
                  <a:pt x="2159054" y="629719"/>
                </a:lnTo>
                <a:lnTo>
                  <a:pt x="2159054" y="644211"/>
                </a:lnTo>
                <a:lnTo>
                  <a:pt x="2112562" y="654475"/>
                </a:lnTo>
                <a:close/>
                <a:moveTo>
                  <a:pt x="1671217" y="606777"/>
                </a:moveTo>
                <a:lnTo>
                  <a:pt x="1685103" y="611003"/>
                </a:lnTo>
                <a:lnTo>
                  <a:pt x="1699594" y="615229"/>
                </a:lnTo>
                <a:lnTo>
                  <a:pt x="1711669" y="621267"/>
                </a:lnTo>
                <a:lnTo>
                  <a:pt x="1703215" y="621267"/>
                </a:lnTo>
                <a:lnTo>
                  <a:pt x="1685103" y="629720"/>
                </a:lnTo>
                <a:lnTo>
                  <a:pt x="1665179" y="629720"/>
                </a:lnTo>
                <a:lnTo>
                  <a:pt x="1640425" y="629720"/>
                </a:lnTo>
                <a:lnTo>
                  <a:pt x="1640425" y="621267"/>
                </a:lnTo>
                <a:lnTo>
                  <a:pt x="1646462" y="621267"/>
                </a:lnTo>
                <a:lnTo>
                  <a:pt x="1654916" y="615229"/>
                </a:lnTo>
                <a:lnTo>
                  <a:pt x="1665179" y="611003"/>
                </a:lnTo>
                <a:close/>
                <a:moveTo>
                  <a:pt x="6634703" y="603153"/>
                </a:moveTo>
                <a:lnTo>
                  <a:pt x="6669118" y="606776"/>
                </a:lnTo>
                <a:lnTo>
                  <a:pt x="6677570" y="615228"/>
                </a:lnTo>
                <a:lnTo>
                  <a:pt x="6681193" y="621265"/>
                </a:lnTo>
                <a:lnTo>
                  <a:pt x="6687230" y="629719"/>
                </a:lnTo>
                <a:lnTo>
                  <a:pt x="6683607" y="635756"/>
                </a:lnTo>
                <a:lnTo>
                  <a:pt x="6683607" y="639982"/>
                </a:lnTo>
                <a:lnTo>
                  <a:pt x="6681193" y="644208"/>
                </a:lnTo>
                <a:lnTo>
                  <a:pt x="6658853" y="672585"/>
                </a:lnTo>
                <a:lnTo>
                  <a:pt x="6630477" y="693112"/>
                </a:lnTo>
                <a:lnTo>
                  <a:pt x="6598479" y="711829"/>
                </a:lnTo>
                <a:lnTo>
                  <a:pt x="6559837" y="726320"/>
                </a:lnTo>
                <a:lnTo>
                  <a:pt x="6525424" y="740811"/>
                </a:lnTo>
                <a:lnTo>
                  <a:pt x="6492821" y="755300"/>
                </a:lnTo>
                <a:lnTo>
                  <a:pt x="6458405" y="783677"/>
                </a:lnTo>
                <a:lnTo>
                  <a:pt x="6417953" y="827147"/>
                </a:lnTo>
                <a:lnTo>
                  <a:pt x="6377503" y="876656"/>
                </a:lnTo>
                <a:lnTo>
                  <a:pt x="6337049" y="934013"/>
                </a:lnTo>
                <a:lnTo>
                  <a:pt x="6306861" y="991974"/>
                </a:lnTo>
                <a:lnTo>
                  <a:pt x="6284523" y="1049331"/>
                </a:lnTo>
                <a:lnTo>
                  <a:pt x="6274259" y="1103066"/>
                </a:lnTo>
                <a:lnTo>
                  <a:pt x="6278485" y="1121180"/>
                </a:lnTo>
                <a:lnTo>
                  <a:pt x="6292371" y="1141709"/>
                </a:lnTo>
                <a:lnTo>
                  <a:pt x="6308674" y="1164653"/>
                </a:lnTo>
                <a:lnTo>
                  <a:pt x="6331012" y="1180952"/>
                </a:lnTo>
                <a:lnTo>
                  <a:pt x="6331012" y="1189406"/>
                </a:lnTo>
                <a:lnTo>
                  <a:pt x="6320749" y="1189406"/>
                </a:lnTo>
                <a:lnTo>
                  <a:pt x="6312900" y="1207518"/>
                </a:lnTo>
                <a:lnTo>
                  <a:pt x="6284523" y="1195443"/>
                </a:lnTo>
                <a:lnTo>
                  <a:pt x="6251920" y="1189406"/>
                </a:lnTo>
                <a:lnTo>
                  <a:pt x="6241656" y="1160424"/>
                </a:lnTo>
                <a:lnTo>
                  <a:pt x="6223544" y="1135671"/>
                </a:lnTo>
                <a:lnTo>
                  <a:pt x="6207242" y="1116954"/>
                </a:lnTo>
                <a:lnTo>
                  <a:pt x="6189128" y="1098840"/>
                </a:lnTo>
                <a:lnTo>
                  <a:pt x="6175242" y="1069861"/>
                </a:lnTo>
                <a:lnTo>
                  <a:pt x="6195167" y="1055369"/>
                </a:lnTo>
                <a:lnTo>
                  <a:pt x="6207242" y="1049331"/>
                </a:lnTo>
                <a:lnTo>
                  <a:pt x="6207242" y="1039068"/>
                </a:lnTo>
                <a:lnTo>
                  <a:pt x="6203619" y="1030616"/>
                </a:lnTo>
                <a:lnTo>
                  <a:pt x="6199393" y="1016125"/>
                </a:lnTo>
                <a:lnTo>
                  <a:pt x="6203619" y="1002239"/>
                </a:lnTo>
                <a:lnTo>
                  <a:pt x="6213279" y="983522"/>
                </a:lnTo>
                <a:lnTo>
                  <a:pt x="6227770" y="973257"/>
                </a:lnTo>
                <a:lnTo>
                  <a:pt x="6241656" y="958768"/>
                </a:lnTo>
                <a:lnTo>
                  <a:pt x="6251920" y="938239"/>
                </a:lnTo>
                <a:lnTo>
                  <a:pt x="6245882" y="934013"/>
                </a:lnTo>
                <a:lnTo>
                  <a:pt x="6238033" y="929787"/>
                </a:lnTo>
                <a:lnTo>
                  <a:pt x="6238033" y="927976"/>
                </a:lnTo>
                <a:lnTo>
                  <a:pt x="6235619" y="927976"/>
                </a:lnTo>
                <a:lnTo>
                  <a:pt x="6235619" y="923750"/>
                </a:lnTo>
                <a:lnTo>
                  <a:pt x="6235619" y="919524"/>
                </a:lnTo>
                <a:lnTo>
                  <a:pt x="6251920" y="901410"/>
                </a:lnTo>
                <a:lnTo>
                  <a:pt x="6270032" y="884505"/>
                </a:lnTo>
                <a:lnTo>
                  <a:pt x="6280295" y="857939"/>
                </a:lnTo>
                <a:lnTo>
                  <a:pt x="6284523" y="851903"/>
                </a:lnTo>
                <a:lnTo>
                  <a:pt x="6280295" y="841638"/>
                </a:lnTo>
                <a:lnTo>
                  <a:pt x="6280295" y="833186"/>
                </a:lnTo>
                <a:lnTo>
                  <a:pt x="6278485" y="828960"/>
                </a:lnTo>
                <a:lnTo>
                  <a:pt x="6278485" y="818695"/>
                </a:lnTo>
                <a:lnTo>
                  <a:pt x="6278485" y="812658"/>
                </a:lnTo>
                <a:lnTo>
                  <a:pt x="6280295" y="800583"/>
                </a:lnTo>
                <a:lnTo>
                  <a:pt x="6308674" y="769791"/>
                </a:lnTo>
                <a:lnTo>
                  <a:pt x="6344898" y="736585"/>
                </a:lnTo>
                <a:lnTo>
                  <a:pt x="6389576" y="703980"/>
                </a:lnTo>
                <a:lnTo>
                  <a:pt x="6436067" y="679226"/>
                </a:lnTo>
                <a:lnTo>
                  <a:pt x="6474707" y="660509"/>
                </a:lnTo>
                <a:lnTo>
                  <a:pt x="6539310" y="660509"/>
                </a:lnTo>
                <a:lnTo>
                  <a:pt x="6559837" y="650247"/>
                </a:lnTo>
                <a:lnTo>
                  <a:pt x="6574328" y="639982"/>
                </a:lnTo>
                <a:lnTo>
                  <a:pt x="6583988" y="625491"/>
                </a:lnTo>
                <a:lnTo>
                  <a:pt x="6596063" y="617039"/>
                </a:lnTo>
                <a:lnTo>
                  <a:pt x="6610554" y="611002"/>
                </a:lnTo>
                <a:close/>
                <a:moveTo>
                  <a:pt x="2035281" y="549420"/>
                </a:moveTo>
                <a:lnTo>
                  <a:pt x="2067886" y="549420"/>
                </a:lnTo>
                <a:lnTo>
                  <a:pt x="2078149" y="563911"/>
                </a:lnTo>
                <a:lnTo>
                  <a:pt x="2092034" y="578400"/>
                </a:lnTo>
                <a:lnTo>
                  <a:pt x="2106525" y="588665"/>
                </a:lnTo>
                <a:lnTo>
                  <a:pt x="2100489" y="596515"/>
                </a:lnTo>
                <a:lnTo>
                  <a:pt x="2096263" y="600741"/>
                </a:lnTo>
                <a:lnTo>
                  <a:pt x="2092034" y="603156"/>
                </a:lnTo>
                <a:lnTo>
                  <a:pt x="2088413" y="611004"/>
                </a:lnTo>
                <a:lnTo>
                  <a:pt x="2085998" y="617043"/>
                </a:lnTo>
                <a:lnTo>
                  <a:pt x="2082375" y="629721"/>
                </a:lnTo>
                <a:lnTo>
                  <a:pt x="2072112" y="629721"/>
                </a:lnTo>
                <a:lnTo>
                  <a:pt x="2057621" y="629721"/>
                </a:lnTo>
                <a:lnTo>
                  <a:pt x="2049772" y="625495"/>
                </a:lnTo>
                <a:lnTo>
                  <a:pt x="2039509" y="625495"/>
                </a:lnTo>
                <a:lnTo>
                  <a:pt x="2029244" y="621269"/>
                </a:lnTo>
                <a:lnTo>
                  <a:pt x="2029244" y="606778"/>
                </a:lnTo>
                <a:lnTo>
                  <a:pt x="2031660" y="596515"/>
                </a:lnTo>
                <a:lnTo>
                  <a:pt x="2035281" y="582023"/>
                </a:lnTo>
                <a:lnTo>
                  <a:pt x="2035281" y="568137"/>
                </a:lnTo>
                <a:close/>
                <a:moveTo>
                  <a:pt x="7636340" y="516211"/>
                </a:moveTo>
                <a:lnTo>
                  <a:pt x="7674981" y="516211"/>
                </a:lnTo>
                <a:lnTo>
                  <a:pt x="7682830" y="526476"/>
                </a:lnTo>
                <a:lnTo>
                  <a:pt x="7684641" y="530702"/>
                </a:lnTo>
                <a:lnTo>
                  <a:pt x="7688867" y="536738"/>
                </a:lnTo>
                <a:lnTo>
                  <a:pt x="7696716" y="545191"/>
                </a:lnTo>
                <a:lnTo>
                  <a:pt x="7698527" y="555455"/>
                </a:lnTo>
                <a:lnTo>
                  <a:pt x="7688264" y="559681"/>
                </a:lnTo>
                <a:lnTo>
                  <a:pt x="7684036" y="561492"/>
                </a:lnTo>
                <a:lnTo>
                  <a:pt x="7677999" y="565720"/>
                </a:lnTo>
                <a:lnTo>
                  <a:pt x="7673773" y="571757"/>
                </a:lnTo>
                <a:lnTo>
                  <a:pt x="7669547" y="575983"/>
                </a:lnTo>
                <a:lnTo>
                  <a:pt x="7667735" y="586248"/>
                </a:lnTo>
                <a:lnTo>
                  <a:pt x="7696111" y="594700"/>
                </a:lnTo>
                <a:lnTo>
                  <a:pt x="7709999" y="600736"/>
                </a:lnTo>
                <a:lnTo>
                  <a:pt x="7723885" y="615227"/>
                </a:lnTo>
                <a:lnTo>
                  <a:pt x="7737771" y="633944"/>
                </a:lnTo>
                <a:lnTo>
                  <a:pt x="7761922" y="623679"/>
                </a:lnTo>
                <a:lnTo>
                  <a:pt x="7786073" y="619453"/>
                </a:lnTo>
                <a:lnTo>
                  <a:pt x="7814449" y="615227"/>
                </a:lnTo>
                <a:lnTo>
                  <a:pt x="7847052" y="604964"/>
                </a:lnTo>
                <a:lnTo>
                  <a:pt x="7848863" y="600736"/>
                </a:lnTo>
                <a:lnTo>
                  <a:pt x="7853089" y="604964"/>
                </a:lnTo>
                <a:lnTo>
                  <a:pt x="7853089" y="609190"/>
                </a:lnTo>
                <a:lnTo>
                  <a:pt x="7853089" y="613417"/>
                </a:lnTo>
                <a:lnTo>
                  <a:pt x="7881466" y="627905"/>
                </a:lnTo>
                <a:lnTo>
                  <a:pt x="7903806" y="644209"/>
                </a:lnTo>
                <a:lnTo>
                  <a:pt x="7920107" y="666547"/>
                </a:lnTo>
                <a:lnTo>
                  <a:pt x="7938219" y="691300"/>
                </a:lnTo>
                <a:lnTo>
                  <a:pt x="7938219" y="738394"/>
                </a:lnTo>
                <a:lnTo>
                  <a:pt x="7914069" y="757111"/>
                </a:lnTo>
                <a:lnTo>
                  <a:pt x="7903806" y="773412"/>
                </a:lnTo>
                <a:lnTo>
                  <a:pt x="7895957" y="792129"/>
                </a:lnTo>
                <a:lnTo>
                  <a:pt x="7885692" y="810846"/>
                </a:lnTo>
                <a:lnTo>
                  <a:pt x="7857315" y="827147"/>
                </a:lnTo>
                <a:lnTo>
                  <a:pt x="7824712" y="845862"/>
                </a:lnTo>
                <a:lnTo>
                  <a:pt x="7792109" y="868202"/>
                </a:lnTo>
                <a:lnTo>
                  <a:pt x="7767959" y="897182"/>
                </a:lnTo>
                <a:lnTo>
                  <a:pt x="7775808" y="897182"/>
                </a:lnTo>
                <a:lnTo>
                  <a:pt x="7799959" y="882693"/>
                </a:lnTo>
                <a:lnTo>
                  <a:pt x="7828335" y="878465"/>
                </a:lnTo>
                <a:lnTo>
                  <a:pt x="7860938" y="882693"/>
                </a:lnTo>
                <a:lnTo>
                  <a:pt x="7860938" y="888730"/>
                </a:lnTo>
                <a:lnTo>
                  <a:pt x="7856712" y="897182"/>
                </a:lnTo>
                <a:lnTo>
                  <a:pt x="7856712" y="898994"/>
                </a:lnTo>
                <a:lnTo>
                  <a:pt x="7856712" y="903221"/>
                </a:lnTo>
                <a:lnTo>
                  <a:pt x="7856712" y="907447"/>
                </a:lnTo>
                <a:lnTo>
                  <a:pt x="7860938" y="907447"/>
                </a:lnTo>
                <a:lnTo>
                  <a:pt x="7866977" y="911673"/>
                </a:lnTo>
                <a:lnTo>
                  <a:pt x="7877240" y="899597"/>
                </a:lnTo>
                <a:lnTo>
                  <a:pt x="7891126" y="889335"/>
                </a:lnTo>
                <a:lnTo>
                  <a:pt x="7905013" y="879070"/>
                </a:lnTo>
                <a:lnTo>
                  <a:pt x="7923126" y="870618"/>
                </a:lnTo>
                <a:lnTo>
                  <a:pt x="7923126" y="882693"/>
                </a:lnTo>
                <a:lnTo>
                  <a:pt x="7917089" y="892956"/>
                </a:lnTo>
                <a:lnTo>
                  <a:pt x="7912861" y="903221"/>
                </a:lnTo>
                <a:lnTo>
                  <a:pt x="7908635" y="917709"/>
                </a:lnTo>
                <a:lnTo>
                  <a:pt x="7904409" y="936426"/>
                </a:lnTo>
                <a:lnTo>
                  <a:pt x="7908635" y="940652"/>
                </a:lnTo>
                <a:lnTo>
                  <a:pt x="7912861" y="940652"/>
                </a:lnTo>
                <a:lnTo>
                  <a:pt x="7912861" y="942465"/>
                </a:lnTo>
                <a:lnTo>
                  <a:pt x="7930975" y="942465"/>
                </a:lnTo>
                <a:lnTo>
                  <a:pt x="7930975" y="917709"/>
                </a:lnTo>
                <a:lnTo>
                  <a:pt x="7965388" y="913483"/>
                </a:lnTo>
                <a:lnTo>
                  <a:pt x="7997991" y="913483"/>
                </a:lnTo>
                <a:lnTo>
                  <a:pt x="8022142" y="917709"/>
                </a:lnTo>
                <a:lnTo>
                  <a:pt x="8046292" y="936426"/>
                </a:lnTo>
                <a:lnTo>
                  <a:pt x="8046292" y="940652"/>
                </a:lnTo>
                <a:lnTo>
                  <a:pt x="8046292" y="950917"/>
                </a:lnTo>
                <a:lnTo>
                  <a:pt x="8050519" y="961182"/>
                </a:lnTo>
                <a:lnTo>
                  <a:pt x="8050519" y="971445"/>
                </a:lnTo>
                <a:lnTo>
                  <a:pt x="8054745" y="981709"/>
                </a:lnTo>
                <a:lnTo>
                  <a:pt x="8156176" y="990162"/>
                </a:lnTo>
                <a:lnTo>
                  <a:pt x="8164026" y="967821"/>
                </a:lnTo>
                <a:lnTo>
                  <a:pt x="8164026" y="961785"/>
                </a:lnTo>
                <a:lnTo>
                  <a:pt x="8164026" y="957559"/>
                </a:lnTo>
                <a:lnTo>
                  <a:pt x="8164026" y="951520"/>
                </a:lnTo>
                <a:lnTo>
                  <a:pt x="8164026" y="941257"/>
                </a:lnTo>
                <a:lnTo>
                  <a:pt x="8164026" y="929182"/>
                </a:lnTo>
                <a:lnTo>
                  <a:pt x="8170062" y="927371"/>
                </a:lnTo>
                <a:lnTo>
                  <a:pt x="8174290" y="927371"/>
                </a:lnTo>
                <a:lnTo>
                  <a:pt x="8174290" y="923143"/>
                </a:lnTo>
                <a:lnTo>
                  <a:pt x="8178514" y="918917"/>
                </a:lnTo>
                <a:lnTo>
                  <a:pt x="8199044" y="929182"/>
                </a:lnTo>
                <a:lnTo>
                  <a:pt x="8221382" y="941257"/>
                </a:lnTo>
                <a:lnTo>
                  <a:pt x="8241910" y="951520"/>
                </a:lnTo>
                <a:lnTo>
                  <a:pt x="8264250" y="932805"/>
                </a:lnTo>
                <a:lnTo>
                  <a:pt x="8288400" y="922540"/>
                </a:lnTo>
                <a:lnTo>
                  <a:pt x="8327040" y="918314"/>
                </a:lnTo>
                <a:lnTo>
                  <a:pt x="8327040" y="928577"/>
                </a:lnTo>
                <a:lnTo>
                  <a:pt x="8333078" y="928577"/>
                </a:lnTo>
                <a:lnTo>
                  <a:pt x="8351190" y="1000426"/>
                </a:lnTo>
                <a:lnTo>
                  <a:pt x="8327040" y="1025180"/>
                </a:lnTo>
                <a:lnTo>
                  <a:pt x="8313154" y="1062009"/>
                </a:lnTo>
                <a:lnTo>
                  <a:pt x="8317380" y="1068046"/>
                </a:lnTo>
                <a:lnTo>
                  <a:pt x="8321606" y="1076500"/>
                </a:lnTo>
                <a:lnTo>
                  <a:pt x="8321606" y="1082537"/>
                </a:lnTo>
                <a:lnTo>
                  <a:pt x="8323417" y="1090989"/>
                </a:lnTo>
                <a:lnTo>
                  <a:pt x="8327645" y="1101253"/>
                </a:lnTo>
                <a:lnTo>
                  <a:pt x="8345757" y="1119972"/>
                </a:lnTo>
                <a:lnTo>
                  <a:pt x="8369907" y="1134460"/>
                </a:lnTo>
                <a:lnTo>
                  <a:pt x="8390435" y="1148951"/>
                </a:lnTo>
                <a:lnTo>
                  <a:pt x="8394661" y="1144725"/>
                </a:lnTo>
                <a:lnTo>
                  <a:pt x="8398887" y="1140499"/>
                </a:lnTo>
                <a:lnTo>
                  <a:pt x="8409152" y="1124198"/>
                </a:lnTo>
                <a:lnTo>
                  <a:pt x="8417001" y="1101856"/>
                </a:lnTo>
                <a:lnTo>
                  <a:pt x="8423038" y="1081329"/>
                </a:lnTo>
                <a:lnTo>
                  <a:pt x="8436924" y="1062612"/>
                </a:lnTo>
                <a:lnTo>
                  <a:pt x="8436924" y="1081329"/>
                </a:lnTo>
                <a:lnTo>
                  <a:pt x="8441150" y="1095819"/>
                </a:lnTo>
                <a:lnTo>
                  <a:pt x="8447188" y="1106086"/>
                </a:lnTo>
                <a:lnTo>
                  <a:pt x="8459264" y="1112122"/>
                </a:lnTo>
                <a:lnTo>
                  <a:pt x="8473150" y="1116348"/>
                </a:lnTo>
                <a:lnTo>
                  <a:pt x="8489451" y="1120574"/>
                </a:lnTo>
                <a:lnTo>
                  <a:pt x="8516017" y="1077103"/>
                </a:lnTo>
                <a:lnTo>
                  <a:pt x="8526280" y="1087367"/>
                </a:lnTo>
                <a:lnTo>
                  <a:pt x="8536545" y="1095819"/>
                </a:lnTo>
                <a:lnTo>
                  <a:pt x="8542582" y="1106086"/>
                </a:lnTo>
                <a:lnTo>
                  <a:pt x="8554657" y="1112122"/>
                </a:lnTo>
                <a:lnTo>
                  <a:pt x="8568543" y="1120574"/>
                </a:lnTo>
                <a:lnTo>
                  <a:pt x="8574582" y="1112122"/>
                </a:lnTo>
                <a:lnTo>
                  <a:pt x="8582431" y="1106086"/>
                </a:lnTo>
                <a:lnTo>
                  <a:pt x="8588468" y="1106086"/>
                </a:lnTo>
                <a:lnTo>
                  <a:pt x="8592694" y="1106086"/>
                </a:lnTo>
                <a:lnTo>
                  <a:pt x="8602958" y="1106086"/>
                </a:lnTo>
                <a:lnTo>
                  <a:pt x="8610808" y="1110312"/>
                </a:lnTo>
                <a:lnTo>
                  <a:pt x="8624694" y="1110312"/>
                </a:lnTo>
                <a:lnTo>
                  <a:pt x="8620467" y="1073479"/>
                </a:lnTo>
                <a:lnTo>
                  <a:pt x="8612618" y="1048725"/>
                </a:lnTo>
                <a:lnTo>
                  <a:pt x="8606581" y="1015520"/>
                </a:lnTo>
                <a:lnTo>
                  <a:pt x="8630732" y="1009481"/>
                </a:lnTo>
                <a:lnTo>
                  <a:pt x="8653070" y="1001029"/>
                </a:lnTo>
                <a:lnTo>
                  <a:pt x="8687484" y="1001029"/>
                </a:lnTo>
                <a:lnTo>
                  <a:pt x="8726125" y="1005255"/>
                </a:lnTo>
                <a:lnTo>
                  <a:pt x="8764765" y="1015520"/>
                </a:lnTo>
                <a:lnTo>
                  <a:pt x="8800991" y="1025783"/>
                </a:lnTo>
                <a:lnTo>
                  <a:pt x="8833594" y="1037858"/>
                </a:lnTo>
                <a:lnTo>
                  <a:pt x="8847482" y="1048123"/>
                </a:lnTo>
                <a:lnTo>
                  <a:pt x="8853518" y="1054159"/>
                </a:lnTo>
                <a:lnTo>
                  <a:pt x="8857744" y="1066235"/>
                </a:lnTo>
                <a:lnTo>
                  <a:pt x="8857744" y="1072274"/>
                </a:lnTo>
                <a:lnTo>
                  <a:pt x="8861970" y="1076500"/>
                </a:lnTo>
                <a:lnTo>
                  <a:pt x="8861970" y="1082537"/>
                </a:lnTo>
                <a:lnTo>
                  <a:pt x="8868009" y="1086762"/>
                </a:lnTo>
                <a:lnTo>
                  <a:pt x="8875856" y="1090989"/>
                </a:lnTo>
                <a:lnTo>
                  <a:pt x="8886121" y="1095217"/>
                </a:lnTo>
                <a:lnTo>
                  <a:pt x="8906649" y="1086762"/>
                </a:lnTo>
                <a:lnTo>
                  <a:pt x="8930799" y="1086762"/>
                </a:lnTo>
                <a:lnTo>
                  <a:pt x="8957365" y="1086762"/>
                </a:lnTo>
                <a:lnTo>
                  <a:pt x="8967628" y="1109104"/>
                </a:lnTo>
                <a:lnTo>
                  <a:pt x="8981514" y="1129632"/>
                </a:lnTo>
                <a:lnTo>
                  <a:pt x="9002044" y="1148348"/>
                </a:lnTo>
                <a:lnTo>
                  <a:pt x="9028608" y="1158611"/>
                </a:lnTo>
                <a:lnTo>
                  <a:pt x="9052758" y="1148348"/>
                </a:lnTo>
                <a:lnTo>
                  <a:pt x="9087172" y="1148348"/>
                </a:lnTo>
                <a:lnTo>
                  <a:pt x="9119777" y="1152575"/>
                </a:lnTo>
                <a:lnTo>
                  <a:pt x="9152380" y="1158611"/>
                </a:lnTo>
                <a:lnTo>
                  <a:pt x="9176530" y="1164650"/>
                </a:lnTo>
                <a:lnTo>
                  <a:pt x="9186793" y="1197855"/>
                </a:lnTo>
                <a:lnTo>
                  <a:pt x="9191019" y="1226837"/>
                </a:lnTo>
                <a:lnTo>
                  <a:pt x="9197058" y="1251591"/>
                </a:lnTo>
                <a:lnTo>
                  <a:pt x="9204905" y="1255817"/>
                </a:lnTo>
                <a:lnTo>
                  <a:pt x="9209133" y="1264270"/>
                </a:lnTo>
                <a:lnTo>
                  <a:pt x="9215170" y="1266082"/>
                </a:lnTo>
                <a:lnTo>
                  <a:pt x="9282188" y="1260043"/>
                </a:lnTo>
                <a:lnTo>
                  <a:pt x="9349204" y="1260043"/>
                </a:lnTo>
                <a:lnTo>
                  <a:pt x="9418033" y="1260043"/>
                </a:lnTo>
                <a:lnTo>
                  <a:pt x="9424070" y="1274535"/>
                </a:lnTo>
                <a:lnTo>
                  <a:pt x="9434335" y="1284799"/>
                </a:lnTo>
                <a:lnTo>
                  <a:pt x="9446410" y="1299288"/>
                </a:lnTo>
                <a:lnTo>
                  <a:pt x="9456673" y="1307739"/>
                </a:lnTo>
                <a:lnTo>
                  <a:pt x="9470559" y="1318004"/>
                </a:lnTo>
                <a:lnTo>
                  <a:pt x="9470559" y="1307739"/>
                </a:lnTo>
                <a:lnTo>
                  <a:pt x="9474787" y="1303513"/>
                </a:lnTo>
                <a:lnTo>
                  <a:pt x="9476597" y="1295061"/>
                </a:lnTo>
                <a:lnTo>
                  <a:pt x="9476597" y="1289025"/>
                </a:lnTo>
                <a:lnTo>
                  <a:pt x="9480823" y="1278760"/>
                </a:lnTo>
                <a:lnTo>
                  <a:pt x="9474787" y="1266685"/>
                </a:lnTo>
                <a:lnTo>
                  <a:pt x="9470559" y="1260648"/>
                </a:lnTo>
                <a:lnTo>
                  <a:pt x="9466335" y="1256422"/>
                </a:lnTo>
                <a:lnTo>
                  <a:pt x="9466335" y="1250383"/>
                </a:lnTo>
                <a:lnTo>
                  <a:pt x="9470559" y="1241930"/>
                </a:lnTo>
                <a:lnTo>
                  <a:pt x="9470559" y="1231666"/>
                </a:lnTo>
                <a:lnTo>
                  <a:pt x="9470559" y="1221404"/>
                </a:lnTo>
                <a:lnTo>
                  <a:pt x="9504974" y="1227440"/>
                </a:lnTo>
                <a:lnTo>
                  <a:pt x="9529125" y="1241930"/>
                </a:lnTo>
                <a:lnTo>
                  <a:pt x="9557502" y="1252194"/>
                </a:lnTo>
                <a:lnTo>
                  <a:pt x="9569577" y="1252194"/>
                </a:lnTo>
                <a:lnTo>
                  <a:pt x="9579840" y="1252194"/>
                </a:lnTo>
                <a:lnTo>
                  <a:pt x="9590104" y="1250383"/>
                </a:lnTo>
                <a:lnTo>
                  <a:pt x="9597952" y="1241930"/>
                </a:lnTo>
                <a:lnTo>
                  <a:pt x="9603990" y="1237704"/>
                </a:lnTo>
                <a:lnTo>
                  <a:pt x="9611840" y="1235891"/>
                </a:lnTo>
                <a:lnTo>
                  <a:pt x="9727157" y="1285402"/>
                </a:lnTo>
                <a:lnTo>
                  <a:pt x="9791760" y="1353022"/>
                </a:lnTo>
                <a:lnTo>
                  <a:pt x="9802023" y="1361474"/>
                </a:lnTo>
                <a:lnTo>
                  <a:pt x="9812287" y="1361474"/>
                </a:lnTo>
                <a:lnTo>
                  <a:pt x="9822552" y="1363285"/>
                </a:lnTo>
                <a:lnTo>
                  <a:pt x="9834625" y="1363285"/>
                </a:lnTo>
                <a:lnTo>
                  <a:pt x="9844890" y="1371739"/>
                </a:lnTo>
                <a:lnTo>
                  <a:pt x="9865417" y="1390457"/>
                </a:lnTo>
                <a:lnTo>
                  <a:pt x="9879303" y="1410985"/>
                </a:lnTo>
                <a:lnTo>
                  <a:pt x="9893191" y="1429702"/>
                </a:lnTo>
                <a:lnTo>
                  <a:pt x="9911303" y="1444191"/>
                </a:lnTo>
                <a:lnTo>
                  <a:pt x="9945719" y="1450228"/>
                </a:lnTo>
                <a:lnTo>
                  <a:pt x="9949943" y="1448416"/>
                </a:lnTo>
                <a:lnTo>
                  <a:pt x="9954169" y="1448416"/>
                </a:lnTo>
                <a:lnTo>
                  <a:pt x="9958397" y="1444191"/>
                </a:lnTo>
                <a:lnTo>
                  <a:pt x="9960208" y="1444191"/>
                </a:lnTo>
                <a:lnTo>
                  <a:pt x="9968057" y="1444191"/>
                </a:lnTo>
                <a:lnTo>
                  <a:pt x="9988585" y="1468945"/>
                </a:lnTo>
                <a:lnTo>
                  <a:pt x="10010923" y="1493701"/>
                </a:lnTo>
                <a:lnTo>
                  <a:pt x="10029037" y="1520264"/>
                </a:lnTo>
                <a:lnTo>
                  <a:pt x="10035679" y="1551661"/>
                </a:lnTo>
                <a:lnTo>
                  <a:pt x="9965039" y="1551661"/>
                </a:lnTo>
                <a:lnTo>
                  <a:pt x="9960813" y="1557697"/>
                </a:lnTo>
                <a:lnTo>
                  <a:pt x="9954774" y="1566150"/>
                </a:lnTo>
                <a:lnTo>
                  <a:pt x="9950548" y="1570376"/>
                </a:lnTo>
                <a:lnTo>
                  <a:pt x="9946322" y="1580640"/>
                </a:lnTo>
                <a:lnTo>
                  <a:pt x="9942096" y="1590904"/>
                </a:lnTo>
                <a:lnTo>
                  <a:pt x="9949943" y="1595130"/>
                </a:lnTo>
                <a:lnTo>
                  <a:pt x="9954169" y="1599356"/>
                </a:lnTo>
                <a:lnTo>
                  <a:pt x="9955982" y="1601167"/>
                </a:lnTo>
                <a:lnTo>
                  <a:pt x="9960208" y="1609619"/>
                </a:lnTo>
                <a:lnTo>
                  <a:pt x="9960208" y="1613845"/>
                </a:lnTo>
                <a:lnTo>
                  <a:pt x="9955982" y="1619884"/>
                </a:lnTo>
                <a:lnTo>
                  <a:pt x="9949943" y="1630148"/>
                </a:lnTo>
                <a:lnTo>
                  <a:pt x="9945719" y="1634374"/>
                </a:lnTo>
                <a:lnTo>
                  <a:pt x="9939681" y="1638600"/>
                </a:lnTo>
                <a:lnTo>
                  <a:pt x="9931831" y="1638600"/>
                </a:lnTo>
                <a:lnTo>
                  <a:pt x="9925795" y="1638600"/>
                </a:lnTo>
                <a:lnTo>
                  <a:pt x="9911907" y="1638600"/>
                </a:lnTo>
                <a:lnTo>
                  <a:pt x="9898021" y="1616261"/>
                </a:lnTo>
                <a:lnTo>
                  <a:pt x="9875683" y="1605998"/>
                </a:lnTo>
                <a:lnTo>
                  <a:pt x="9847305" y="1599959"/>
                </a:lnTo>
                <a:lnTo>
                  <a:pt x="9847305" y="1573396"/>
                </a:lnTo>
                <a:lnTo>
                  <a:pt x="9841267" y="1571583"/>
                </a:lnTo>
                <a:lnTo>
                  <a:pt x="9833418" y="1567357"/>
                </a:lnTo>
                <a:lnTo>
                  <a:pt x="9831607" y="1563131"/>
                </a:lnTo>
                <a:lnTo>
                  <a:pt x="9823758" y="1558905"/>
                </a:lnTo>
                <a:lnTo>
                  <a:pt x="9809872" y="1558905"/>
                </a:lnTo>
                <a:lnTo>
                  <a:pt x="9805646" y="1558905"/>
                </a:lnTo>
                <a:lnTo>
                  <a:pt x="9803835" y="1563131"/>
                </a:lnTo>
                <a:lnTo>
                  <a:pt x="9799607" y="1563131"/>
                </a:lnTo>
                <a:lnTo>
                  <a:pt x="9795381" y="1563131"/>
                </a:lnTo>
                <a:lnTo>
                  <a:pt x="9789345" y="1567357"/>
                </a:lnTo>
                <a:lnTo>
                  <a:pt x="9781495" y="1552869"/>
                </a:lnTo>
                <a:lnTo>
                  <a:pt x="9771233" y="1538378"/>
                </a:lnTo>
                <a:lnTo>
                  <a:pt x="9763383" y="1528113"/>
                </a:lnTo>
                <a:lnTo>
                  <a:pt x="9763383" y="1552869"/>
                </a:lnTo>
                <a:lnTo>
                  <a:pt x="9757345" y="1581848"/>
                </a:lnTo>
                <a:lnTo>
                  <a:pt x="9749497" y="1606601"/>
                </a:lnTo>
                <a:lnTo>
                  <a:pt x="9733194" y="1621091"/>
                </a:lnTo>
                <a:lnTo>
                  <a:pt x="9725347" y="1625317"/>
                </a:lnTo>
                <a:lnTo>
                  <a:pt x="9719308" y="1625317"/>
                </a:lnTo>
                <a:lnTo>
                  <a:pt x="9715082" y="1625317"/>
                </a:lnTo>
                <a:lnTo>
                  <a:pt x="9710856" y="1625317"/>
                </a:lnTo>
                <a:lnTo>
                  <a:pt x="9706630" y="1621091"/>
                </a:lnTo>
                <a:lnTo>
                  <a:pt x="9704819" y="1621091"/>
                </a:lnTo>
                <a:lnTo>
                  <a:pt x="9700591" y="1621091"/>
                </a:lnTo>
                <a:lnTo>
                  <a:pt x="9696365" y="1625317"/>
                </a:lnTo>
                <a:lnTo>
                  <a:pt x="9692139" y="1629543"/>
                </a:lnTo>
                <a:lnTo>
                  <a:pt x="9686102" y="1639808"/>
                </a:lnTo>
                <a:lnTo>
                  <a:pt x="9706630" y="1664561"/>
                </a:lnTo>
                <a:lnTo>
                  <a:pt x="9728967" y="1708030"/>
                </a:lnTo>
                <a:lnTo>
                  <a:pt x="9739233" y="1757539"/>
                </a:lnTo>
                <a:lnTo>
                  <a:pt x="9733194" y="1757539"/>
                </a:lnTo>
                <a:lnTo>
                  <a:pt x="9728967" y="1761765"/>
                </a:lnTo>
                <a:lnTo>
                  <a:pt x="9721119" y="1761765"/>
                </a:lnTo>
                <a:lnTo>
                  <a:pt x="9710856" y="1765992"/>
                </a:lnTo>
                <a:lnTo>
                  <a:pt x="9696970" y="1755727"/>
                </a:lnTo>
                <a:lnTo>
                  <a:pt x="9686705" y="1747275"/>
                </a:lnTo>
                <a:lnTo>
                  <a:pt x="9672819" y="1745464"/>
                </a:lnTo>
                <a:lnTo>
                  <a:pt x="9654705" y="1741238"/>
                </a:lnTo>
                <a:lnTo>
                  <a:pt x="9644443" y="1770218"/>
                </a:lnTo>
                <a:lnTo>
                  <a:pt x="9623915" y="1784709"/>
                </a:lnTo>
                <a:lnTo>
                  <a:pt x="9597349" y="1794972"/>
                </a:lnTo>
                <a:lnTo>
                  <a:pt x="9568972" y="1805237"/>
                </a:lnTo>
                <a:lnTo>
                  <a:pt x="9567161" y="1834217"/>
                </a:lnTo>
                <a:lnTo>
                  <a:pt x="9559312" y="1856558"/>
                </a:lnTo>
                <a:lnTo>
                  <a:pt x="9545426" y="1877086"/>
                </a:lnTo>
                <a:lnTo>
                  <a:pt x="9517049" y="1881312"/>
                </a:lnTo>
                <a:lnTo>
                  <a:pt x="9496522" y="1887349"/>
                </a:lnTo>
                <a:lnTo>
                  <a:pt x="9482634" y="1895802"/>
                </a:lnTo>
                <a:lnTo>
                  <a:pt x="9468748" y="1900029"/>
                </a:lnTo>
                <a:lnTo>
                  <a:pt x="9458485" y="1891577"/>
                </a:lnTo>
                <a:lnTo>
                  <a:pt x="9446410" y="1881312"/>
                </a:lnTo>
                <a:lnTo>
                  <a:pt x="9440371" y="1871047"/>
                </a:lnTo>
                <a:lnTo>
                  <a:pt x="9426485" y="1872860"/>
                </a:lnTo>
                <a:lnTo>
                  <a:pt x="9408373" y="1877086"/>
                </a:lnTo>
                <a:lnTo>
                  <a:pt x="9394485" y="1885538"/>
                </a:lnTo>
                <a:lnTo>
                  <a:pt x="9384223" y="1891577"/>
                </a:lnTo>
                <a:lnTo>
                  <a:pt x="9384223" y="1906065"/>
                </a:lnTo>
                <a:lnTo>
                  <a:pt x="9373958" y="1910292"/>
                </a:lnTo>
                <a:lnTo>
                  <a:pt x="9355846" y="1910292"/>
                </a:lnTo>
                <a:lnTo>
                  <a:pt x="9331695" y="1910292"/>
                </a:lnTo>
                <a:lnTo>
                  <a:pt x="9309357" y="1914519"/>
                </a:lnTo>
                <a:lnTo>
                  <a:pt x="9299092" y="1916330"/>
                </a:lnTo>
                <a:lnTo>
                  <a:pt x="9280978" y="1959802"/>
                </a:lnTo>
                <a:lnTo>
                  <a:pt x="9279168" y="2006893"/>
                </a:lnTo>
                <a:lnTo>
                  <a:pt x="9279168" y="2060626"/>
                </a:lnTo>
                <a:lnTo>
                  <a:pt x="9285206" y="2107721"/>
                </a:lnTo>
                <a:lnTo>
                  <a:pt x="9274942" y="2107721"/>
                </a:lnTo>
                <a:lnTo>
                  <a:pt x="9270716" y="2107721"/>
                </a:lnTo>
                <a:lnTo>
                  <a:pt x="9266490" y="2107721"/>
                </a:lnTo>
                <a:lnTo>
                  <a:pt x="9264679" y="2111946"/>
                </a:lnTo>
                <a:lnTo>
                  <a:pt x="9260453" y="2113758"/>
                </a:lnTo>
                <a:lnTo>
                  <a:pt x="9256225" y="2125834"/>
                </a:lnTo>
                <a:lnTo>
                  <a:pt x="9251999" y="2136096"/>
                </a:lnTo>
                <a:lnTo>
                  <a:pt x="9251999" y="2150587"/>
                </a:lnTo>
                <a:lnTo>
                  <a:pt x="9251999" y="2166885"/>
                </a:lnTo>
                <a:lnTo>
                  <a:pt x="9227848" y="2166885"/>
                </a:lnTo>
                <a:lnTo>
                  <a:pt x="9213962" y="2189223"/>
                </a:lnTo>
                <a:lnTo>
                  <a:pt x="9203699" y="2203714"/>
                </a:lnTo>
                <a:lnTo>
                  <a:pt x="9199471" y="2218204"/>
                </a:lnTo>
                <a:lnTo>
                  <a:pt x="9195245" y="2247182"/>
                </a:lnTo>
                <a:lnTo>
                  <a:pt x="9189209" y="2247182"/>
                </a:lnTo>
                <a:lnTo>
                  <a:pt x="9181359" y="2247182"/>
                </a:lnTo>
                <a:lnTo>
                  <a:pt x="9179549" y="2247182"/>
                </a:lnTo>
                <a:lnTo>
                  <a:pt x="9175321" y="2247182"/>
                </a:lnTo>
                <a:lnTo>
                  <a:pt x="9167473" y="2247182"/>
                </a:lnTo>
                <a:lnTo>
                  <a:pt x="9153585" y="2276167"/>
                </a:lnTo>
                <a:lnTo>
                  <a:pt x="9143323" y="2311185"/>
                </a:lnTo>
                <a:lnTo>
                  <a:pt x="9119172" y="2311185"/>
                </a:lnTo>
                <a:lnTo>
                  <a:pt x="9111323" y="2350426"/>
                </a:lnTo>
                <a:lnTo>
                  <a:pt x="9099247" y="2350426"/>
                </a:lnTo>
                <a:lnTo>
                  <a:pt x="9099247" y="2340164"/>
                </a:lnTo>
                <a:lnTo>
                  <a:pt x="9070872" y="2300923"/>
                </a:lnTo>
                <a:lnTo>
                  <a:pt x="9052758" y="2253824"/>
                </a:lnTo>
                <a:lnTo>
                  <a:pt x="9048532" y="2200090"/>
                </a:lnTo>
                <a:lnTo>
                  <a:pt x="9052758" y="2136096"/>
                </a:lnTo>
                <a:lnTo>
                  <a:pt x="9063023" y="2127644"/>
                </a:lnTo>
                <a:lnTo>
                  <a:pt x="9070872" y="2121605"/>
                </a:lnTo>
                <a:lnTo>
                  <a:pt x="9081135" y="2113153"/>
                </a:lnTo>
                <a:lnTo>
                  <a:pt x="9085361" y="2102891"/>
                </a:lnTo>
                <a:lnTo>
                  <a:pt x="9091400" y="2088400"/>
                </a:lnTo>
                <a:lnTo>
                  <a:pt x="9081135" y="2069683"/>
                </a:lnTo>
                <a:lnTo>
                  <a:pt x="9076909" y="2044930"/>
                </a:lnTo>
                <a:lnTo>
                  <a:pt x="9090795" y="2015948"/>
                </a:lnTo>
                <a:lnTo>
                  <a:pt x="9104681" y="2005685"/>
                </a:lnTo>
                <a:lnTo>
                  <a:pt x="9122795" y="1997233"/>
                </a:lnTo>
                <a:lnTo>
                  <a:pt x="9143323" y="1991194"/>
                </a:lnTo>
                <a:lnTo>
                  <a:pt x="9157209" y="1976703"/>
                </a:lnTo>
                <a:lnTo>
                  <a:pt x="9185585" y="1933234"/>
                </a:lnTo>
                <a:lnTo>
                  <a:pt x="9213962" y="1889763"/>
                </a:lnTo>
                <a:lnTo>
                  <a:pt x="9236302" y="1871047"/>
                </a:lnTo>
                <a:lnTo>
                  <a:pt x="9260453" y="1854745"/>
                </a:lnTo>
                <a:lnTo>
                  <a:pt x="9284602" y="1836030"/>
                </a:lnTo>
                <a:lnTo>
                  <a:pt x="9294866" y="1811274"/>
                </a:lnTo>
                <a:lnTo>
                  <a:pt x="9302716" y="1782293"/>
                </a:lnTo>
                <a:lnTo>
                  <a:pt x="9312978" y="1755727"/>
                </a:lnTo>
                <a:lnTo>
                  <a:pt x="9312978" y="1753916"/>
                </a:lnTo>
                <a:lnTo>
                  <a:pt x="9308752" y="1753916"/>
                </a:lnTo>
                <a:lnTo>
                  <a:pt x="9308752" y="1749690"/>
                </a:lnTo>
                <a:lnTo>
                  <a:pt x="9304526" y="1745464"/>
                </a:lnTo>
                <a:lnTo>
                  <a:pt x="9298488" y="1749690"/>
                </a:lnTo>
                <a:lnTo>
                  <a:pt x="9294261" y="1753916"/>
                </a:lnTo>
                <a:lnTo>
                  <a:pt x="9292451" y="1755727"/>
                </a:lnTo>
                <a:lnTo>
                  <a:pt x="9274339" y="1782293"/>
                </a:lnTo>
                <a:lnTo>
                  <a:pt x="9256225" y="1811274"/>
                </a:lnTo>
                <a:lnTo>
                  <a:pt x="9238113" y="1836030"/>
                </a:lnTo>
                <a:lnTo>
                  <a:pt x="9213962" y="1854745"/>
                </a:lnTo>
                <a:lnTo>
                  <a:pt x="9181359" y="1869236"/>
                </a:lnTo>
                <a:lnTo>
                  <a:pt x="9179549" y="1857161"/>
                </a:lnTo>
                <a:lnTo>
                  <a:pt x="9179549" y="1855350"/>
                </a:lnTo>
                <a:lnTo>
                  <a:pt x="9175321" y="1846898"/>
                </a:lnTo>
                <a:lnTo>
                  <a:pt x="9175321" y="1836633"/>
                </a:lnTo>
                <a:lnTo>
                  <a:pt x="9179549" y="1832407"/>
                </a:lnTo>
                <a:lnTo>
                  <a:pt x="9179549" y="1828181"/>
                </a:lnTo>
                <a:lnTo>
                  <a:pt x="9179549" y="1826368"/>
                </a:lnTo>
                <a:lnTo>
                  <a:pt x="9181359" y="1817915"/>
                </a:lnTo>
                <a:lnTo>
                  <a:pt x="9181359" y="1811879"/>
                </a:lnTo>
                <a:lnTo>
                  <a:pt x="9171095" y="1803426"/>
                </a:lnTo>
                <a:lnTo>
                  <a:pt x="9160832" y="1799198"/>
                </a:lnTo>
                <a:lnTo>
                  <a:pt x="9152982" y="1797388"/>
                </a:lnTo>
                <a:lnTo>
                  <a:pt x="9142720" y="1793161"/>
                </a:lnTo>
                <a:lnTo>
                  <a:pt x="9136681" y="1797388"/>
                </a:lnTo>
                <a:lnTo>
                  <a:pt x="9118569" y="1807652"/>
                </a:lnTo>
                <a:lnTo>
                  <a:pt x="9094418" y="1828181"/>
                </a:lnTo>
                <a:lnTo>
                  <a:pt x="9072078" y="1854745"/>
                </a:lnTo>
                <a:lnTo>
                  <a:pt x="9051551" y="1879501"/>
                </a:lnTo>
                <a:lnTo>
                  <a:pt x="9041288" y="1898217"/>
                </a:lnTo>
                <a:lnTo>
                  <a:pt x="9041288" y="1904255"/>
                </a:lnTo>
                <a:lnTo>
                  <a:pt x="9041288" y="1912707"/>
                </a:lnTo>
                <a:lnTo>
                  <a:pt x="9043099" y="1918747"/>
                </a:lnTo>
                <a:lnTo>
                  <a:pt x="9047325" y="1929007"/>
                </a:lnTo>
                <a:lnTo>
                  <a:pt x="9051551" y="1937460"/>
                </a:lnTo>
                <a:lnTo>
                  <a:pt x="9051551" y="1943499"/>
                </a:lnTo>
                <a:lnTo>
                  <a:pt x="9029213" y="1953762"/>
                </a:lnTo>
                <a:lnTo>
                  <a:pt x="9005062" y="1957991"/>
                </a:lnTo>
                <a:lnTo>
                  <a:pt x="8972459" y="1962217"/>
                </a:lnTo>
                <a:lnTo>
                  <a:pt x="8942270" y="1962217"/>
                </a:lnTo>
                <a:lnTo>
                  <a:pt x="8942270" y="1922972"/>
                </a:lnTo>
                <a:lnTo>
                  <a:pt x="8909667" y="1929007"/>
                </a:lnTo>
                <a:lnTo>
                  <a:pt x="8881290" y="1941083"/>
                </a:lnTo>
                <a:lnTo>
                  <a:pt x="8857141" y="1936857"/>
                </a:lnTo>
                <a:lnTo>
                  <a:pt x="8839027" y="1914519"/>
                </a:lnTo>
                <a:lnTo>
                  <a:pt x="8768388" y="1904255"/>
                </a:lnTo>
                <a:lnTo>
                  <a:pt x="8744237" y="1929007"/>
                </a:lnTo>
                <a:lnTo>
                  <a:pt x="8715861" y="1947725"/>
                </a:lnTo>
                <a:lnTo>
                  <a:pt x="8691710" y="1968254"/>
                </a:lnTo>
                <a:lnTo>
                  <a:pt x="8677824" y="1994818"/>
                </a:lnTo>
                <a:lnTo>
                  <a:pt x="8663938" y="2019571"/>
                </a:lnTo>
                <a:lnTo>
                  <a:pt x="8650052" y="2044325"/>
                </a:lnTo>
                <a:lnTo>
                  <a:pt x="8631938" y="2063041"/>
                </a:lnTo>
                <a:lnTo>
                  <a:pt x="8575186" y="2081758"/>
                </a:lnTo>
                <a:lnTo>
                  <a:pt x="8561298" y="2096249"/>
                </a:lnTo>
                <a:lnTo>
                  <a:pt x="8551036" y="2112551"/>
                </a:lnTo>
                <a:lnTo>
                  <a:pt x="8540771" y="2127039"/>
                </a:lnTo>
                <a:lnTo>
                  <a:pt x="8516620" y="2145756"/>
                </a:lnTo>
                <a:lnTo>
                  <a:pt x="8516620" y="2166279"/>
                </a:lnTo>
                <a:lnTo>
                  <a:pt x="8546808" y="2166279"/>
                </a:lnTo>
                <a:lnTo>
                  <a:pt x="8551036" y="2178354"/>
                </a:lnTo>
                <a:lnTo>
                  <a:pt x="8555262" y="2184393"/>
                </a:lnTo>
                <a:lnTo>
                  <a:pt x="8557072" y="2192846"/>
                </a:lnTo>
                <a:lnTo>
                  <a:pt x="8564922" y="2198885"/>
                </a:lnTo>
                <a:lnTo>
                  <a:pt x="8570958" y="2203111"/>
                </a:lnTo>
                <a:lnTo>
                  <a:pt x="8584846" y="2207336"/>
                </a:lnTo>
                <a:lnTo>
                  <a:pt x="8592694" y="2198885"/>
                </a:lnTo>
                <a:lnTo>
                  <a:pt x="8598732" y="2194656"/>
                </a:lnTo>
                <a:lnTo>
                  <a:pt x="8610808" y="2192846"/>
                </a:lnTo>
                <a:lnTo>
                  <a:pt x="8621070" y="2192846"/>
                </a:lnTo>
                <a:lnTo>
                  <a:pt x="8639184" y="2192846"/>
                </a:lnTo>
                <a:lnTo>
                  <a:pt x="8653070" y="2209148"/>
                </a:lnTo>
                <a:lnTo>
                  <a:pt x="8663335" y="2223638"/>
                </a:lnTo>
                <a:lnTo>
                  <a:pt x="8669372" y="2242353"/>
                </a:lnTo>
                <a:lnTo>
                  <a:pt x="8677221" y="2271335"/>
                </a:lnTo>
                <a:lnTo>
                  <a:pt x="8681447" y="2290054"/>
                </a:lnTo>
                <a:lnTo>
                  <a:pt x="8677221" y="2300318"/>
                </a:lnTo>
                <a:lnTo>
                  <a:pt x="8666956" y="2310581"/>
                </a:lnTo>
                <a:lnTo>
                  <a:pt x="8662730" y="2329297"/>
                </a:lnTo>
                <a:lnTo>
                  <a:pt x="8662730" y="2349823"/>
                </a:lnTo>
                <a:lnTo>
                  <a:pt x="8668769" y="2368539"/>
                </a:lnTo>
                <a:lnTo>
                  <a:pt x="8676616" y="2387255"/>
                </a:lnTo>
                <a:lnTo>
                  <a:pt x="8682655" y="2412009"/>
                </a:lnTo>
                <a:lnTo>
                  <a:pt x="8662127" y="2434347"/>
                </a:lnTo>
                <a:lnTo>
                  <a:pt x="8648241" y="2459103"/>
                </a:lnTo>
                <a:lnTo>
                  <a:pt x="8637977" y="2483857"/>
                </a:lnTo>
                <a:lnTo>
                  <a:pt x="8624091" y="2517063"/>
                </a:lnTo>
                <a:lnTo>
                  <a:pt x="8616241" y="2523101"/>
                </a:lnTo>
                <a:lnTo>
                  <a:pt x="8598127" y="2545439"/>
                </a:lnTo>
                <a:lnTo>
                  <a:pt x="8577600" y="2570196"/>
                </a:lnTo>
                <a:lnTo>
                  <a:pt x="8555262" y="2599175"/>
                </a:lnTo>
                <a:lnTo>
                  <a:pt x="8531111" y="2623928"/>
                </a:lnTo>
                <a:lnTo>
                  <a:pt x="8510584" y="2648682"/>
                </a:lnTo>
                <a:lnTo>
                  <a:pt x="8496698" y="2667398"/>
                </a:lnTo>
                <a:lnTo>
                  <a:pt x="8488848" y="2675853"/>
                </a:lnTo>
                <a:lnTo>
                  <a:pt x="8464698" y="2681890"/>
                </a:lnTo>
                <a:lnTo>
                  <a:pt x="8440547" y="2677664"/>
                </a:lnTo>
                <a:lnTo>
                  <a:pt x="8418209" y="2677664"/>
                </a:lnTo>
                <a:lnTo>
                  <a:pt x="8397681" y="2681890"/>
                </a:lnTo>
                <a:lnTo>
                  <a:pt x="8379567" y="2700607"/>
                </a:lnTo>
                <a:lnTo>
                  <a:pt x="8365681" y="2721134"/>
                </a:lnTo>
                <a:lnTo>
                  <a:pt x="8355417" y="2743474"/>
                </a:lnTo>
                <a:lnTo>
                  <a:pt x="8341531" y="2764001"/>
                </a:lnTo>
                <a:lnTo>
                  <a:pt x="8321003" y="2778492"/>
                </a:lnTo>
                <a:lnTo>
                  <a:pt x="8316777" y="2778492"/>
                </a:lnTo>
                <a:lnTo>
                  <a:pt x="8312551" y="2782718"/>
                </a:lnTo>
                <a:lnTo>
                  <a:pt x="8308323" y="2782718"/>
                </a:lnTo>
                <a:lnTo>
                  <a:pt x="8302286" y="2782718"/>
                </a:lnTo>
                <a:lnTo>
                  <a:pt x="8294437" y="2786944"/>
                </a:lnTo>
                <a:lnTo>
                  <a:pt x="8302286" y="2807472"/>
                </a:lnTo>
                <a:lnTo>
                  <a:pt x="8316172" y="2829809"/>
                </a:lnTo>
                <a:lnTo>
                  <a:pt x="8326437" y="2854565"/>
                </a:lnTo>
                <a:lnTo>
                  <a:pt x="8340323" y="2879318"/>
                </a:lnTo>
                <a:lnTo>
                  <a:pt x="8346362" y="2901656"/>
                </a:lnTo>
                <a:lnTo>
                  <a:pt x="8350588" y="2926411"/>
                </a:lnTo>
                <a:lnTo>
                  <a:pt x="8344549" y="2942712"/>
                </a:lnTo>
                <a:lnTo>
                  <a:pt x="8330663" y="2957201"/>
                </a:lnTo>
                <a:lnTo>
                  <a:pt x="8302286" y="2969276"/>
                </a:lnTo>
                <a:lnTo>
                  <a:pt x="8255797" y="2975315"/>
                </a:lnTo>
                <a:lnTo>
                  <a:pt x="8255797" y="2956598"/>
                </a:lnTo>
                <a:lnTo>
                  <a:pt x="8251569" y="2940297"/>
                </a:lnTo>
                <a:lnTo>
                  <a:pt x="8251569" y="2915544"/>
                </a:lnTo>
                <a:lnTo>
                  <a:pt x="8255797" y="2886562"/>
                </a:lnTo>
                <a:lnTo>
                  <a:pt x="8255797" y="2864225"/>
                </a:lnTo>
                <a:lnTo>
                  <a:pt x="8245533" y="2864225"/>
                </a:lnTo>
                <a:lnTo>
                  <a:pt x="8237683" y="2864225"/>
                </a:lnTo>
                <a:lnTo>
                  <a:pt x="8231647" y="2864225"/>
                </a:lnTo>
                <a:lnTo>
                  <a:pt x="8227421" y="2864225"/>
                </a:lnTo>
                <a:lnTo>
                  <a:pt x="8223195" y="2859998"/>
                </a:lnTo>
                <a:lnTo>
                  <a:pt x="8217156" y="2858186"/>
                </a:lnTo>
                <a:lnTo>
                  <a:pt x="8209307" y="2846111"/>
                </a:lnTo>
                <a:lnTo>
                  <a:pt x="8217156" y="2835848"/>
                </a:lnTo>
                <a:lnTo>
                  <a:pt x="8223195" y="2825583"/>
                </a:lnTo>
                <a:lnTo>
                  <a:pt x="8227421" y="2815321"/>
                </a:lnTo>
                <a:lnTo>
                  <a:pt x="8235268" y="2800830"/>
                </a:lnTo>
                <a:lnTo>
                  <a:pt x="8217156" y="2800830"/>
                </a:lnTo>
                <a:lnTo>
                  <a:pt x="8194818" y="2796604"/>
                </a:lnTo>
                <a:lnTo>
                  <a:pt x="8170667" y="2802641"/>
                </a:lnTo>
                <a:lnTo>
                  <a:pt x="8142290" y="2814716"/>
                </a:lnTo>
                <a:lnTo>
                  <a:pt x="8118140" y="2824980"/>
                </a:lnTo>
                <a:lnTo>
                  <a:pt x="8118140" y="2816529"/>
                </a:lnTo>
                <a:lnTo>
                  <a:pt x="8122366" y="2806264"/>
                </a:lnTo>
                <a:lnTo>
                  <a:pt x="8126592" y="2800225"/>
                </a:lnTo>
                <a:lnTo>
                  <a:pt x="8128404" y="2788152"/>
                </a:lnTo>
                <a:lnTo>
                  <a:pt x="8132630" y="2782114"/>
                </a:lnTo>
                <a:lnTo>
                  <a:pt x="8138667" y="2767623"/>
                </a:lnTo>
                <a:lnTo>
                  <a:pt x="8132630" y="2767623"/>
                </a:lnTo>
                <a:lnTo>
                  <a:pt x="8126592" y="2763396"/>
                </a:lnTo>
                <a:lnTo>
                  <a:pt x="8118743" y="2763396"/>
                </a:lnTo>
                <a:lnTo>
                  <a:pt x="8108480" y="2759171"/>
                </a:lnTo>
                <a:lnTo>
                  <a:pt x="8086142" y="2781511"/>
                </a:lnTo>
                <a:lnTo>
                  <a:pt x="8061991" y="2800225"/>
                </a:lnTo>
                <a:lnTo>
                  <a:pt x="8037840" y="2820754"/>
                </a:lnTo>
                <a:lnTo>
                  <a:pt x="8023952" y="2845508"/>
                </a:lnTo>
                <a:lnTo>
                  <a:pt x="8037840" y="2853960"/>
                </a:lnTo>
                <a:lnTo>
                  <a:pt x="8048103" y="2859998"/>
                </a:lnTo>
                <a:lnTo>
                  <a:pt x="8055952" y="2868450"/>
                </a:lnTo>
                <a:lnTo>
                  <a:pt x="8061991" y="2874487"/>
                </a:lnTo>
                <a:lnTo>
                  <a:pt x="8069838" y="2886562"/>
                </a:lnTo>
                <a:lnTo>
                  <a:pt x="8090366" y="2874487"/>
                </a:lnTo>
                <a:lnTo>
                  <a:pt x="8108480" y="2868450"/>
                </a:lnTo>
                <a:lnTo>
                  <a:pt x="8126592" y="2868450"/>
                </a:lnTo>
                <a:lnTo>
                  <a:pt x="8147119" y="2878713"/>
                </a:lnTo>
                <a:lnTo>
                  <a:pt x="8157384" y="2878713"/>
                </a:lnTo>
                <a:lnTo>
                  <a:pt x="8157384" y="2903468"/>
                </a:lnTo>
                <a:lnTo>
                  <a:pt x="8118743" y="2903468"/>
                </a:lnTo>
                <a:lnTo>
                  <a:pt x="8104857" y="2922185"/>
                </a:lnTo>
                <a:lnTo>
                  <a:pt x="8090971" y="2936674"/>
                </a:lnTo>
                <a:lnTo>
                  <a:pt x="8080706" y="2951164"/>
                </a:lnTo>
                <a:lnTo>
                  <a:pt x="8070443" y="2975918"/>
                </a:lnTo>
                <a:lnTo>
                  <a:pt x="8098820" y="2994635"/>
                </a:lnTo>
                <a:lnTo>
                  <a:pt x="8115121" y="3023614"/>
                </a:lnTo>
                <a:lnTo>
                  <a:pt x="8129007" y="3062859"/>
                </a:lnTo>
                <a:lnTo>
                  <a:pt x="8136857" y="3102103"/>
                </a:lnTo>
                <a:lnTo>
                  <a:pt x="8138667" y="3145575"/>
                </a:lnTo>
                <a:lnTo>
                  <a:pt x="8138667" y="3183612"/>
                </a:lnTo>
                <a:lnTo>
                  <a:pt x="8114517" y="3199914"/>
                </a:lnTo>
                <a:lnTo>
                  <a:pt x="8100631" y="3228893"/>
                </a:lnTo>
                <a:lnTo>
                  <a:pt x="8086745" y="3255459"/>
                </a:lnTo>
                <a:lnTo>
                  <a:pt x="8070443" y="3284439"/>
                </a:lnTo>
                <a:lnTo>
                  <a:pt x="8034217" y="3323683"/>
                </a:lnTo>
                <a:lnTo>
                  <a:pt x="7987728" y="3352663"/>
                </a:lnTo>
                <a:lnTo>
                  <a:pt x="7938824" y="3373193"/>
                </a:lnTo>
                <a:lnTo>
                  <a:pt x="7882071" y="3391907"/>
                </a:lnTo>
                <a:lnTo>
                  <a:pt x="7829543" y="3402172"/>
                </a:lnTo>
                <a:lnTo>
                  <a:pt x="7829543" y="3416663"/>
                </a:lnTo>
                <a:lnTo>
                  <a:pt x="7829543" y="3425115"/>
                </a:lnTo>
                <a:lnTo>
                  <a:pt x="7829543" y="3431152"/>
                </a:lnTo>
                <a:lnTo>
                  <a:pt x="7829543" y="3435380"/>
                </a:lnTo>
                <a:lnTo>
                  <a:pt x="7833769" y="3439606"/>
                </a:lnTo>
                <a:lnTo>
                  <a:pt x="7833769" y="3449869"/>
                </a:lnTo>
                <a:lnTo>
                  <a:pt x="7835582" y="3460133"/>
                </a:lnTo>
                <a:lnTo>
                  <a:pt x="7829543" y="3468586"/>
                </a:lnTo>
                <a:lnTo>
                  <a:pt x="7821694" y="3474622"/>
                </a:lnTo>
                <a:lnTo>
                  <a:pt x="7819883" y="3478850"/>
                </a:lnTo>
                <a:lnTo>
                  <a:pt x="7812034" y="3484887"/>
                </a:lnTo>
                <a:lnTo>
                  <a:pt x="7798148" y="3493339"/>
                </a:lnTo>
                <a:lnTo>
                  <a:pt x="7793922" y="3493339"/>
                </a:lnTo>
                <a:lnTo>
                  <a:pt x="7792109" y="3497565"/>
                </a:lnTo>
                <a:lnTo>
                  <a:pt x="7787883" y="3497565"/>
                </a:lnTo>
                <a:lnTo>
                  <a:pt x="7783657" y="3497565"/>
                </a:lnTo>
                <a:lnTo>
                  <a:pt x="7777619" y="3499378"/>
                </a:lnTo>
                <a:lnTo>
                  <a:pt x="7773392" y="3489113"/>
                </a:lnTo>
                <a:lnTo>
                  <a:pt x="7769166" y="3478850"/>
                </a:lnTo>
                <a:lnTo>
                  <a:pt x="7769166" y="3468586"/>
                </a:lnTo>
                <a:lnTo>
                  <a:pt x="7769166" y="3449869"/>
                </a:lnTo>
                <a:lnTo>
                  <a:pt x="7777016" y="3445643"/>
                </a:lnTo>
                <a:lnTo>
                  <a:pt x="7783054" y="3445643"/>
                </a:lnTo>
                <a:lnTo>
                  <a:pt x="7790902" y="3441417"/>
                </a:lnTo>
                <a:lnTo>
                  <a:pt x="7792714" y="3435380"/>
                </a:lnTo>
                <a:lnTo>
                  <a:pt x="7796940" y="3426926"/>
                </a:lnTo>
                <a:lnTo>
                  <a:pt x="7792714" y="3420889"/>
                </a:lnTo>
                <a:lnTo>
                  <a:pt x="7786676" y="3410624"/>
                </a:lnTo>
                <a:lnTo>
                  <a:pt x="7782449" y="3402172"/>
                </a:lnTo>
                <a:lnTo>
                  <a:pt x="7776413" y="3397946"/>
                </a:lnTo>
                <a:lnTo>
                  <a:pt x="7772187" y="3397946"/>
                </a:lnTo>
                <a:lnTo>
                  <a:pt x="7761922" y="3396135"/>
                </a:lnTo>
                <a:lnTo>
                  <a:pt x="7749847" y="3396135"/>
                </a:lnTo>
                <a:lnTo>
                  <a:pt x="7737771" y="3412437"/>
                </a:lnTo>
                <a:lnTo>
                  <a:pt x="7723885" y="3424512"/>
                </a:lnTo>
                <a:lnTo>
                  <a:pt x="7711810" y="3434775"/>
                </a:lnTo>
                <a:lnTo>
                  <a:pt x="7701545" y="3453492"/>
                </a:lnTo>
                <a:lnTo>
                  <a:pt x="7697319" y="3482472"/>
                </a:lnTo>
                <a:lnTo>
                  <a:pt x="7729924" y="3513264"/>
                </a:lnTo>
                <a:lnTo>
                  <a:pt x="7754073" y="3546471"/>
                </a:lnTo>
                <a:lnTo>
                  <a:pt x="7776413" y="3581488"/>
                </a:lnTo>
                <a:lnTo>
                  <a:pt x="7786676" y="3628581"/>
                </a:lnTo>
                <a:lnTo>
                  <a:pt x="7790902" y="3685940"/>
                </a:lnTo>
                <a:lnTo>
                  <a:pt x="7673170" y="3782541"/>
                </a:lnTo>
                <a:lnTo>
                  <a:pt x="7659283" y="3782541"/>
                </a:lnTo>
                <a:lnTo>
                  <a:pt x="7649020" y="3743296"/>
                </a:lnTo>
                <a:lnTo>
                  <a:pt x="7626680" y="3714315"/>
                </a:lnTo>
                <a:lnTo>
                  <a:pt x="7598303" y="3689561"/>
                </a:lnTo>
                <a:lnTo>
                  <a:pt x="7568116" y="3664807"/>
                </a:lnTo>
                <a:lnTo>
                  <a:pt x="7535513" y="3638241"/>
                </a:lnTo>
                <a:lnTo>
                  <a:pt x="7521627" y="3695600"/>
                </a:lnTo>
                <a:lnTo>
                  <a:pt x="7503513" y="3742691"/>
                </a:lnTo>
                <a:lnTo>
                  <a:pt x="7521627" y="3752956"/>
                </a:lnTo>
                <a:lnTo>
                  <a:pt x="7529474" y="3767447"/>
                </a:lnTo>
                <a:lnTo>
                  <a:pt x="7531287" y="3786162"/>
                </a:lnTo>
                <a:lnTo>
                  <a:pt x="7543362" y="3806691"/>
                </a:lnTo>
                <a:lnTo>
                  <a:pt x="7545173" y="3810917"/>
                </a:lnTo>
                <a:lnTo>
                  <a:pt x="7553022" y="3810917"/>
                </a:lnTo>
                <a:lnTo>
                  <a:pt x="7559059" y="3810917"/>
                </a:lnTo>
                <a:lnTo>
                  <a:pt x="7566908" y="3810917"/>
                </a:lnTo>
                <a:lnTo>
                  <a:pt x="7572946" y="3815143"/>
                </a:lnTo>
                <a:lnTo>
                  <a:pt x="7601321" y="3844123"/>
                </a:lnTo>
                <a:lnTo>
                  <a:pt x="7623661" y="3887594"/>
                </a:lnTo>
                <a:lnTo>
                  <a:pt x="7637547" y="3937103"/>
                </a:lnTo>
                <a:lnTo>
                  <a:pt x="7639360" y="3988422"/>
                </a:lnTo>
                <a:lnTo>
                  <a:pt x="7622253" y="3988422"/>
                </a:lnTo>
                <a:lnTo>
                  <a:pt x="7630303" y="3998083"/>
                </a:lnTo>
                <a:lnTo>
                  <a:pt x="7652641" y="4028874"/>
                </a:lnTo>
                <a:lnTo>
                  <a:pt x="7676792" y="4065705"/>
                </a:lnTo>
                <a:lnTo>
                  <a:pt x="7711205" y="4094684"/>
                </a:lnTo>
                <a:lnTo>
                  <a:pt x="7705169" y="4129703"/>
                </a:lnTo>
                <a:lnTo>
                  <a:pt x="7705169" y="4172571"/>
                </a:lnTo>
                <a:lnTo>
                  <a:pt x="7733545" y="4176797"/>
                </a:lnTo>
                <a:lnTo>
                  <a:pt x="7751657" y="4182833"/>
                </a:lnTo>
                <a:lnTo>
                  <a:pt x="7764338" y="4195514"/>
                </a:lnTo>
                <a:lnTo>
                  <a:pt x="7782450" y="4205776"/>
                </a:lnTo>
                <a:lnTo>
                  <a:pt x="7804788" y="4205776"/>
                </a:lnTo>
                <a:lnTo>
                  <a:pt x="7821091" y="4197324"/>
                </a:lnTo>
                <a:lnTo>
                  <a:pt x="7834977" y="4191286"/>
                </a:lnTo>
                <a:lnTo>
                  <a:pt x="7849468" y="4187060"/>
                </a:lnTo>
                <a:lnTo>
                  <a:pt x="7881466" y="4197324"/>
                </a:lnTo>
                <a:lnTo>
                  <a:pt x="7918295" y="4211813"/>
                </a:lnTo>
                <a:lnTo>
                  <a:pt x="7952710" y="4230530"/>
                </a:lnTo>
                <a:lnTo>
                  <a:pt x="7984708" y="4245021"/>
                </a:lnTo>
                <a:lnTo>
                  <a:pt x="7981087" y="4245021"/>
                </a:lnTo>
                <a:lnTo>
                  <a:pt x="7976861" y="4249247"/>
                </a:lnTo>
                <a:lnTo>
                  <a:pt x="7972635" y="4249247"/>
                </a:lnTo>
                <a:lnTo>
                  <a:pt x="7966596" y="4252870"/>
                </a:lnTo>
                <a:lnTo>
                  <a:pt x="7946671" y="4259512"/>
                </a:lnTo>
                <a:lnTo>
                  <a:pt x="7906221" y="4259512"/>
                </a:lnTo>
                <a:lnTo>
                  <a:pt x="7861541" y="4252870"/>
                </a:lnTo>
                <a:lnTo>
                  <a:pt x="7815052" y="4240795"/>
                </a:lnTo>
                <a:lnTo>
                  <a:pt x="7764338" y="4230530"/>
                </a:lnTo>
                <a:lnTo>
                  <a:pt x="7725696" y="4220267"/>
                </a:lnTo>
                <a:lnTo>
                  <a:pt x="7695509" y="4205776"/>
                </a:lnTo>
                <a:lnTo>
                  <a:pt x="7681018" y="4197324"/>
                </a:lnTo>
                <a:lnTo>
                  <a:pt x="7687057" y="4191286"/>
                </a:lnTo>
                <a:lnTo>
                  <a:pt x="7691283" y="4187060"/>
                </a:lnTo>
                <a:lnTo>
                  <a:pt x="7695509" y="4181023"/>
                </a:lnTo>
                <a:lnTo>
                  <a:pt x="7652641" y="4168947"/>
                </a:lnTo>
                <a:lnTo>
                  <a:pt x="7616417" y="4148420"/>
                </a:lnTo>
                <a:lnTo>
                  <a:pt x="7583812" y="4115212"/>
                </a:lnTo>
                <a:lnTo>
                  <a:pt x="7559664" y="4080194"/>
                </a:lnTo>
                <a:lnTo>
                  <a:pt x="7534908" y="4040949"/>
                </a:lnTo>
                <a:lnTo>
                  <a:pt x="7514985" y="3999894"/>
                </a:lnTo>
                <a:lnTo>
                  <a:pt x="7492645" y="3969101"/>
                </a:lnTo>
                <a:lnTo>
                  <a:pt x="7472118" y="3942537"/>
                </a:lnTo>
                <a:lnTo>
                  <a:pt x="7450383" y="3925631"/>
                </a:lnTo>
                <a:lnTo>
                  <a:pt x="7425629" y="3903293"/>
                </a:lnTo>
                <a:lnTo>
                  <a:pt x="7403289" y="3882765"/>
                </a:lnTo>
                <a:lnTo>
                  <a:pt x="7393629" y="3849557"/>
                </a:lnTo>
                <a:lnTo>
                  <a:pt x="7460043" y="3858009"/>
                </a:lnTo>
                <a:lnTo>
                  <a:pt x="7486609" y="3888802"/>
                </a:lnTo>
                <a:lnTo>
                  <a:pt x="7514985" y="3907519"/>
                </a:lnTo>
                <a:lnTo>
                  <a:pt x="7543362" y="3925631"/>
                </a:lnTo>
                <a:lnTo>
                  <a:pt x="7548358" y="3928085"/>
                </a:lnTo>
                <a:lnTo>
                  <a:pt x="7541549" y="3911744"/>
                </a:lnTo>
                <a:lnTo>
                  <a:pt x="7533702" y="3878538"/>
                </a:lnTo>
                <a:lnTo>
                  <a:pt x="7523437" y="3849557"/>
                </a:lnTo>
                <a:lnTo>
                  <a:pt x="7513173" y="3820577"/>
                </a:lnTo>
                <a:lnTo>
                  <a:pt x="7495061" y="3795824"/>
                </a:lnTo>
                <a:lnTo>
                  <a:pt x="7495061" y="3789785"/>
                </a:lnTo>
                <a:lnTo>
                  <a:pt x="7476949" y="3795824"/>
                </a:lnTo>
                <a:lnTo>
                  <a:pt x="7476949" y="3789785"/>
                </a:lnTo>
                <a:lnTo>
                  <a:pt x="7470910" y="3760805"/>
                </a:lnTo>
                <a:lnTo>
                  <a:pt x="7470910" y="3723976"/>
                </a:lnTo>
                <a:lnTo>
                  <a:pt x="7470910" y="3684732"/>
                </a:lnTo>
                <a:lnTo>
                  <a:pt x="7470910" y="3641260"/>
                </a:lnTo>
                <a:lnTo>
                  <a:pt x="7466684" y="3602015"/>
                </a:lnTo>
                <a:lnTo>
                  <a:pt x="7452798" y="3568810"/>
                </a:lnTo>
                <a:lnTo>
                  <a:pt x="7430458" y="3544056"/>
                </a:lnTo>
                <a:lnTo>
                  <a:pt x="7424421" y="3550093"/>
                </a:lnTo>
                <a:lnTo>
                  <a:pt x="7414156" y="3558547"/>
                </a:lnTo>
                <a:lnTo>
                  <a:pt x="7406307" y="3562771"/>
                </a:lnTo>
                <a:lnTo>
                  <a:pt x="7392421" y="3564583"/>
                </a:lnTo>
                <a:lnTo>
                  <a:pt x="7378535" y="3564583"/>
                </a:lnTo>
                <a:lnTo>
                  <a:pt x="7374309" y="3564583"/>
                </a:lnTo>
                <a:lnTo>
                  <a:pt x="7374309" y="3562771"/>
                </a:lnTo>
                <a:lnTo>
                  <a:pt x="7372497" y="3562771"/>
                </a:lnTo>
                <a:lnTo>
                  <a:pt x="7368270" y="3558547"/>
                </a:lnTo>
                <a:lnTo>
                  <a:pt x="7368270" y="3515074"/>
                </a:lnTo>
                <a:lnTo>
                  <a:pt x="7358008" y="3480058"/>
                </a:lnTo>
                <a:lnTo>
                  <a:pt x="7344122" y="3451076"/>
                </a:lnTo>
                <a:lnTo>
                  <a:pt x="7321782" y="3424512"/>
                </a:lnTo>
                <a:lnTo>
                  <a:pt x="7305480" y="3395531"/>
                </a:lnTo>
                <a:lnTo>
                  <a:pt x="7283142" y="3360512"/>
                </a:lnTo>
                <a:lnTo>
                  <a:pt x="7277103" y="3366551"/>
                </a:lnTo>
                <a:lnTo>
                  <a:pt x="7272877" y="3370777"/>
                </a:lnTo>
                <a:lnTo>
                  <a:pt x="7268651" y="3379229"/>
                </a:lnTo>
                <a:lnTo>
                  <a:pt x="7264425" y="3381040"/>
                </a:lnTo>
                <a:lnTo>
                  <a:pt x="7262613" y="3385268"/>
                </a:lnTo>
                <a:lnTo>
                  <a:pt x="7230010" y="3389494"/>
                </a:lnTo>
                <a:lnTo>
                  <a:pt x="7201633" y="3385268"/>
                </a:lnTo>
                <a:lnTo>
                  <a:pt x="7173256" y="3385268"/>
                </a:lnTo>
                <a:lnTo>
                  <a:pt x="7165409" y="3414247"/>
                </a:lnTo>
                <a:lnTo>
                  <a:pt x="7155144" y="3428738"/>
                </a:lnTo>
                <a:lnTo>
                  <a:pt x="7149106" y="3432964"/>
                </a:lnTo>
                <a:lnTo>
                  <a:pt x="7135220" y="3432964"/>
                </a:lnTo>
                <a:lnTo>
                  <a:pt x="7121334" y="3437190"/>
                </a:lnTo>
                <a:lnTo>
                  <a:pt x="7107448" y="3447453"/>
                </a:lnTo>
                <a:lnTo>
                  <a:pt x="7083297" y="3511453"/>
                </a:lnTo>
                <a:lnTo>
                  <a:pt x="7050694" y="3511453"/>
                </a:lnTo>
                <a:lnTo>
                  <a:pt x="7032582" y="3525942"/>
                </a:lnTo>
                <a:lnTo>
                  <a:pt x="7014468" y="3544659"/>
                </a:lnTo>
                <a:lnTo>
                  <a:pt x="6990317" y="3559150"/>
                </a:lnTo>
                <a:lnTo>
                  <a:pt x="6984281" y="3630997"/>
                </a:lnTo>
                <a:lnTo>
                  <a:pt x="6966169" y="3692579"/>
                </a:lnTo>
                <a:lnTo>
                  <a:pt x="6942018" y="3742088"/>
                </a:lnTo>
                <a:lnTo>
                  <a:pt x="6903377" y="3789182"/>
                </a:lnTo>
                <a:lnTo>
                  <a:pt x="6899150" y="3789182"/>
                </a:lnTo>
                <a:lnTo>
                  <a:pt x="6894924" y="3784956"/>
                </a:lnTo>
                <a:lnTo>
                  <a:pt x="6890698" y="3784956"/>
                </a:lnTo>
                <a:lnTo>
                  <a:pt x="6888886" y="3780730"/>
                </a:lnTo>
                <a:lnTo>
                  <a:pt x="6866548" y="3755974"/>
                </a:lnTo>
                <a:lnTo>
                  <a:pt x="6846020" y="3716730"/>
                </a:lnTo>
                <a:lnTo>
                  <a:pt x="6833945" y="3683524"/>
                </a:lnTo>
                <a:lnTo>
                  <a:pt x="6832132" y="3677486"/>
                </a:lnTo>
                <a:lnTo>
                  <a:pt x="6833945" y="3669034"/>
                </a:lnTo>
                <a:lnTo>
                  <a:pt x="6838171" y="3662997"/>
                </a:lnTo>
                <a:lnTo>
                  <a:pt x="6842397" y="3658769"/>
                </a:lnTo>
                <a:lnTo>
                  <a:pt x="6842397" y="3654543"/>
                </a:lnTo>
                <a:lnTo>
                  <a:pt x="6806173" y="3600810"/>
                </a:lnTo>
                <a:lnTo>
                  <a:pt x="6782022" y="3543451"/>
                </a:lnTo>
                <a:lnTo>
                  <a:pt x="6765719" y="3481869"/>
                </a:lnTo>
                <a:lnTo>
                  <a:pt x="6757872" y="3407606"/>
                </a:lnTo>
                <a:lnTo>
                  <a:pt x="6733721" y="3409417"/>
                </a:lnTo>
                <a:lnTo>
                  <a:pt x="6715609" y="3409417"/>
                </a:lnTo>
                <a:lnTo>
                  <a:pt x="6695079" y="3407606"/>
                </a:lnTo>
                <a:lnTo>
                  <a:pt x="6687230" y="3399154"/>
                </a:lnTo>
                <a:lnTo>
                  <a:pt x="6676967" y="3393115"/>
                </a:lnTo>
                <a:lnTo>
                  <a:pt x="6669118" y="3384663"/>
                </a:lnTo>
                <a:lnTo>
                  <a:pt x="6663081" y="3378626"/>
                </a:lnTo>
                <a:lnTo>
                  <a:pt x="6669118" y="3352060"/>
                </a:lnTo>
                <a:lnTo>
                  <a:pt x="6655232" y="3331533"/>
                </a:lnTo>
                <a:lnTo>
                  <a:pt x="6631081" y="3312816"/>
                </a:lnTo>
                <a:lnTo>
                  <a:pt x="6606931" y="3296514"/>
                </a:lnTo>
                <a:lnTo>
                  <a:pt x="6584593" y="3274174"/>
                </a:lnTo>
                <a:lnTo>
                  <a:pt x="6526028" y="3282628"/>
                </a:lnTo>
                <a:lnTo>
                  <a:pt x="6465049" y="3282628"/>
                </a:lnTo>
                <a:lnTo>
                  <a:pt x="6404067" y="3278402"/>
                </a:lnTo>
                <a:lnTo>
                  <a:pt x="6345503" y="3274174"/>
                </a:lnTo>
                <a:lnTo>
                  <a:pt x="6335240" y="3253647"/>
                </a:lnTo>
                <a:lnTo>
                  <a:pt x="6321353" y="3227083"/>
                </a:lnTo>
                <a:lnTo>
                  <a:pt x="6299014" y="3235535"/>
                </a:lnTo>
                <a:lnTo>
                  <a:pt x="6285128" y="3239761"/>
                </a:lnTo>
                <a:lnTo>
                  <a:pt x="6267014" y="3241571"/>
                </a:lnTo>
                <a:lnTo>
                  <a:pt x="6242864" y="3241571"/>
                </a:lnTo>
                <a:lnTo>
                  <a:pt x="6222336" y="3227083"/>
                </a:lnTo>
                <a:lnTo>
                  <a:pt x="6199998" y="3216818"/>
                </a:lnTo>
                <a:lnTo>
                  <a:pt x="6175847" y="3202327"/>
                </a:lnTo>
                <a:lnTo>
                  <a:pt x="6157735" y="3187838"/>
                </a:lnTo>
                <a:lnTo>
                  <a:pt x="6151697" y="3167309"/>
                </a:lnTo>
                <a:lnTo>
                  <a:pt x="6141434" y="3148594"/>
                </a:lnTo>
                <a:lnTo>
                  <a:pt x="6119094" y="3129877"/>
                </a:lnTo>
                <a:lnTo>
                  <a:pt x="6114868" y="3129877"/>
                </a:lnTo>
                <a:lnTo>
                  <a:pt x="6113057" y="3129877"/>
                </a:lnTo>
                <a:lnTo>
                  <a:pt x="6108829" y="3129877"/>
                </a:lnTo>
                <a:lnTo>
                  <a:pt x="6100982" y="3129877"/>
                </a:lnTo>
                <a:lnTo>
                  <a:pt x="6087094" y="3129877"/>
                </a:lnTo>
                <a:lnTo>
                  <a:pt x="6094943" y="3158857"/>
                </a:lnTo>
                <a:lnTo>
                  <a:pt x="6105208" y="3192064"/>
                </a:lnTo>
                <a:lnTo>
                  <a:pt x="6123320" y="3225270"/>
                </a:lnTo>
                <a:lnTo>
                  <a:pt x="6137206" y="3254252"/>
                </a:lnTo>
                <a:lnTo>
                  <a:pt x="6151094" y="3274779"/>
                </a:lnTo>
                <a:lnTo>
                  <a:pt x="6155320" y="3264514"/>
                </a:lnTo>
                <a:lnTo>
                  <a:pt x="6157131" y="3260288"/>
                </a:lnTo>
                <a:lnTo>
                  <a:pt x="6157131" y="3256062"/>
                </a:lnTo>
                <a:lnTo>
                  <a:pt x="6161357" y="3256062"/>
                </a:lnTo>
                <a:lnTo>
                  <a:pt x="6165583" y="3256062"/>
                </a:lnTo>
                <a:lnTo>
                  <a:pt x="6175847" y="3260288"/>
                </a:lnTo>
                <a:lnTo>
                  <a:pt x="6180074" y="3270553"/>
                </a:lnTo>
                <a:lnTo>
                  <a:pt x="6184300" y="3282628"/>
                </a:lnTo>
                <a:lnTo>
                  <a:pt x="6184300" y="3292891"/>
                </a:lnTo>
                <a:lnTo>
                  <a:pt x="6186110" y="3303156"/>
                </a:lnTo>
                <a:lnTo>
                  <a:pt x="6190338" y="3313419"/>
                </a:lnTo>
                <a:lnTo>
                  <a:pt x="6204224" y="3311608"/>
                </a:lnTo>
                <a:lnTo>
                  <a:pt x="6222336" y="3307382"/>
                </a:lnTo>
                <a:lnTo>
                  <a:pt x="6242864" y="3307382"/>
                </a:lnTo>
                <a:lnTo>
                  <a:pt x="6275469" y="3270553"/>
                </a:lnTo>
                <a:lnTo>
                  <a:pt x="6314108" y="3241571"/>
                </a:lnTo>
                <a:lnTo>
                  <a:pt x="6318334" y="3278402"/>
                </a:lnTo>
                <a:lnTo>
                  <a:pt x="6322560" y="3307382"/>
                </a:lnTo>
                <a:lnTo>
                  <a:pt x="6375088" y="3336362"/>
                </a:lnTo>
                <a:lnTo>
                  <a:pt x="6417350" y="3371380"/>
                </a:lnTo>
                <a:lnTo>
                  <a:pt x="6403464" y="3390097"/>
                </a:lnTo>
                <a:lnTo>
                  <a:pt x="6391389" y="3408814"/>
                </a:lnTo>
                <a:lnTo>
                  <a:pt x="6379314" y="3423304"/>
                </a:lnTo>
                <a:lnTo>
                  <a:pt x="6352748" y="3433567"/>
                </a:lnTo>
                <a:lnTo>
                  <a:pt x="6352748" y="3472812"/>
                </a:lnTo>
                <a:lnTo>
                  <a:pt x="6318334" y="3495152"/>
                </a:lnTo>
                <a:lnTo>
                  <a:pt x="6282108" y="3519905"/>
                </a:lnTo>
                <a:lnTo>
                  <a:pt x="6282108" y="3537414"/>
                </a:lnTo>
                <a:lnTo>
                  <a:pt x="6237430" y="3537414"/>
                </a:lnTo>
                <a:lnTo>
                  <a:pt x="6210866" y="3551905"/>
                </a:lnTo>
                <a:lnTo>
                  <a:pt x="6190338" y="3574243"/>
                </a:lnTo>
                <a:lnTo>
                  <a:pt x="6166188" y="3592960"/>
                </a:lnTo>
                <a:lnTo>
                  <a:pt x="6133585" y="3607451"/>
                </a:lnTo>
                <a:lnTo>
                  <a:pt x="6100982" y="3613488"/>
                </a:lnTo>
                <a:lnTo>
                  <a:pt x="6066566" y="3623752"/>
                </a:lnTo>
                <a:lnTo>
                  <a:pt x="6038190" y="3635828"/>
                </a:lnTo>
                <a:lnTo>
                  <a:pt x="6014039" y="3650317"/>
                </a:lnTo>
                <a:lnTo>
                  <a:pt x="5989890" y="3656355"/>
                </a:lnTo>
                <a:lnTo>
                  <a:pt x="5971776" y="3656355"/>
                </a:lnTo>
                <a:lnTo>
                  <a:pt x="5963927" y="3652129"/>
                </a:lnTo>
                <a:lnTo>
                  <a:pt x="5962116" y="3652129"/>
                </a:lnTo>
                <a:lnTo>
                  <a:pt x="5957890" y="3650317"/>
                </a:lnTo>
                <a:lnTo>
                  <a:pt x="5953664" y="3646091"/>
                </a:lnTo>
                <a:lnTo>
                  <a:pt x="5949438" y="3637638"/>
                </a:lnTo>
                <a:lnTo>
                  <a:pt x="5939173" y="3617111"/>
                </a:lnTo>
                <a:lnTo>
                  <a:pt x="5934947" y="3594771"/>
                </a:lnTo>
                <a:lnTo>
                  <a:pt x="5934947" y="3574243"/>
                </a:lnTo>
                <a:lnTo>
                  <a:pt x="5933137" y="3551905"/>
                </a:lnTo>
                <a:lnTo>
                  <a:pt x="5915023" y="3516887"/>
                </a:lnTo>
                <a:lnTo>
                  <a:pt x="5890874" y="3483679"/>
                </a:lnTo>
                <a:lnTo>
                  <a:pt x="5864308" y="3454700"/>
                </a:lnTo>
                <a:lnTo>
                  <a:pt x="5840157" y="3425718"/>
                </a:lnTo>
                <a:lnTo>
                  <a:pt x="5834121" y="3405191"/>
                </a:lnTo>
                <a:lnTo>
                  <a:pt x="5829892" y="3380437"/>
                </a:lnTo>
                <a:lnTo>
                  <a:pt x="5825666" y="3353871"/>
                </a:lnTo>
                <a:lnTo>
                  <a:pt x="5815404" y="3333343"/>
                </a:lnTo>
                <a:lnTo>
                  <a:pt x="5776762" y="3308590"/>
                </a:lnTo>
                <a:lnTo>
                  <a:pt x="5766499" y="3283836"/>
                </a:lnTo>
                <a:lnTo>
                  <a:pt x="5754424" y="3257270"/>
                </a:lnTo>
                <a:lnTo>
                  <a:pt x="5744159" y="3232516"/>
                </a:lnTo>
                <a:lnTo>
                  <a:pt x="5730273" y="3211989"/>
                </a:lnTo>
                <a:lnTo>
                  <a:pt x="5709746" y="3197498"/>
                </a:lnTo>
                <a:lnTo>
                  <a:pt x="5697671" y="3193272"/>
                </a:lnTo>
                <a:lnTo>
                  <a:pt x="5695860" y="3184818"/>
                </a:lnTo>
                <a:lnTo>
                  <a:pt x="5688011" y="3183007"/>
                </a:lnTo>
                <a:lnTo>
                  <a:pt x="5681972" y="3178781"/>
                </a:lnTo>
                <a:lnTo>
                  <a:pt x="5674123" y="3174555"/>
                </a:lnTo>
                <a:lnTo>
                  <a:pt x="5668086" y="3168517"/>
                </a:lnTo>
                <a:lnTo>
                  <a:pt x="5660237" y="3156443"/>
                </a:lnTo>
                <a:lnTo>
                  <a:pt x="5654200" y="3141952"/>
                </a:lnTo>
                <a:lnTo>
                  <a:pt x="5646351" y="3141952"/>
                </a:lnTo>
                <a:lnTo>
                  <a:pt x="5646351" y="3156443"/>
                </a:lnTo>
                <a:lnTo>
                  <a:pt x="5670501" y="3189649"/>
                </a:lnTo>
                <a:lnTo>
                  <a:pt x="5692840" y="3226478"/>
                </a:lnTo>
                <a:lnTo>
                  <a:pt x="5706727" y="3269948"/>
                </a:lnTo>
                <a:lnTo>
                  <a:pt x="5720613" y="3309193"/>
                </a:lnTo>
                <a:lnTo>
                  <a:pt x="5738726" y="3348437"/>
                </a:lnTo>
                <a:lnTo>
                  <a:pt x="5744764" y="3354476"/>
                </a:lnTo>
                <a:lnTo>
                  <a:pt x="5755027" y="3362928"/>
                </a:lnTo>
                <a:lnTo>
                  <a:pt x="5762876" y="3368964"/>
                </a:lnTo>
                <a:lnTo>
                  <a:pt x="5773141" y="3377419"/>
                </a:lnTo>
                <a:lnTo>
                  <a:pt x="5777367" y="3387681"/>
                </a:lnTo>
                <a:lnTo>
                  <a:pt x="5777367" y="3459529"/>
                </a:lnTo>
                <a:lnTo>
                  <a:pt x="5783404" y="3467983"/>
                </a:lnTo>
                <a:lnTo>
                  <a:pt x="5791253" y="3478245"/>
                </a:lnTo>
                <a:lnTo>
                  <a:pt x="5801518" y="3484284"/>
                </a:lnTo>
                <a:lnTo>
                  <a:pt x="5811780" y="3492736"/>
                </a:lnTo>
                <a:lnTo>
                  <a:pt x="5816007" y="3498773"/>
                </a:lnTo>
                <a:lnTo>
                  <a:pt x="5822045" y="3521113"/>
                </a:lnTo>
                <a:lnTo>
                  <a:pt x="5826271" y="3537414"/>
                </a:lnTo>
                <a:lnTo>
                  <a:pt x="5834121" y="3559753"/>
                </a:lnTo>
                <a:lnTo>
                  <a:pt x="5854648" y="3584508"/>
                </a:lnTo>
                <a:lnTo>
                  <a:pt x="5887251" y="3606846"/>
                </a:lnTo>
                <a:lnTo>
                  <a:pt x="5921664" y="3627374"/>
                </a:lnTo>
                <a:lnTo>
                  <a:pt x="5950041" y="3649714"/>
                </a:lnTo>
                <a:lnTo>
                  <a:pt x="5957890" y="3659977"/>
                </a:lnTo>
                <a:lnTo>
                  <a:pt x="5957890" y="3674467"/>
                </a:lnTo>
                <a:lnTo>
                  <a:pt x="5957890" y="3684732"/>
                </a:lnTo>
                <a:lnTo>
                  <a:pt x="5962116" y="3694995"/>
                </a:lnTo>
                <a:lnTo>
                  <a:pt x="5972381" y="3707070"/>
                </a:lnTo>
                <a:lnTo>
                  <a:pt x="6002569" y="3708881"/>
                </a:lnTo>
                <a:lnTo>
                  <a:pt x="6038795" y="3692579"/>
                </a:lnTo>
                <a:lnTo>
                  <a:pt x="6087699" y="3680504"/>
                </a:lnTo>
                <a:lnTo>
                  <a:pt x="6134188" y="3670241"/>
                </a:lnTo>
                <a:lnTo>
                  <a:pt x="6176450" y="3664205"/>
                </a:lnTo>
                <a:lnTo>
                  <a:pt x="6176450" y="3670241"/>
                </a:lnTo>
                <a:lnTo>
                  <a:pt x="6166188" y="3688958"/>
                </a:lnTo>
                <a:lnTo>
                  <a:pt x="6166188" y="3710693"/>
                </a:lnTo>
                <a:lnTo>
                  <a:pt x="6158338" y="3735447"/>
                </a:lnTo>
                <a:lnTo>
                  <a:pt x="6144452" y="3772276"/>
                </a:lnTo>
                <a:lnTo>
                  <a:pt x="6123925" y="3815746"/>
                </a:lnTo>
                <a:lnTo>
                  <a:pt x="6099774" y="3859217"/>
                </a:lnTo>
                <a:lnTo>
                  <a:pt x="6073208" y="3894235"/>
                </a:lnTo>
                <a:lnTo>
                  <a:pt x="6034568" y="3933479"/>
                </a:lnTo>
                <a:lnTo>
                  <a:pt x="5992304" y="3970308"/>
                </a:lnTo>
                <a:lnTo>
                  <a:pt x="5947626" y="4005327"/>
                </a:lnTo>
                <a:lnTo>
                  <a:pt x="5905363" y="4046384"/>
                </a:lnTo>
                <a:lnTo>
                  <a:pt x="5869137" y="4089854"/>
                </a:lnTo>
                <a:lnTo>
                  <a:pt x="5840762" y="4139361"/>
                </a:lnTo>
                <a:lnTo>
                  <a:pt x="5830497" y="4186455"/>
                </a:lnTo>
                <a:lnTo>
                  <a:pt x="5836534" y="4229925"/>
                </a:lnTo>
                <a:lnTo>
                  <a:pt x="5850422" y="4273396"/>
                </a:lnTo>
                <a:lnTo>
                  <a:pt x="5864308" y="4312640"/>
                </a:lnTo>
                <a:lnTo>
                  <a:pt x="5878194" y="4356111"/>
                </a:lnTo>
                <a:lnTo>
                  <a:pt x="5890269" y="4399581"/>
                </a:lnTo>
                <a:lnTo>
                  <a:pt x="5886043" y="4443053"/>
                </a:lnTo>
                <a:lnTo>
                  <a:pt x="5863705" y="4488335"/>
                </a:lnTo>
                <a:lnTo>
                  <a:pt x="5833516" y="4510673"/>
                </a:lnTo>
                <a:lnTo>
                  <a:pt x="5797290" y="4526974"/>
                </a:lnTo>
                <a:lnTo>
                  <a:pt x="5762876" y="4545691"/>
                </a:lnTo>
                <a:lnTo>
                  <a:pt x="5734499" y="4570447"/>
                </a:lnTo>
                <a:lnTo>
                  <a:pt x="5716387" y="4607275"/>
                </a:lnTo>
                <a:lnTo>
                  <a:pt x="5734499" y="4627803"/>
                </a:lnTo>
                <a:lnTo>
                  <a:pt x="5748385" y="4661011"/>
                </a:lnTo>
                <a:lnTo>
                  <a:pt x="5754424" y="4700255"/>
                </a:lnTo>
                <a:lnTo>
                  <a:pt x="5744159" y="4708707"/>
                </a:lnTo>
                <a:lnTo>
                  <a:pt x="5738123" y="4714744"/>
                </a:lnTo>
                <a:lnTo>
                  <a:pt x="5733897" y="4718970"/>
                </a:lnTo>
                <a:lnTo>
                  <a:pt x="5726047" y="4725009"/>
                </a:lnTo>
                <a:lnTo>
                  <a:pt x="5724235" y="4733461"/>
                </a:lnTo>
                <a:lnTo>
                  <a:pt x="5716387" y="4739498"/>
                </a:lnTo>
                <a:lnTo>
                  <a:pt x="5677746" y="4747952"/>
                </a:lnTo>
                <a:lnTo>
                  <a:pt x="5667483" y="4772705"/>
                </a:lnTo>
                <a:lnTo>
                  <a:pt x="5663255" y="4801685"/>
                </a:lnTo>
                <a:lnTo>
                  <a:pt x="5659029" y="4830666"/>
                </a:lnTo>
                <a:lnTo>
                  <a:pt x="5652992" y="4859646"/>
                </a:lnTo>
                <a:lnTo>
                  <a:pt x="5606504" y="4898891"/>
                </a:lnTo>
                <a:lnTo>
                  <a:pt x="5592616" y="4932098"/>
                </a:lnTo>
                <a:lnTo>
                  <a:pt x="5574504" y="4965304"/>
                </a:lnTo>
                <a:lnTo>
                  <a:pt x="5540088" y="4996096"/>
                </a:lnTo>
                <a:lnTo>
                  <a:pt x="5497825" y="5022662"/>
                </a:lnTo>
                <a:lnTo>
                  <a:pt x="5445300" y="5037151"/>
                </a:lnTo>
                <a:lnTo>
                  <a:pt x="5392772" y="5051642"/>
                </a:lnTo>
                <a:lnTo>
                  <a:pt x="5337830" y="5061907"/>
                </a:lnTo>
                <a:lnTo>
                  <a:pt x="5288925" y="5072169"/>
                </a:lnTo>
                <a:lnTo>
                  <a:pt x="5278661" y="5066133"/>
                </a:lnTo>
                <a:lnTo>
                  <a:pt x="5270813" y="5057679"/>
                </a:lnTo>
                <a:lnTo>
                  <a:pt x="5264775" y="5053453"/>
                </a:lnTo>
                <a:lnTo>
                  <a:pt x="5256927" y="5043190"/>
                </a:lnTo>
                <a:lnTo>
                  <a:pt x="5250889" y="5037151"/>
                </a:lnTo>
                <a:lnTo>
                  <a:pt x="5246663" y="5018434"/>
                </a:lnTo>
                <a:lnTo>
                  <a:pt x="5246663" y="4996096"/>
                </a:lnTo>
                <a:lnTo>
                  <a:pt x="5246663" y="4971343"/>
                </a:lnTo>
                <a:lnTo>
                  <a:pt x="5242436" y="4946587"/>
                </a:lnTo>
                <a:lnTo>
                  <a:pt x="5221909" y="4911571"/>
                </a:lnTo>
                <a:lnTo>
                  <a:pt x="5193532" y="4878363"/>
                </a:lnTo>
                <a:lnTo>
                  <a:pt x="5165155" y="4841534"/>
                </a:lnTo>
                <a:lnTo>
                  <a:pt x="5147041" y="4806516"/>
                </a:lnTo>
                <a:lnTo>
                  <a:pt x="5154891" y="4781762"/>
                </a:lnTo>
                <a:lnTo>
                  <a:pt x="5154891" y="4777536"/>
                </a:lnTo>
                <a:lnTo>
                  <a:pt x="5147041" y="4769082"/>
                </a:lnTo>
                <a:lnTo>
                  <a:pt x="5141005" y="4767271"/>
                </a:lnTo>
                <a:lnTo>
                  <a:pt x="5136779" y="4758819"/>
                </a:lnTo>
                <a:lnTo>
                  <a:pt x="5132553" y="4758819"/>
                </a:lnTo>
                <a:lnTo>
                  <a:pt x="5128327" y="4748555"/>
                </a:lnTo>
                <a:lnTo>
                  <a:pt x="5132553" y="4738292"/>
                </a:lnTo>
                <a:lnTo>
                  <a:pt x="5132553" y="4729838"/>
                </a:lnTo>
                <a:lnTo>
                  <a:pt x="5136779" y="4723801"/>
                </a:lnTo>
                <a:lnTo>
                  <a:pt x="5141005" y="4715349"/>
                </a:lnTo>
                <a:lnTo>
                  <a:pt x="5127119" y="4709310"/>
                </a:lnTo>
                <a:lnTo>
                  <a:pt x="5127119" y="4700858"/>
                </a:lnTo>
                <a:lnTo>
                  <a:pt x="5127119" y="4694819"/>
                </a:lnTo>
                <a:lnTo>
                  <a:pt x="5128929" y="4684556"/>
                </a:lnTo>
                <a:lnTo>
                  <a:pt x="5133156" y="4676104"/>
                </a:lnTo>
                <a:lnTo>
                  <a:pt x="5133156" y="4665840"/>
                </a:lnTo>
                <a:lnTo>
                  <a:pt x="5133156" y="4655575"/>
                </a:lnTo>
                <a:lnTo>
                  <a:pt x="5119270" y="4626595"/>
                </a:lnTo>
                <a:lnTo>
                  <a:pt x="5098742" y="4593389"/>
                </a:lnTo>
                <a:lnTo>
                  <a:pt x="5076402" y="4564408"/>
                </a:lnTo>
                <a:lnTo>
                  <a:pt x="5062516" y="4535428"/>
                </a:lnTo>
                <a:lnTo>
                  <a:pt x="5058290" y="4500410"/>
                </a:lnTo>
                <a:lnTo>
                  <a:pt x="5066139" y="4459355"/>
                </a:lnTo>
                <a:lnTo>
                  <a:pt x="5080025" y="4424337"/>
                </a:lnTo>
                <a:lnTo>
                  <a:pt x="5100553" y="4385092"/>
                </a:lnTo>
                <a:lnTo>
                  <a:pt x="5114439" y="4351885"/>
                </a:lnTo>
                <a:lnTo>
                  <a:pt x="5126514" y="4322905"/>
                </a:lnTo>
                <a:lnTo>
                  <a:pt x="5112628" y="4293923"/>
                </a:lnTo>
                <a:lnTo>
                  <a:pt x="5108402" y="4269170"/>
                </a:lnTo>
                <a:lnTo>
                  <a:pt x="5108402" y="4244416"/>
                </a:lnTo>
                <a:lnTo>
                  <a:pt x="5100553" y="4211208"/>
                </a:lnTo>
                <a:lnTo>
                  <a:pt x="5080025" y="4167738"/>
                </a:lnTo>
                <a:lnTo>
                  <a:pt x="5047436" y="4124268"/>
                </a:lnTo>
                <a:lnTo>
                  <a:pt x="5017253" y="4085023"/>
                </a:lnTo>
                <a:lnTo>
                  <a:pt x="4984649" y="4051817"/>
                </a:lnTo>
                <a:lnTo>
                  <a:pt x="4994914" y="4008347"/>
                </a:lnTo>
                <a:lnTo>
                  <a:pt x="5005179" y="3969103"/>
                </a:lnTo>
                <a:lnTo>
                  <a:pt x="5017253" y="3925632"/>
                </a:lnTo>
                <a:lnTo>
                  <a:pt x="5005179" y="3919593"/>
                </a:lnTo>
                <a:lnTo>
                  <a:pt x="4999138" y="3915367"/>
                </a:lnTo>
                <a:lnTo>
                  <a:pt x="4991290" y="3906915"/>
                </a:lnTo>
                <a:lnTo>
                  <a:pt x="4985253" y="3905103"/>
                </a:lnTo>
                <a:lnTo>
                  <a:pt x="4974988" y="3905103"/>
                </a:lnTo>
                <a:lnTo>
                  <a:pt x="4961103" y="3900877"/>
                </a:lnTo>
                <a:lnTo>
                  <a:pt x="4953254" y="3906915"/>
                </a:lnTo>
                <a:lnTo>
                  <a:pt x="4949028" y="3911141"/>
                </a:lnTo>
                <a:lnTo>
                  <a:pt x="4938764" y="3915367"/>
                </a:lnTo>
                <a:lnTo>
                  <a:pt x="4928500" y="3915367"/>
                </a:lnTo>
                <a:lnTo>
                  <a:pt x="4914614" y="3915367"/>
                </a:lnTo>
                <a:lnTo>
                  <a:pt x="4875973" y="3853783"/>
                </a:lnTo>
                <a:lnTo>
                  <a:pt x="4849408" y="3849557"/>
                </a:lnTo>
                <a:lnTo>
                  <a:pt x="4825258" y="3847746"/>
                </a:lnTo>
                <a:lnTo>
                  <a:pt x="4796881" y="3843520"/>
                </a:lnTo>
                <a:lnTo>
                  <a:pt x="4762465" y="3858011"/>
                </a:lnTo>
                <a:lnTo>
                  <a:pt x="4726239" y="3872500"/>
                </a:lnTo>
                <a:lnTo>
                  <a:pt x="4697864" y="3882765"/>
                </a:lnTo>
                <a:lnTo>
                  <a:pt x="4629033" y="3868274"/>
                </a:lnTo>
                <a:lnTo>
                  <a:pt x="4621186" y="3893027"/>
                </a:lnTo>
                <a:lnTo>
                  <a:pt x="4597035" y="3893027"/>
                </a:lnTo>
                <a:lnTo>
                  <a:pt x="4574697" y="3886991"/>
                </a:lnTo>
                <a:lnTo>
                  <a:pt x="4558396" y="3882765"/>
                </a:lnTo>
                <a:lnTo>
                  <a:pt x="4550547" y="3886991"/>
                </a:lnTo>
                <a:lnTo>
                  <a:pt x="4544509" y="3893027"/>
                </a:lnTo>
                <a:lnTo>
                  <a:pt x="4532435" y="3897255"/>
                </a:lnTo>
                <a:lnTo>
                  <a:pt x="4518548" y="3901481"/>
                </a:lnTo>
                <a:lnTo>
                  <a:pt x="4498019" y="3876726"/>
                </a:lnTo>
                <a:lnTo>
                  <a:pt x="4469643" y="3862237"/>
                </a:lnTo>
                <a:lnTo>
                  <a:pt x="4441267" y="3847746"/>
                </a:lnTo>
                <a:lnTo>
                  <a:pt x="4412890" y="3833255"/>
                </a:lnTo>
                <a:lnTo>
                  <a:pt x="4388741" y="3814539"/>
                </a:lnTo>
                <a:lnTo>
                  <a:pt x="4370627" y="3767447"/>
                </a:lnTo>
                <a:lnTo>
                  <a:pt x="4350099" y="3742691"/>
                </a:lnTo>
                <a:lnTo>
                  <a:pt x="4317498" y="3717938"/>
                </a:lnTo>
                <a:lnTo>
                  <a:pt x="4289121" y="3693184"/>
                </a:lnTo>
                <a:lnTo>
                  <a:pt x="4271009" y="3670844"/>
                </a:lnTo>
                <a:lnTo>
                  <a:pt x="4271009" y="3623752"/>
                </a:lnTo>
                <a:lnTo>
                  <a:pt x="4264970" y="3603223"/>
                </a:lnTo>
                <a:lnTo>
                  <a:pt x="4266782" y="3570017"/>
                </a:lnTo>
                <a:lnTo>
                  <a:pt x="4274631" y="3541038"/>
                </a:lnTo>
                <a:lnTo>
                  <a:pt x="4280668" y="3516282"/>
                </a:lnTo>
                <a:lnTo>
                  <a:pt x="4284895" y="3497565"/>
                </a:lnTo>
                <a:lnTo>
                  <a:pt x="4284895" y="3468586"/>
                </a:lnTo>
                <a:lnTo>
                  <a:pt x="4278856" y="3452284"/>
                </a:lnTo>
                <a:lnTo>
                  <a:pt x="4266782" y="3433567"/>
                </a:lnTo>
                <a:lnTo>
                  <a:pt x="4260744" y="3419076"/>
                </a:lnTo>
                <a:lnTo>
                  <a:pt x="4260744" y="3396738"/>
                </a:lnTo>
                <a:lnTo>
                  <a:pt x="4266782" y="3367759"/>
                </a:lnTo>
                <a:lnTo>
                  <a:pt x="4280668" y="3336966"/>
                </a:lnTo>
                <a:lnTo>
                  <a:pt x="4294555" y="3300138"/>
                </a:lnTo>
                <a:lnTo>
                  <a:pt x="4308441" y="3269345"/>
                </a:lnTo>
                <a:lnTo>
                  <a:pt x="4322329" y="3242779"/>
                </a:lnTo>
                <a:lnTo>
                  <a:pt x="4330176" y="3228290"/>
                </a:lnTo>
                <a:lnTo>
                  <a:pt x="4354326" y="3207761"/>
                </a:lnTo>
                <a:lnTo>
                  <a:pt x="4382702" y="3189046"/>
                </a:lnTo>
                <a:lnTo>
                  <a:pt x="4411079" y="3174555"/>
                </a:lnTo>
                <a:lnTo>
                  <a:pt x="4439455" y="3155838"/>
                </a:lnTo>
                <a:lnTo>
                  <a:pt x="4445492" y="3139537"/>
                </a:lnTo>
                <a:lnTo>
                  <a:pt x="4445492" y="3117199"/>
                </a:lnTo>
                <a:lnTo>
                  <a:pt x="4443682" y="3092443"/>
                </a:lnTo>
                <a:lnTo>
                  <a:pt x="4445492" y="3071916"/>
                </a:lnTo>
                <a:lnTo>
                  <a:pt x="4463607" y="3042936"/>
                </a:lnTo>
                <a:lnTo>
                  <a:pt x="4487756" y="3020596"/>
                </a:lnTo>
                <a:lnTo>
                  <a:pt x="4514322" y="3000068"/>
                </a:lnTo>
                <a:lnTo>
                  <a:pt x="4538472" y="2977730"/>
                </a:lnTo>
                <a:lnTo>
                  <a:pt x="4558999" y="2952975"/>
                </a:lnTo>
                <a:lnTo>
                  <a:pt x="4571074" y="2919770"/>
                </a:lnTo>
                <a:lnTo>
                  <a:pt x="4571074" y="2917957"/>
                </a:lnTo>
                <a:lnTo>
                  <a:pt x="4566849" y="2917957"/>
                </a:lnTo>
                <a:lnTo>
                  <a:pt x="4566849" y="2913731"/>
                </a:lnTo>
                <a:lnTo>
                  <a:pt x="4566849" y="2909505"/>
                </a:lnTo>
                <a:lnTo>
                  <a:pt x="4562622" y="2905279"/>
                </a:lnTo>
                <a:lnTo>
                  <a:pt x="4556584" y="2903468"/>
                </a:lnTo>
                <a:lnTo>
                  <a:pt x="4548737" y="2899242"/>
                </a:lnTo>
                <a:lnTo>
                  <a:pt x="4542697" y="2899242"/>
                </a:lnTo>
                <a:lnTo>
                  <a:pt x="4530622" y="2895016"/>
                </a:lnTo>
                <a:lnTo>
                  <a:pt x="4524584" y="2903468"/>
                </a:lnTo>
                <a:lnTo>
                  <a:pt x="4516736" y="2903468"/>
                </a:lnTo>
                <a:lnTo>
                  <a:pt x="4506471" y="2905279"/>
                </a:lnTo>
                <a:lnTo>
                  <a:pt x="4492586" y="2905279"/>
                </a:lnTo>
                <a:lnTo>
                  <a:pt x="4492586" y="2895016"/>
                </a:lnTo>
                <a:lnTo>
                  <a:pt x="4486550" y="2895016"/>
                </a:lnTo>
                <a:lnTo>
                  <a:pt x="4486550" y="2866035"/>
                </a:lnTo>
                <a:lnTo>
                  <a:pt x="4482323" y="2826791"/>
                </a:lnTo>
                <a:lnTo>
                  <a:pt x="4478094" y="2779698"/>
                </a:lnTo>
                <a:lnTo>
                  <a:pt x="4478094" y="2734417"/>
                </a:lnTo>
                <a:lnTo>
                  <a:pt x="4478094" y="2693362"/>
                </a:lnTo>
                <a:lnTo>
                  <a:pt x="4485945" y="2668606"/>
                </a:lnTo>
                <a:lnTo>
                  <a:pt x="4487152" y="2661362"/>
                </a:lnTo>
                <a:lnTo>
                  <a:pt x="4491378" y="2652908"/>
                </a:lnTo>
                <a:lnTo>
                  <a:pt x="4495605" y="2651095"/>
                </a:lnTo>
                <a:lnTo>
                  <a:pt x="4499831" y="2651095"/>
                </a:lnTo>
                <a:lnTo>
                  <a:pt x="4505870" y="2651095"/>
                </a:lnTo>
                <a:lnTo>
                  <a:pt x="4513719" y="2646870"/>
                </a:lnTo>
                <a:lnTo>
                  <a:pt x="4523980" y="2646870"/>
                </a:lnTo>
                <a:lnTo>
                  <a:pt x="4552358" y="2657135"/>
                </a:lnTo>
                <a:lnTo>
                  <a:pt x="4584960" y="2665587"/>
                </a:lnTo>
                <a:lnTo>
                  <a:pt x="4619374" y="2665587"/>
                </a:lnTo>
                <a:lnTo>
                  <a:pt x="4653790" y="2657135"/>
                </a:lnTo>
                <a:lnTo>
                  <a:pt x="4680355" y="2646870"/>
                </a:lnTo>
                <a:lnTo>
                  <a:pt x="4682166" y="2642645"/>
                </a:lnTo>
                <a:lnTo>
                  <a:pt x="4682166" y="2638419"/>
                </a:lnTo>
                <a:lnTo>
                  <a:pt x="4686391" y="2638419"/>
                </a:lnTo>
                <a:lnTo>
                  <a:pt x="4686391" y="2636609"/>
                </a:lnTo>
                <a:lnTo>
                  <a:pt x="4686391" y="2632382"/>
                </a:lnTo>
                <a:lnTo>
                  <a:pt x="4694241" y="2603401"/>
                </a:lnTo>
                <a:lnTo>
                  <a:pt x="4694241" y="2570196"/>
                </a:lnTo>
                <a:lnTo>
                  <a:pt x="4690015" y="2539402"/>
                </a:lnTo>
                <a:lnTo>
                  <a:pt x="4685790" y="2502574"/>
                </a:lnTo>
                <a:lnTo>
                  <a:pt x="4661637" y="2496535"/>
                </a:lnTo>
                <a:lnTo>
                  <a:pt x="4637486" y="2488083"/>
                </a:lnTo>
                <a:lnTo>
                  <a:pt x="4613337" y="2473592"/>
                </a:lnTo>
                <a:lnTo>
                  <a:pt x="4595224" y="2454877"/>
                </a:lnTo>
                <a:lnTo>
                  <a:pt x="4601262" y="2453064"/>
                </a:lnTo>
                <a:lnTo>
                  <a:pt x="4609111" y="2448838"/>
                </a:lnTo>
                <a:lnTo>
                  <a:pt x="4613337" y="2444612"/>
                </a:lnTo>
                <a:lnTo>
                  <a:pt x="4619374" y="2444612"/>
                </a:lnTo>
                <a:lnTo>
                  <a:pt x="4627225" y="2440386"/>
                </a:lnTo>
                <a:lnTo>
                  <a:pt x="4639299" y="2440386"/>
                </a:lnTo>
                <a:lnTo>
                  <a:pt x="4647146" y="2438573"/>
                </a:lnTo>
                <a:lnTo>
                  <a:pt x="4657412" y="2434347"/>
                </a:lnTo>
                <a:lnTo>
                  <a:pt x="4667675" y="2434347"/>
                </a:lnTo>
                <a:lnTo>
                  <a:pt x="4679750" y="2434347"/>
                </a:lnTo>
                <a:lnTo>
                  <a:pt x="4679750" y="2395102"/>
                </a:lnTo>
                <a:lnTo>
                  <a:pt x="4690015" y="2395102"/>
                </a:lnTo>
                <a:lnTo>
                  <a:pt x="4700279" y="2396915"/>
                </a:lnTo>
                <a:lnTo>
                  <a:pt x="4704506" y="2401141"/>
                </a:lnTo>
                <a:lnTo>
                  <a:pt x="4710542" y="2401141"/>
                </a:lnTo>
                <a:lnTo>
                  <a:pt x="4718393" y="2405367"/>
                </a:lnTo>
                <a:lnTo>
                  <a:pt x="4724429" y="2409593"/>
                </a:lnTo>
                <a:lnTo>
                  <a:pt x="4732278" y="2401141"/>
                </a:lnTo>
                <a:lnTo>
                  <a:pt x="4742542" y="2396915"/>
                </a:lnTo>
                <a:lnTo>
                  <a:pt x="4750388" y="2395102"/>
                </a:lnTo>
                <a:lnTo>
                  <a:pt x="4760656" y="2390876"/>
                </a:lnTo>
                <a:lnTo>
                  <a:pt x="4764881" y="2386649"/>
                </a:lnTo>
                <a:lnTo>
                  <a:pt x="4766692" y="2380613"/>
                </a:lnTo>
                <a:lnTo>
                  <a:pt x="4766692" y="2372160"/>
                </a:lnTo>
                <a:lnTo>
                  <a:pt x="4766692" y="2366123"/>
                </a:lnTo>
                <a:lnTo>
                  <a:pt x="4766692" y="2357673"/>
                </a:lnTo>
                <a:lnTo>
                  <a:pt x="4770919" y="2351634"/>
                </a:lnTo>
                <a:lnTo>
                  <a:pt x="4775145" y="2343182"/>
                </a:lnTo>
                <a:lnTo>
                  <a:pt x="4842162" y="2322656"/>
                </a:lnTo>
                <a:lnTo>
                  <a:pt x="4856048" y="2300318"/>
                </a:lnTo>
                <a:lnTo>
                  <a:pt x="4860276" y="2279788"/>
                </a:lnTo>
                <a:lnTo>
                  <a:pt x="4870539" y="2257447"/>
                </a:lnTo>
                <a:lnTo>
                  <a:pt x="4891066" y="2242955"/>
                </a:lnTo>
                <a:lnTo>
                  <a:pt x="4917632" y="2232692"/>
                </a:lnTo>
                <a:lnTo>
                  <a:pt x="4947819" y="2222429"/>
                </a:lnTo>
                <a:lnTo>
                  <a:pt x="4976196" y="2212165"/>
                </a:lnTo>
                <a:lnTo>
                  <a:pt x="4980423" y="2207940"/>
                </a:lnTo>
                <a:lnTo>
                  <a:pt x="4980423" y="2203714"/>
                </a:lnTo>
                <a:lnTo>
                  <a:pt x="4980423" y="2199488"/>
                </a:lnTo>
                <a:lnTo>
                  <a:pt x="4984649" y="2197677"/>
                </a:lnTo>
                <a:lnTo>
                  <a:pt x="4970762" y="2160847"/>
                </a:lnTo>
                <a:lnTo>
                  <a:pt x="4962913" y="2117379"/>
                </a:lnTo>
                <a:lnTo>
                  <a:pt x="4962913" y="2078135"/>
                </a:lnTo>
                <a:lnTo>
                  <a:pt x="4961103" y="2044930"/>
                </a:lnTo>
                <a:lnTo>
                  <a:pt x="4991290" y="2043117"/>
                </a:lnTo>
                <a:lnTo>
                  <a:pt x="5013630" y="2034665"/>
                </a:lnTo>
                <a:lnTo>
                  <a:pt x="5037776" y="2028629"/>
                </a:lnTo>
                <a:lnTo>
                  <a:pt x="5037776" y="2044930"/>
                </a:lnTo>
                <a:lnTo>
                  <a:pt x="5033550" y="2059420"/>
                </a:lnTo>
                <a:lnTo>
                  <a:pt x="5029322" y="2085984"/>
                </a:lnTo>
                <a:lnTo>
                  <a:pt x="5027512" y="2121003"/>
                </a:lnTo>
                <a:lnTo>
                  <a:pt x="5023286" y="2154208"/>
                </a:lnTo>
                <a:lnTo>
                  <a:pt x="5023286" y="2178960"/>
                </a:lnTo>
                <a:lnTo>
                  <a:pt x="5033550" y="2184996"/>
                </a:lnTo>
                <a:lnTo>
                  <a:pt x="5041398" y="2189223"/>
                </a:lnTo>
                <a:lnTo>
                  <a:pt x="5043210" y="2193449"/>
                </a:lnTo>
                <a:lnTo>
                  <a:pt x="5051057" y="2197677"/>
                </a:lnTo>
                <a:lnTo>
                  <a:pt x="5061308" y="2203714"/>
                </a:lnTo>
                <a:lnTo>
                  <a:pt x="5083648" y="2193449"/>
                </a:lnTo>
                <a:lnTo>
                  <a:pt x="5099345" y="2193449"/>
                </a:lnTo>
                <a:lnTo>
                  <a:pt x="5109610" y="2199488"/>
                </a:lnTo>
                <a:lnTo>
                  <a:pt x="5123496" y="2211562"/>
                </a:lnTo>
                <a:lnTo>
                  <a:pt x="5141608" y="2211562"/>
                </a:lnTo>
                <a:lnTo>
                  <a:pt x="5162135" y="2203111"/>
                </a:lnTo>
                <a:lnTo>
                  <a:pt x="5180249" y="2192846"/>
                </a:lnTo>
                <a:lnTo>
                  <a:pt x="5190512" y="2182580"/>
                </a:lnTo>
                <a:lnTo>
                  <a:pt x="5204400" y="2174128"/>
                </a:lnTo>
                <a:lnTo>
                  <a:pt x="5222512" y="2168092"/>
                </a:lnTo>
                <a:lnTo>
                  <a:pt x="5250889" y="2169902"/>
                </a:lnTo>
                <a:lnTo>
                  <a:pt x="5289528" y="2178354"/>
                </a:lnTo>
                <a:lnTo>
                  <a:pt x="5293756" y="2168092"/>
                </a:lnTo>
                <a:lnTo>
                  <a:pt x="5295567" y="2163866"/>
                </a:lnTo>
                <a:lnTo>
                  <a:pt x="5303416" y="2155413"/>
                </a:lnTo>
                <a:lnTo>
                  <a:pt x="5309453" y="2153605"/>
                </a:lnTo>
                <a:lnTo>
                  <a:pt x="5317302" y="2153605"/>
                </a:lnTo>
                <a:lnTo>
                  <a:pt x="5327567" y="2149379"/>
                </a:lnTo>
                <a:lnTo>
                  <a:pt x="5327567" y="2087796"/>
                </a:lnTo>
                <a:lnTo>
                  <a:pt x="5335414" y="2038288"/>
                </a:lnTo>
                <a:lnTo>
                  <a:pt x="5341453" y="2029837"/>
                </a:lnTo>
                <a:lnTo>
                  <a:pt x="5349302" y="2028024"/>
                </a:lnTo>
                <a:lnTo>
                  <a:pt x="5355339" y="2019571"/>
                </a:lnTo>
                <a:lnTo>
                  <a:pt x="5363188" y="2015345"/>
                </a:lnTo>
                <a:lnTo>
                  <a:pt x="5373453" y="2013534"/>
                </a:lnTo>
                <a:lnTo>
                  <a:pt x="5373453" y="2019571"/>
                </a:lnTo>
                <a:lnTo>
                  <a:pt x="5379489" y="2028024"/>
                </a:lnTo>
                <a:lnTo>
                  <a:pt x="5383715" y="2034062"/>
                </a:lnTo>
                <a:lnTo>
                  <a:pt x="5387942" y="2042514"/>
                </a:lnTo>
                <a:lnTo>
                  <a:pt x="5392168" y="2044325"/>
                </a:lnTo>
                <a:lnTo>
                  <a:pt x="5402432" y="2048551"/>
                </a:lnTo>
                <a:lnTo>
                  <a:pt x="5412697" y="2052779"/>
                </a:lnTo>
                <a:lnTo>
                  <a:pt x="5408469" y="2019571"/>
                </a:lnTo>
                <a:lnTo>
                  <a:pt x="5406658" y="1999044"/>
                </a:lnTo>
                <a:lnTo>
                  <a:pt x="5398809" y="1984553"/>
                </a:lnTo>
                <a:lnTo>
                  <a:pt x="5394583" y="1965838"/>
                </a:lnTo>
                <a:lnTo>
                  <a:pt x="5388546" y="1932630"/>
                </a:lnTo>
                <a:lnTo>
                  <a:pt x="5406658" y="1930820"/>
                </a:lnTo>
                <a:lnTo>
                  <a:pt x="5418734" y="1922366"/>
                </a:lnTo>
                <a:lnTo>
                  <a:pt x="5430809" y="1916330"/>
                </a:lnTo>
                <a:lnTo>
                  <a:pt x="5444695" y="1907877"/>
                </a:lnTo>
                <a:lnTo>
                  <a:pt x="5468846" y="1907877"/>
                </a:lnTo>
                <a:lnTo>
                  <a:pt x="5492996" y="1912104"/>
                </a:lnTo>
                <a:lnTo>
                  <a:pt x="5511109" y="1916330"/>
                </a:lnTo>
                <a:lnTo>
                  <a:pt x="5529221" y="1907877"/>
                </a:lnTo>
                <a:lnTo>
                  <a:pt x="5543108" y="1887349"/>
                </a:lnTo>
                <a:lnTo>
                  <a:pt x="5531033" y="1883123"/>
                </a:lnTo>
                <a:lnTo>
                  <a:pt x="5520768" y="1878896"/>
                </a:lnTo>
                <a:lnTo>
                  <a:pt x="5514732" y="1874670"/>
                </a:lnTo>
                <a:lnTo>
                  <a:pt x="5502656" y="1872860"/>
                </a:lnTo>
                <a:lnTo>
                  <a:pt x="5488770" y="1872860"/>
                </a:lnTo>
                <a:lnTo>
                  <a:pt x="5454355" y="1889161"/>
                </a:lnTo>
                <a:lnTo>
                  <a:pt x="5415715" y="1901236"/>
                </a:lnTo>
                <a:lnTo>
                  <a:pt x="5373453" y="1907273"/>
                </a:lnTo>
                <a:lnTo>
                  <a:pt x="5365603" y="1888556"/>
                </a:lnTo>
                <a:lnTo>
                  <a:pt x="5355339" y="1874067"/>
                </a:lnTo>
                <a:lnTo>
                  <a:pt x="5345076" y="1859576"/>
                </a:lnTo>
                <a:lnTo>
                  <a:pt x="5337227" y="1843274"/>
                </a:lnTo>
                <a:lnTo>
                  <a:pt x="5335414" y="1814292"/>
                </a:lnTo>
                <a:lnTo>
                  <a:pt x="5337227" y="1791953"/>
                </a:lnTo>
                <a:lnTo>
                  <a:pt x="5335414" y="1767199"/>
                </a:lnTo>
                <a:lnTo>
                  <a:pt x="5331188" y="1738217"/>
                </a:lnTo>
                <a:lnTo>
                  <a:pt x="5335414" y="1713464"/>
                </a:lnTo>
                <a:lnTo>
                  <a:pt x="5351717" y="1676636"/>
                </a:lnTo>
                <a:lnTo>
                  <a:pt x="5380092" y="1651883"/>
                </a:lnTo>
                <a:lnTo>
                  <a:pt x="5408469" y="1622902"/>
                </a:lnTo>
                <a:lnTo>
                  <a:pt x="5432620" y="1593923"/>
                </a:lnTo>
                <a:lnTo>
                  <a:pt x="5450734" y="1560716"/>
                </a:lnTo>
                <a:lnTo>
                  <a:pt x="5440469" y="1550453"/>
                </a:lnTo>
                <a:lnTo>
                  <a:pt x="5430206" y="1540189"/>
                </a:lnTo>
                <a:lnTo>
                  <a:pt x="5418131" y="1529924"/>
                </a:lnTo>
                <a:lnTo>
                  <a:pt x="5391565" y="1534152"/>
                </a:lnTo>
                <a:lnTo>
                  <a:pt x="5358962" y="1535962"/>
                </a:lnTo>
                <a:lnTo>
                  <a:pt x="5348697" y="1587281"/>
                </a:lnTo>
                <a:lnTo>
                  <a:pt x="5330585" y="1626525"/>
                </a:lnTo>
                <a:lnTo>
                  <a:pt x="5306434" y="1659730"/>
                </a:lnTo>
                <a:lnTo>
                  <a:pt x="5278058" y="1690521"/>
                </a:lnTo>
                <a:lnTo>
                  <a:pt x="5251492" y="1727350"/>
                </a:lnTo>
                <a:lnTo>
                  <a:pt x="5235190" y="1770821"/>
                </a:lnTo>
                <a:lnTo>
                  <a:pt x="5223115" y="1820331"/>
                </a:lnTo>
                <a:lnTo>
                  <a:pt x="5245455" y="1839048"/>
                </a:lnTo>
                <a:lnTo>
                  <a:pt x="5265982" y="1859576"/>
                </a:lnTo>
                <a:lnTo>
                  <a:pt x="5279868" y="1886143"/>
                </a:lnTo>
                <a:lnTo>
                  <a:pt x="5287718" y="1916933"/>
                </a:lnTo>
                <a:lnTo>
                  <a:pt x="5277455" y="1921159"/>
                </a:lnTo>
                <a:lnTo>
                  <a:pt x="5273229" y="1925385"/>
                </a:lnTo>
                <a:lnTo>
                  <a:pt x="5269001" y="1929612"/>
                </a:lnTo>
                <a:lnTo>
                  <a:pt x="5269001" y="1931422"/>
                </a:lnTo>
                <a:lnTo>
                  <a:pt x="5264775" y="1935649"/>
                </a:lnTo>
                <a:lnTo>
                  <a:pt x="5264775" y="1944102"/>
                </a:lnTo>
                <a:lnTo>
                  <a:pt x="5262964" y="1945915"/>
                </a:lnTo>
                <a:lnTo>
                  <a:pt x="5216475" y="1964631"/>
                </a:lnTo>
                <a:lnTo>
                  <a:pt x="5210437" y="2008101"/>
                </a:lnTo>
                <a:lnTo>
                  <a:pt x="5196551" y="2041306"/>
                </a:lnTo>
                <a:lnTo>
                  <a:pt x="5182665" y="2066060"/>
                </a:lnTo>
                <a:lnTo>
                  <a:pt x="5160325" y="2086589"/>
                </a:lnTo>
                <a:lnTo>
                  <a:pt x="5142212" y="2108928"/>
                </a:lnTo>
                <a:lnTo>
                  <a:pt x="5125911" y="2137907"/>
                </a:lnTo>
                <a:lnTo>
                  <a:pt x="5113836" y="2137907"/>
                </a:lnTo>
                <a:lnTo>
                  <a:pt x="5113836" y="2129455"/>
                </a:lnTo>
                <a:lnTo>
                  <a:pt x="5085459" y="2090210"/>
                </a:lnTo>
                <a:lnTo>
                  <a:pt x="5069158" y="2046740"/>
                </a:lnTo>
                <a:lnTo>
                  <a:pt x="5057082" y="1999647"/>
                </a:lnTo>
                <a:lnTo>
                  <a:pt x="5036569" y="1945915"/>
                </a:lnTo>
                <a:lnTo>
                  <a:pt x="5008196" y="1960405"/>
                </a:lnTo>
                <a:lnTo>
                  <a:pt x="4990082" y="1979118"/>
                </a:lnTo>
                <a:lnTo>
                  <a:pt x="4969555" y="1993610"/>
                </a:lnTo>
                <a:lnTo>
                  <a:pt x="4947216" y="2003873"/>
                </a:lnTo>
                <a:lnTo>
                  <a:pt x="4912801" y="2012327"/>
                </a:lnTo>
                <a:lnTo>
                  <a:pt x="4908576" y="2008101"/>
                </a:lnTo>
                <a:lnTo>
                  <a:pt x="4904349" y="2008101"/>
                </a:lnTo>
                <a:lnTo>
                  <a:pt x="4902538" y="2008101"/>
                </a:lnTo>
                <a:lnTo>
                  <a:pt x="4898313" y="2003873"/>
                </a:lnTo>
                <a:lnTo>
                  <a:pt x="4890463" y="2003873"/>
                </a:lnTo>
                <a:lnTo>
                  <a:pt x="4888652" y="1960405"/>
                </a:lnTo>
                <a:lnTo>
                  <a:pt x="4884425" y="1925385"/>
                </a:lnTo>
                <a:lnTo>
                  <a:pt x="4876577" y="1896405"/>
                </a:lnTo>
                <a:lnTo>
                  <a:pt x="4870539" y="1863200"/>
                </a:lnTo>
                <a:lnTo>
                  <a:pt x="4866313" y="1819726"/>
                </a:lnTo>
                <a:lnTo>
                  <a:pt x="4884425" y="1801011"/>
                </a:lnTo>
                <a:lnTo>
                  <a:pt x="4890463" y="1784709"/>
                </a:lnTo>
                <a:lnTo>
                  <a:pt x="4894689" y="1762368"/>
                </a:lnTo>
                <a:lnTo>
                  <a:pt x="4904954" y="1733388"/>
                </a:lnTo>
                <a:lnTo>
                  <a:pt x="4912801" y="1727350"/>
                </a:lnTo>
                <a:lnTo>
                  <a:pt x="4923066" y="1717087"/>
                </a:lnTo>
                <a:lnTo>
                  <a:pt x="4933329" y="1705012"/>
                </a:lnTo>
                <a:lnTo>
                  <a:pt x="4945404" y="1694748"/>
                </a:lnTo>
                <a:lnTo>
                  <a:pt x="4951443" y="1698974"/>
                </a:lnTo>
                <a:lnTo>
                  <a:pt x="4955669" y="1703200"/>
                </a:lnTo>
                <a:lnTo>
                  <a:pt x="4959895" y="1705012"/>
                </a:lnTo>
                <a:lnTo>
                  <a:pt x="4961706" y="1709238"/>
                </a:lnTo>
                <a:lnTo>
                  <a:pt x="4969555" y="1703200"/>
                </a:lnTo>
                <a:lnTo>
                  <a:pt x="4973781" y="1694748"/>
                </a:lnTo>
                <a:lnTo>
                  <a:pt x="4975593" y="1688711"/>
                </a:lnTo>
                <a:lnTo>
                  <a:pt x="4979820" y="1676636"/>
                </a:lnTo>
                <a:lnTo>
                  <a:pt x="4984046" y="1670597"/>
                </a:lnTo>
                <a:lnTo>
                  <a:pt x="5008196" y="1656109"/>
                </a:lnTo>
                <a:lnTo>
                  <a:pt x="5028719" y="1647655"/>
                </a:lnTo>
                <a:lnTo>
                  <a:pt x="5046832" y="1631354"/>
                </a:lnTo>
                <a:lnTo>
                  <a:pt x="5040795" y="1627128"/>
                </a:lnTo>
                <a:lnTo>
                  <a:pt x="5036569" y="1627128"/>
                </a:lnTo>
                <a:lnTo>
                  <a:pt x="5032343" y="1627128"/>
                </a:lnTo>
                <a:lnTo>
                  <a:pt x="5032343" y="1622902"/>
                </a:lnTo>
                <a:lnTo>
                  <a:pt x="5032343" y="1616865"/>
                </a:lnTo>
                <a:lnTo>
                  <a:pt x="5028116" y="1608411"/>
                </a:lnTo>
                <a:lnTo>
                  <a:pt x="5054680" y="1575206"/>
                </a:lnTo>
                <a:lnTo>
                  <a:pt x="5078817" y="1535962"/>
                </a:lnTo>
                <a:lnTo>
                  <a:pt x="5099345" y="1490682"/>
                </a:lnTo>
                <a:lnTo>
                  <a:pt x="5121685" y="1443587"/>
                </a:lnTo>
                <a:lnTo>
                  <a:pt x="5142212" y="1396493"/>
                </a:lnTo>
                <a:lnTo>
                  <a:pt x="5168777" y="1353022"/>
                </a:lnTo>
                <a:lnTo>
                  <a:pt x="5192927" y="1324042"/>
                </a:lnTo>
                <a:lnTo>
                  <a:pt x="5223115" y="1307739"/>
                </a:lnTo>
                <a:lnTo>
                  <a:pt x="5223115" y="1278760"/>
                </a:lnTo>
                <a:lnTo>
                  <a:pt x="5255720" y="1278760"/>
                </a:lnTo>
                <a:lnTo>
                  <a:pt x="5273832" y="1245553"/>
                </a:lnTo>
                <a:lnTo>
                  <a:pt x="5302208" y="1223214"/>
                </a:lnTo>
                <a:lnTo>
                  <a:pt x="5340848" y="1212949"/>
                </a:lnTo>
                <a:lnTo>
                  <a:pt x="5345076" y="1217178"/>
                </a:lnTo>
                <a:lnTo>
                  <a:pt x="5349302" y="1217178"/>
                </a:lnTo>
                <a:lnTo>
                  <a:pt x="5351113" y="1217178"/>
                </a:lnTo>
                <a:lnTo>
                  <a:pt x="5358962" y="1221404"/>
                </a:lnTo>
                <a:lnTo>
                  <a:pt x="5358962" y="1194837"/>
                </a:lnTo>
                <a:lnTo>
                  <a:pt x="5369225" y="1194837"/>
                </a:lnTo>
                <a:lnTo>
                  <a:pt x="5377074" y="1194837"/>
                </a:lnTo>
                <a:lnTo>
                  <a:pt x="5383113" y="1194837"/>
                </a:lnTo>
                <a:lnTo>
                  <a:pt x="5387339" y="1194837"/>
                </a:lnTo>
                <a:lnTo>
                  <a:pt x="5391565" y="1199063"/>
                </a:lnTo>
                <a:lnTo>
                  <a:pt x="5395188" y="1199063"/>
                </a:lnTo>
                <a:lnTo>
                  <a:pt x="5407261" y="1207515"/>
                </a:lnTo>
                <a:lnTo>
                  <a:pt x="5419337" y="1178532"/>
                </a:lnTo>
                <a:lnTo>
                  <a:pt x="5441677" y="1159819"/>
                </a:lnTo>
                <a:lnTo>
                  <a:pt x="5465827" y="1153782"/>
                </a:lnTo>
                <a:lnTo>
                  <a:pt x="5498430" y="1145330"/>
                </a:lnTo>
                <a:lnTo>
                  <a:pt x="5531033" y="1141102"/>
                </a:lnTo>
                <a:lnTo>
                  <a:pt x="5544919" y="1155593"/>
                </a:lnTo>
                <a:lnTo>
                  <a:pt x="5561220" y="1164045"/>
                </a:lnTo>
                <a:lnTo>
                  <a:pt x="5575106" y="1165857"/>
                </a:lnTo>
                <a:lnTo>
                  <a:pt x="5588994" y="1170083"/>
                </a:lnTo>
                <a:lnTo>
                  <a:pt x="5601070" y="1184573"/>
                </a:lnTo>
                <a:lnTo>
                  <a:pt x="5607106" y="1213554"/>
                </a:lnTo>
                <a:lnTo>
                  <a:pt x="5602880" y="1217781"/>
                </a:lnTo>
                <a:lnTo>
                  <a:pt x="5601070" y="1222006"/>
                </a:lnTo>
                <a:lnTo>
                  <a:pt x="5596842" y="1222006"/>
                </a:lnTo>
                <a:lnTo>
                  <a:pt x="5596842" y="1223816"/>
                </a:lnTo>
                <a:lnTo>
                  <a:pt x="5592616" y="1228044"/>
                </a:lnTo>
                <a:lnTo>
                  <a:pt x="5592616" y="1236497"/>
                </a:lnTo>
                <a:lnTo>
                  <a:pt x="5596842" y="1242533"/>
                </a:lnTo>
                <a:lnTo>
                  <a:pt x="5601070" y="1242533"/>
                </a:lnTo>
                <a:lnTo>
                  <a:pt x="5602880" y="1246759"/>
                </a:lnTo>
                <a:lnTo>
                  <a:pt x="5607106" y="1252799"/>
                </a:lnTo>
                <a:lnTo>
                  <a:pt x="5631257" y="1242533"/>
                </a:lnTo>
                <a:lnTo>
                  <a:pt x="5645143" y="1238307"/>
                </a:lnTo>
                <a:lnTo>
                  <a:pt x="5655408" y="1238307"/>
                </a:lnTo>
                <a:lnTo>
                  <a:pt x="5659634" y="1246759"/>
                </a:lnTo>
                <a:lnTo>
                  <a:pt x="5663860" y="1257025"/>
                </a:lnTo>
                <a:lnTo>
                  <a:pt x="5674123" y="1267290"/>
                </a:lnTo>
                <a:lnTo>
                  <a:pt x="5684387" y="1279363"/>
                </a:lnTo>
                <a:lnTo>
                  <a:pt x="5748990" y="1285402"/>
                </a:lnTo>
                <a:lnTo>
                  <a:pt x="5773141" y="1299892"/>
                </a:lnTo>
                <a:lnTo>
                  <a:pt x="5801518" y="1322230"/>
                </a:lnTo>
                <a:lnTo>
                  <a:pt x="5829892" y="1351211"/>
                </a:lnTo>
                <a:lnTo>
                  <a:pt x="5854043" y="1382002"/>
                </a:lnTo>
                <a:lnTo>
                  <a:pt x="5876383" y="1415211"/>
                </a:lnTo>
                <a:lnTo>
                  <a:pt x="5882420" y="1448416"/>
                </a:lnTo>
                <a:lnTo>
                  <a:pt x="5878194" y="1479210"/>
                </a:lnTo>
                <a:lnTo>
                  <a:pt x="5854043" y="1505776"/>
                </a:lnTo>
                <a:lnTo>
                  <a:pt x="5821440" y="1522077"/>
                </a:lnTo>
                <a:lnTo>
                  <a:pt x="5787027" y="1522077"/>
                </a:lnTo>
                <a:lnTo>
                  <a:pt x="5754424" y="1507586"/>
                </a:lnTo>
                <a:lnTo>
                  <a:pt x="5726047" y="1493096"/>
                </a:lnTo>
                <a:lnTo>
                  <a:pt x="5697671" y="1482833"/>
                </a:lnTo>
                <a:lnTo>
                  <a:pt x="5701897" y="1507586"/>
                </a:lnTo>
                <a:lnTo>
                  <a:pt x="5706123" y="1540794"/>
                </a:lnTo>
                <a:lnTo>
                  <a:pt x="5710349" y="1575809"/>
                </a:lnTo>
                <a:lnTo>
                  <a:pt x="5716387" y="1604790"/>
                </a:lnTo>
                <a:lnTo>
                  <a:pt x="5724235" y="1623507"/>
                </a:lnTo>
                <a:lnTo>
                  <a:pt x="5730273" y="1633769"/>
                </a:lnTo>
                <a:lnTo>
                  <a:pt x="5740538" y="1637995"/>
                </a:lnTo>
                <a:lnTo>
                  <a:pt x="5748385" y="1646449"/>
                </a:lnTo>
                <a:lnTo>
                  <a:pt x="5762273" y="1648260"/>
                </a:lnTo>
                <a:lnTo>
                  <a:pt x="5758047" y="1623507"/>
                </a:lnTo>
                <a:lnTo>
                  <a:pt x="5753819" y="1604790"/>
                </a:lnTo>
                <a:lnTo>
                  <a:pt x="5753819" y="1584263"/>
                </a:lnTo>
                <a:lnTo>
                  <a:pt x="5766499" y="1584263"/>
                </a:lnTo>
                <a:lnTo>
                  <a:pt x="5766499" y="1575809"/>
                </a:lnTo>
                <a:lnTo>
                  <a:pt x="5790648" y="1590300"/>
                </a:lnTo>
                <a:lnTo>
                  <a:pt x="5814799" y="1604790"/>
                </a:lnTo>
                <a:lnTo>
                  <a:pt x="5843176" y="1616865"/>
                </a:lnTo>
                <a:lnTo>
                  <a:pt x="5847402" y="1608411"/>
                </a:lnTo>
                <a:lnTo>
                  <a:pt x="5851630" y="1602375"/>
                </a:lnTo>
                <a:lnTo>
                  <a:pt x="5853440" y="1598149"/>
                </a:lnTo>
                <a:lnTo>
                  <a:pt x="5857666" y="1587884"/>
                </a:lnTo>
                <a:lnTo>
                  <a:pt x="5857666" y="1575809"/>
                </a:lnTo>
                <a:lnTo>
                  <a:pt x="5853440" y="1573999"/>
                </a:lnTo>
                <a:lnTo>
                  <a:pt x="5851630" y="1569772"/>
                </a:lnTo>
                <a:lnTo>
                  <a:pt x="5847402" y="1565546"/>
                </a:lnTo>
                <a:lnTo>
                  <a:pt x="5847402" y="1561320"/>
                </a:lnTo>
                <a:lnTo>
                  <a:pt x="5847402" y="1555282"/>
                </a:lnTo>
                <a:lnTo>
                  <a:pt x="5843176" y="1545020"/>
                </a:lnTo>
                <a:lnTo>
                  <a:pt x="5875778" y="1530529"/>
                </a:lnTo>
                <a:lnTo>
                  <a:pt x="5896306" y="1508189"/>
                </a:lnTo>
                <a:lnTo>
                  <a:pt x="5914420" y="1483436"/>
                </a:lnTo>
                <a:lnTo>
                  <a:pt x="5924683" y="1487662"/>
                </a:lnTo>
                <a:lnTo>
                  <a:pt x="5938571" y="1491888"/>
                </a:lnTo>
                <a:lnTo>
                  <a:pt x="5952457" y="1493701"/>
                </a:lnTo>
                <a:lnTo>
                  <a:pt x="5966342" y="1497926"/>
                </a:lnTo>
                <a:lnTo>
                  <a:pt x="5960306" y="1420040"/>
                </a:lnTo>
                <a:lnTo>
                  <a:pt x="5946420" y="1333702"/>
                </a:lnTo>
                <a:lnTo>
                  <a:pt x="6004984" y="1333702"/>
                </a:lnTo>
                <a:lnTo>
                  <a:pt x="6018870" y="1348191"/>
                </a:lnTo>
                <a:lnTo>
                  <a:pt x="6032756" y="1368719"/>
                </a:lnTo>
                <a:lnTo>
                  <a:pt x="6044831" y="1387436"/>
                </a:lnTo>
                <a:lnTo>
                  <a:pt x="6044831" y="1406154"/>
                </a:lnTo>
                <a:lnTo>
                  <a:pt x="6036982" y="1407964"/>
                </a:lnTo>
                <a:lnTo>
                  <a:pt x="6032756" y="1407964"/>
                </a:lnTo>
                <a:lnTo>
                  <a:pt x="6026719" y="1412193"/>
                </a:lnTo>
                <a:lnTo>
                  <a:pt x="6012833" y="1412193"/>
                </a:lnTo>
                <a:lnTo>
                  <a:pt x="6012833" y="1451436"/>
                </a:lnTo>
                <a:lnTo>
                  <a:pt x="6023096" y="1455663"/>
                </a:lnTo>
                <a:lnTo>
                  <a:pt x="6027322" y="1459889"/>
                </a:lnTo>
                <a:lnTo>
                  <a:pt x="6033361" y="1464116"/>
                </a:lnTo>
                <a:lnTo>
                  <a:pt x="6041208" y="1465926"/>
                </a:lnTo>
                <a:lnTo>
                  <a:pt x="6051473" y="1465926"/>
                </a:lnTo>
                <a:lnTo>
                  <a:pt x="6055699" y="1465926"/>
                </a:lnTo>
                <a:lnTo>
                  <a:pt x="6059925" y="1464116"/>
                </a:lnTo>
                <a:lnTo>
                  <a:pt x="6061738" y="1464116"/>
                </a:lnTo>
                <a:lnTo>
                  <a:pt x="6069585" y="1459889"/>
                </a:lnTo>
                <a:lnTo>
                  <a:pt x="6073813" y="1449624"/>
                </a:lnTo>
                <a:lnTo>
                  <a:pt x="6073813" y="1441172"/>
                </a:lnTo>
                <a:lnTo>
                  <a:pt x="6073813" y="1430908"/>
                </a:lnTo>
                <a:lnTo>
                  <a:pt x="6073813" y="1422456"/>
                </a:lnTo>
                <a:lnTo>
                  <a:pt x="6069585" y="1412193"/>
                </a:lnTo>
                <a:lnTo>
                  <a:pt x="6093736" y="1378984"/>
                </a:lnTo>
                <a:lnTo>
                  <a:pt x="6122112" y="1352417"/>
                </a:lnTo>
                <a:lnTo>
                  <a:pt x="6146263" y="1319211"/>
                </a:lnTo>
                <a:lnTo>
                  <a:pt x="6158338" y="1314985"/>
                </a:lnTo>
                <a:lnTo>
                  <a:pt x="6168603" y="1314985"/>
                </a:lnTo>
                <a:lnTo>
                  <a:pt x="6172829" y="1310759"/>
                </a:lnTo>
                <a:lnTo>
                  <a:pt x="6178866" y="1314985"/>
                </a:lnTo>
                <a:lnTo>
                  <a:pt x="6186715" y="1319211"/>
                </a:lnTo>
                <a:lnTo>
                  <a:pt x="6188526" y="1325248"/>
                </a:lnTo>
                <a:lnTo>
                  <a:pt x="6192752" y="1333702"/>
                </a:lnTo>
                <a:lnTo>
                  <a:pt x="6196980" y="1337928"/>
                </a:lnTo>
                <a:lnTo>
                  <a:pt x="6198790" y="1343965"/>
                </a:lnTo>
                <a:lnTo>
                  <a:pt x="6206640" y="1348191"/>
                </a:lnTo>
                <a:lnTo>
                  <a:pt x="6206640" y="1339739"/>
                </a:lnTo>
                <a:lnTo>
                  <a:pt x="6212676" y="1333702"/>
                </a:lnTo>
                <a:lnTo>
                  <a:pt x="6216902" y="1325248"/>
                </a:lnTo>
                <a:lnTo>
                  <a:pt x="6221129" y="1319211"/>
                </a:lnTo>
                <a:lnTo>
                  <a:pt x="6221129" y="1308947"/>
                </a:lnTo>
                <a:lnTo>
                  <a:pt x="6225355" y="1294459"/>
                </a:lnTo>
                <a:lnTo>
                  <a:pt x="6255544" y="1294459"/>
                </a:lnTo>
                <a:lnTo>
                  <a:pt x="6283921" y="1300495"/>
                </a:lnTo>
                <a:lnTo>
                  <a:pt x="6310485" y="1308947"/>
                </a:lnTo>
                <a:lnTo>
                  <a:pt x="6292373" y="1323437"/>
                </a:lnTo>
                <a:lnTo>
                  <a:pt x="6274259" y="1333702"/>
                </a:lnTo>
                <a:lnTo>
                  <a:pt x="6260373" y="1343965"/>
                </a:lnTo>
                <a:lnTo>
                  <a:pt x="6246487" y="1364493"/>
                </a:lnTo>
                <a:lnTo>
                  <a:pt x="6264599" y="1364493"/>
                </a:lnTo>
                <a:lnTo>
                  <a:pt x="6274864" y="1354230"/>
                </a:lnTo>
                <a:lnTo>
                  <a:pt x="6299014" y="1343965"/>
                </a:lnTo>
                <a:lnTo>
                  <a:pt x="6325579" y="1333702"/>
                </a:lnTo>
                <a:lnTo>
                  <a:pt x="6346108" y="1325248"/>
                </a:lnTo>
                <a:lnTo>
                  <a:pt x="6368446" y="1319211"/>
                </a:lnTo>
                <a:lnTo>
                  <a:pt x="6374485" y="1319211"/>
                </a:lnTo>
                <a:lnTo>
                  <a:pt x="6378711" y="1323437"/>
                </a:lnTo>
                <a:lnTo>
                  <a:pt x="6384748" y="1329474"/>
                </a:lnTo>
                <a:lnTo>
                  <a:pt x="6388974" y="1333702"/>
                </a:lnTo>
                <a:lnTo>
                  <a:pt x="6393202" y="1337928"/>
                </a:lnTo>
                <a:lnTo>
                  <a:pt x="6399238" y="1337928"/>
                </a:lnTo>
                <a:lnTo>
                  <a:pt x="6413124" y="1339739"/>
                </a:lnTo>
                <a:lnTo>
                  <a:pt x="6417350" y="1333702"/>
                </a:lnTo>
                <a:lnTo>
                  <a:pt x="6421576" y="1325248"/>
                </a:lnTo>
                <a:lnTo>
                  <a:pt x="6423389" y="1323437"/>
                </a:lnTo>
                <a:lnTo>
                  <a:pt x="6423389" y="1314985"/>
                </a:lnTo>
                <a:lnTo>
                  <a:pt x="6427615" y="1304721"/>
                </a:lnTo>
                <a:lnTo>
                  <a:pt x="6427615" y="1294459"/>
                </a:lnTo>
                <a:lnTo>
                  <a:pt x="6421576" y="1286005"/>
                </a:lnTo>
                <a:lnTo>
                  <a:pt x="6417350" y="1279968"/>
                </a:lnTo>
                <a:lnTo>
                  <a:pt x="6413124" y="1271516"/>
                </a:lnTo>
                <a:lnTo>
                  <a:pt x="6413124" y="1261251"/>
                </a:lnTo>
                <a:lnTo>
                  <a:pt x="6413124" y="1246759"/>
                </a:lnTo>
                <a:lnTo>
                  <a:pt x="6423389" y="1238307"/>
                </a:lnTo>
                <a:lnTo>
                  <a:pt x="6431236" y="1232271"/>
                </a:lnTo>
                <a:lnTo>
                  <a:pt x="6437275" y="1228044"/>
                </a:lnTo>
                <a:lnTo>
                  <a:pt x="6451161" y="1222006"/>
                </a:lnTo>
                <a:lnTo>
                  <a:pt x="6459010" y="1223816"/>
                </a:lnTo>
                <a:lnTo>
                  <a:pt x="6469275" y="1228044"/>
                </a:lnTo>
                <a:lnTo>
                  <a:pt x="6483161" y="1228044"/>
                </a:lnTo>
                <a:lnTo>
                  <a:pt x="6497047" y="1228044"/>
                </a:lnTo>
                <a:lnTo>
                  <a:pt x="6515159" y="1250383"/>
                </a:lnTo>
                <a:lnTo>
                  <a:pt x="6539310" y="1275138"/>
                </a:lnTo>
                <a:lnTo>
                  <a:pt x="6575536" y="1299892"/>
                </a:lnTo>
                <a:lnTo>
                  <a:pt x="6605723" y="1324645"/>
                </a:lnTo>
                <a:lnTo>
                  <a:pt x="6634100" y="1339136"/>
                </a:lnTo>
                <a:lnTo>
                  <a:pt x="6652214" y="1347588"/>
                </a:lnTo>
                <a:lnTo>
                  <a:pt x="6656440" y="1343362"/>
                </a:lnTo>
                <a:lnTo>
                  <a:pt x="6656440" y="1339136"/>
                </a:lnTo>
                <a:lnTo>
                  <a:pt x="6658250" y="1333097"/>
                </a:lnTo>
                <a:lnTo>
                  <a:pt x="6647986" y="1322834"/>
                </a:lnTo>
                <a:lnTo>
                  <a:pt x="6641949" y="1314380"/>
                </a:lnTo>
                <a:lnTo>
                  <a:pt x="6637723" y="1304118"/>
                </a:lnTo>
                <a:lnTo>
                  <a:pt x="6629874" y="1293854"/>
                </a:lnTo>
                <a:lnTo>
                  <a:pt x="6628063" y="1279363"/>
                </a:lnTo>
                <a:lnTo>
                  <a:pt x="6595460" y="1279363"/>
                </a:lnTo>
                <a:lnTo>
                  <a:pt x="6599686" y="1235891"/>
                </a:lnTo>
                <a:lnTo>
                  <a:pt x="6591837" y="1202686"/>
                </a:lnTo>
                <a:lnTo>
                  <a:pt x="6587611" y="1173704"/>
                </a:lnTo>
                <a:lnTo>
                  <a:pt x="6581572" y="1134460"/>
                </a:lnTo>
                <a:lnTo>
                  <a:pt x="6602102" y="1119972"/>
                </a:lnTo>
                <a:lnTo>
                  <a:pt x="6615988" y="1101253"/>
                </a:lnTo>
                <a:lnTo>
                  <a:pt x="6623837" y="1080726"/>
                </a:lnTo>
                <a:lnTo>
                  <a:pt x="6629874" y="1054159"/>
                </a:lnTo>
                <a:lnTo>
                  <a:pt x="6637723" y="1033632"/>
                </a:lnTo>
                <a:lnTo>
                  <a:pt x="6647986" y="1011294"/>
                </a:lnTo>
                <a:lnTo>
                  <a:pt x="6661874" y="994992"/>
                </a:lnTo>
                <a:lnTo>
                  <a:pt x="6679986" y="982917"/>
                </a:lnTo>
                <a:lnTo>
                  <a:pt x="6712588" y="981104"/>
                </a:lnTo>
                <a:lnTo>
                  <a:pt x="6751230" y="982917"/>
                </a:lnTo>
                <a:lnTo>
                  <a:pt x="6761493" y="1001632"/>
                </a:lnTo>
                <a:lnTo>
                  <a:pt x="6775379" y="1016123"/>
                </a:lnTo>
                <a:lnTo>
                  <a:pt x="6771153" y="1045104"/>
                </a:lnTo>
                <a:lnTo>
                  <a:pt x="6765116" y="1074084"/>
                </a:lnTo>
                <a:lnTo>
                  <a:pt x="6757267" y="1098838"/>
                </a:lnTo>
                <a:lnTo>
                  <a:pt x="6755456" y="1121179"/>
                </a:lnTo>
                <a:lnTo>
                  <a:pt x="6751230" y="1135668"/>
                </a:lnTo>
                <a:lnTo>
                  <a:pt x="6757267" y="1154385"/>
                </a:lnTo>
                <a:lnTo>
                  <a:pt x="6769342" y="1179137"/>
                </a:lnTo>
                <a:lnTo>
                  <a:pt x="6775379" y="1208120"/>
                </a:lnTo>
                <a:lnTo>
                  <a:pt x="6781417" y="1228648"/>
                </a:lnTo>
                <a:lnTo>
                  <a:pt x="6781417" y="1253401"/>
                </a:lnTo>
                <a:lnTo>
                  <a:pt x="6775379" y="1275742"/>
                </a:lnTo>
                <a:lnTo>
                  <a:pt x="6769342" y="1294459"/>
                </a:lnTo>
                <a:lnTo>
                  <a:pt x="6769342" y="1308947"/>
                </a:lnTo>
                <a:lnTo>
                  <a:pt x="6771153" y="1319211"/>
                </a:lnTo>
                <a:lnTo>
                  <a:pt x="6775379" y="1325248"/>
                </a:lnTo>
                <a:lnTo>
                  <a:pt x="6781417" y="1333702"/>
                </a:lnTo>
                <a:lnTo>
                  <a:pt x="6789267" y="1339739"/>
                </a:lnTo>
                <a:lnTo>
                  <a:pt x="6793493" y="1351815"/>
                </a:lnTo>
                <a:lnTo>
                  <a:pt x="6799529" y="1363890"/>
                </a:lnTo>
                <a:lnTo>
                  <a:pt x="6789267" y="1386229"/>
                </a:lnTo>
                <a:lnTo>
                  <a:pt x="6781417" y="1410985"/>
                </a:lnTo>
                <a:lnTo>
                  <a:pt x="6781417" y="1444191"/>
                </a:lnTo>
                <a:lnTo>
                  <a:pt x="6771153" y="1450228"/>
                </a:lnTo>
                <a:lnTo>
                  <a:pt x="6765116" y="1458682"/>
                </a:lnTo>
                <a:lnTo>
                  <a:pt x="6754853" y="1462908"/>
                </a:lnTo>
                <a:lnTo>
                  <a:pt x="6742778" y="1468945"/>
                </a:lnTo>
                <a:lnTo>
                  <a:pt x="6728890" y="1473173"/>
                </a:lnTo>
                <a:lnTo>
                  <a:pt x="6728890" y="1484041"/>
                </a:lnTo>
                <a:lnTo>
                  <a:pt x="6769342" y="1484041"/>
                </a:lnTo>
                <a:lnTo>
                  <a:pt x="6771153" y="1479815"/>
                </a:lnTo>
                <a:lnTo>
                  <a:pt x="6775379" y="1478003"/>
                </a:lnTo>
                <a:lnTo>
                  <a:pt x="6781417" y="1473776"/>
                </a:lnTo>
                <a:lnTo>
                  <a:pt x="6795303" y="1449021"/>
                </a:lnTo>
                <a:lnTo>
                  <a:pt x="6809191" y="1420040"/>
                </a:lnTo>
                <a:lnTo>
                  <a:pt x="6821267" y="1397701"/>
                </a:lnTo>
                <a:lnTo>
                  <a:pt x="6827303" y="1362682"/>
                </a:lnTo>
                <a:lnTo>
                  <a:pt x="6821267" y="1329474"/>
                </a:lnTo>
                <a:lnTo>
                  <a:pt x="6817039" y="1296269"/>
                </a:lnTo>
                <a:lnTo>
                  <a:pt x="6812812" y="1267290"/>
                </a:lnTo>
                <a:lnTo>
                  <a:pt x="6851454" y="1267290"/>
                </a:lnTo>
                <a:lnTo>
                  <a:pt x="6887680" y="1267290"/>
                </a:lnTo>
                <a:lnTo>
                  <a:pt x="6922093" y="1279363"/>
                </a:lnTo>
                <a:lnTo>
                  <a:pt x="6922093" y="1267290"/>
                </a:lnTo>
                <a:lnTo>
                  <a:pt x="6887680" y="1252799"/>
                </a:lnTo>
                <a:lnTo>
                  <a:pt x="6845415" y="1236497"/>
                </a:lnTo>
                <a:lnTo>
                  <a:pt x="6806776" y="1222006"/>
                </a:lnTo>
                <a:lnTo>
                  <a:pt x="6798927" y="1185177"/>
                </a:lnTo>
                <a:lnTo>
                  <a:pt x="6788664" y="1160423"/>
                </a:lnTo>
                <a:lnTo>
                  <a:pt x="6778399" y="1139896"/>
                </a:lnTo>
                <a:lnTo>
                  <a:pt x="6768134" y="1110915"/>
                </a:lnTo>
                <a:lnTo>
                  <a:pt x="6812812" y="1069858"/>
                </a:lnTo>
                <a:lnTo>
                  <a:pt x="6812812" y="1002237"/>
                </a:lnTo>
                <a:lnTo>
                  <a:pt x="6820662" y="1002237"/>
                </a:lnTo>
                <a:lnTo>
                  <a:pt x="6826698" y="1002237"/>
                </a:lnTo>
                <a:lnTo>
                  <a:pt x="6830926" y="1002237"/>
                </a:lnTo>
                <a:lnTo>
                  <a:pt x="6830926" y="1003445"/>
                </a:lnTo>
                <a:lnTo>
                  <a:pt x="6836963" y="1007671"/>
                </a:lnTo>
                <a:lnTo>
                  <a:pt x="6844812" y="1028198"/>
                </a:lnTo>
                <a:lnTo>
                  <a:pt x="6850849" y="1050538"/>
                </a:lnTo>
                <a:lnTo>
                  <a:pt x="6864737" y="1066840"/>
                </a:lnTo>
                <a:lnTo>
                  <a:pt x="6891301" y="1052349"/>
                </a:lnTo>
                <a:lnTo>
                  <a:pt x="6921491" y="1046310"/>
                </a:lnTo>
                <a:lnTo>
                  <a:pt x="6961941" y="1046310"/>
                </a:lnTo>
                <a:lnTo>
                  <a:pt x="6982470" y="1075292"/>
                </a:lnTo>
                <a:lnTo>
                  <a:pt x="7015073" y="1104271"/>
                </a:lnTo>
                <a:lnTo>
                  <a:pt x="7045260" y="1124800"/>
                </a:lnTo>
                <a:lnTo>
                  <a:pt x="7045260" y="1108499"/>
                </a:lnTo>
                <a:lnTo>
                  <a:pt x="7021110" y="1081934"/>
                </a:lnTo>
                <a:lnTo>
                  <a:pt x="7002998" y="1051141"/>
                </a:lnTo>
                <a:lnTo>
                  <a:pt x="6992733" y="1010086"/>
                </a:lnTo>
                <a:lnTo>
                  <a:pt x="6982470" y="970842"/>
                </a:lnTo>
                <a:lnTo>
                  <a:pt x="6974621" y="927371"/>
                </a:lnTo>
                <a:lnTo>
                  <a:pt x="7021110" y="912880"/>
                </a:lnTo>
                <a:lnTo>
                  <a:pt x="7071827" y="902616"/>
                </a:lnTo>
                <a:lnTo>
                  <a:pt x="7085712" y="935823"/>
                </a:lnTo>
                <a:lnTo>
                  <a:pt x="7091749" y="935823"/>
                </a:lnTo>
                <a:lnTo>
                  <a:pt x="7099598" y="902616"/>
                </a:lnTo>
                <a:lnTo>
                  <a:pt x="7105637" y="867597"/>
                </a:lnTo>
                <a:lnTo>
                  <a:pt x="7115900" y="830768"/>
                </a:lnTo>
                <a:lnTo>
                  <a:pt x="7148503" y="812052"/>
                </a:lnTo>
                <a:lnTo>
                  <a:pt x="7172653" y="791524"/>
                </a:lnTo>
                <a:lnTo>
                  <a:pt x="7201030" y="769186"/>
                </a:lnTo>
                <a:lnTo>
                  <a:pt x="7229407" y="757111"/>
                </a:lnTo>
                <a:lnTo>
                  <a:pt x="7262010" y="745035"/>
                </a:lnTo>
                <a:lnTo>
                  <a:pt x="7304272" y="745035"/>
                </a:lnTo>
                <a:lnTo>
                  <a:pt x="7308499" y="730545"/>
                </a:lnTo>
                <a:lnTo>
                  <a:pt x="7314537" y="720282"/>
                </a:lnTo>
                <a:lnTo>
                  <a:pt x="7318763" y="710017"/>
                </a:lnTo>
                <a:lnTo>
                  <a:pt x="7324800" y="699754"/>
                </a:lnTo>
                <a:lnTo>
                  <a:pt x="7347140" y="699754"/>
                </a:lnTo>
                <a:lnTo>
                  <a:pt x="7375517" y="699754"/>
                </a:lnTo>
                <a:lnTo>
                  <a:pt x="7403894" y="699754"/>
                </a:lnTo>
                <a:lnTo>
                  <a:pt x="7424421" y="699754"/>
                </a:lnTo>
                <a:lnTo>
                  <a:pt x="7434684" y="699754"/>
                </a:lnTo>
                <a:lnTo>
                  <a:pt x="7448570" y="687679"/>
                </a:lnTo>
                <a:lnTo>
                  <a:pt x="7462458" y="677414"/>
                </a:lnTo>
                <a:lnTo>
                  <a:pt x="7476344" y="662924"/>
                </a:lnTo>
                <a:lnTo>
                  <a:pt x="7488419" y="652661"/>
                </a:lnTo>
                <a:lnTo>
                  <a:pt x="7498684" y="656887"/>
                </a:lnTo>
                <a:lnTo>
                  <a:pt x="7504720" y="656887"/>
                </a:lnTo>
                <a:lnTo>
                  <a:pt x="7516796" y="658698"/>
                </a:lnTo>
                <a:lnTo>
                  <a:pt x="7527059" y="658698"/>
                </a:lnTo>
                <a:lnTo>
                  <a:pt x="7527059" y="619453"/>
                </a:lnTo>
                <a:lnTo>
                  <a:pt x="7557248" y="604964"/>
                </a:lnTo>
                <a:lnTo>
                  <a:pt x="7583812" y="590474"/>
                </a:lnTo>
                <a:lnTo>
                  <a:pt x="7607963" y="571757"/>
                </a:lnTo>
                <a:lnTo>
                  <a:pt x="7628490" y="551229"/>
                </a:lnTo>
                <a:close/>
                <a:moveTo>
                  <a:pt x="1875891" y="498704"/>
                </a:moveTo>
                <a:lnTo>
                  <a:pt x="1912720" y="508968"/>
                </a:lnTo>
                <a:lnTo>
                  <a:pt x="1936870" y="527685"/>
                </a:lnTo>
                <a:lnTo>
                  <a:pt x="1957398" y="543987"/>
                </a:lnTo>
                <a:lnTo>
                  <a:pt x="1979738" y="566325"/>
                </a:lnTo>
                <a:lnTo>
                  <a:pt x="2000266" y="582626"/>
                </a:lnTo>
                <a:lnTo>
                  <a:pt x="2000266" y="576589"/>
                </a:lnTo>
                <a:lnTo>
                  <a:pt x="2012341" y="576589"/>
                </a:lnTo>
                <a:lnTo>
                  <a:pt x="2012341" y="582626"/>
                </a:lnTo>
                <a:lnTo>
                  <a:pt x="2014151" y="591078"/>
                </a:lnTo>
                <a:lnTo>
                  <a:pt x="2022000" y="601343"/>
                </a:lnTo>
                <a:lnTo>
                  <a:pt x="2026227" y="615834"/>
                </a:lnTo>
                <a:lnTo>
                  <a:pt x="2011738" y="615834"/>
                </a:lnTo>
                <a:lnTo>
                  <a:pt x="2003889" y="615834"/>
                </a:lnTo>
                <a:lnTo>
                  <a:pt x="2003889" y="620060"/>
                </a:lnTo>
                <a:lnTo>
                  <a:pt x="1999663" y="620060"/>
                </a:lnTo>
                <a:lnTo>
                  <a:pt x="1993624" y="620060"/>
                </a:lnTo>
                <a:lnTo>
                  <a:pt x="1985775" y="624286"/>
                </a:lnTo>
                <a:lnTo>
                  <a:pt x="1957398" y="601946"/>
                </a:lnTo>
                <a:lnTo>
                  <a:pt x="1929023" y="591683"/>
                </a:lnTo>
                <a:lnTo>
                  <a:pt x="1894608" y="583231"/>
                </a:lnTo>
                <a:lnTo>
                  <a:pt x="1862005" y="566929"/>
                </a:lnTo>
                <a:lnTo>
                  <a:pt x="1874080" y="556665"/>
                </a:lnTo>
                <a:lnTo>
                  <a:pt x="1875891" y="544589"/>
                </a:lnTo>
                <a:lnTo>
                  <a:pt x="1874080" y="534327"/>
                </a:lnTo>
                <a:lnTo>
                  <a:pt x="1874080" y="519231"/>
                </a:lnTo>
                <a:close/>
                <a:moveTo>
                  <a:pt x="4341650" y="484215"/>
                </a:moveTo>
                <a:lnTo>
                  <a:pt x="4349498" y="484215"/>
                </a:lnTo>
                <a:lnTo>
                  <a:pt x="4355535" y="486025"/>
                </a:lnTo>
                <a:lnTo>
                  <a:pt x="4359762" y="490251"/>
                </a:lnTo>
                <a:lnTo>
                  <a:pt x="4363988" y="494477"/>
                </a:lnTo>
                <a:lnTo>
                  <a:pt x="4365800" y="498704"/>
                </a:lnTo>
                <a:lnTo>
                  <a:pt x="4365800" y="501119"/>
                </a:lnTo>
                <a:lnTo>
                  <a:pt x="4365800" y="505345"/>
                </a:lnTo>
                <a:lnTo>
                  <a:pt x="4370026" y="513797"/>
                </a:lnTo>
                <a:lnTo>
                  <a:pt x="4355535" y="513797"/>
                </a:lnTo>
                <a:lnTo>
                  <a:pt x="4349498" y="515610"/>
                </a:lnTo>
                <a:lnTo>
                  <a:pt x="4341650" y="515610"/>
                </a:lnTo>
                <a:lnTo>
                  <a:pt x="4335612" y="519836"/>
                </a:lnTo>
                <a:lnTo>
                  <a:pt x="4323536" y="519836"/>
                </a:lnTo>
                <a:lnTo>
                  <a:pt x="4323536" y="513797"/>
                </a:lnTo>
                <a:lnTo>
                  <a:pt x="4317500" y="513797"/>
                </a:lnTo>
                <a:lnTo>
                  <a:pt x="4317500" y="487233"/>
                </a:lnTo>
                <a:lnTo>
                  <a:pt x="4327764" y="487233"/>
                </a:lnTo>
                <a:lnTo>
                  <a:pt x="4338027" y="485420"/>
                </a:lnTo>
                <a:lnTo>
                  <a:pt x="4341650" y="485420"/>
                </a:lnTo>
                <a:close/>
                <a:moveTo>
                  <a:pt x="1985775" y="466101"/>
                </a:moveTo>
                <a:lnTo>
                  <a:pt x="2018378" y="466101"/>
                </a:lnTo>
                <a:lnTo>
                  <a:pt x="2018378" y="472139"/>
                </a:lnTo>
                <a:lnTo>
                  <a:pt x="2012341" y="472139"/>
                </a:lnTo>
                <a:lnTo>
                  <a:pt x="2004491" y="472139"/>
                </a:lnTo>
                <a:lnTo>
                  <a:pt x="2000266" y="476365"/>
                </a:lnTo>
                <a:lnTo>
                  <a:pt x="1998455" y="476365"/>
                </a:lnTo>
                <a:lnTo>
                  <a:pt x="1994229" y="476365"/>
                </a:lnTo>
                <a:lnTo>
                  <a:pt x="1990003" y="472139"/>
                </a:lnTo>
                <a:close/>
                <a:moveTo>
                  <a:pt x="5344471" y="414781"/>
                </a:moveTo>
                <a:lnTo>
                  <a:pt x="5368622" y="414781"/>
                </a:lnTo>
                <a:lnTo>
                  <a:pt x="5376471" y="443763"/>
                </a:lnTo>
                <a:lnTo>
                  <a:pt x="5382507" y="462478"/>
                </a:lnTo>
                <a:lnTo>
                  <a:pt x="5396998" y="470932"/>
                </a:lnTo>
                <a:lnTo>
                  <a:pt x="5421149" y="481194"/>
                </a:lnTo>
                <a:lnTo>
                  <a:pt x="5410884" y="524062"/>
                </a:lnTo>
                <a:lnTo>
                  <a:pt x="5396395" y="566929"/>
                </a:lnTo>
                <a:lnTo>
                  <a:pt x="5375866" y="597720"/>
                </a:lnTo>
                <a:lnTo>
                  <a:pt x="5375866" y="558475"/>
                </a:lnTo>
                <a:lnTo>
                  <a:pt x="5329377" y="558475"/>
                </a:lnTo>
                <a:lnTo>
                  <a:pt x="5333603" y="513194"/>
                </a:lnTo>
                <a:lnTo>
                  <a:pt x="5337829" y="470327"/>
                </a:lnTo>
                <a:close/>
                <a:moveTo>
                  <a:pt x="7582001" y="322407"/>
                </a:moveTo>
                <a:lnTo>
                  <a:pt x="7583209" y="322407"/>
                </a:lnTo>
                <a:lnTo>
                  <a:pt x="7591058" y="322407"/>
                </a:lnTo>
                <a:lnTo>
                  <a:pt x="7591058" y="330859"/>
                </a:lnTo>
                <a:lnTo>
                  <a:pt x="7592869" y="341123"/>
                </a:lnTo>
                <a:lnTo>
                  <a:pt x="7597097" y="345349"/>
                </a:lnTo>
                <a:lnTo>
                  <a:pt x="7601323" y="351386"/>
                </a:lnTo>
                <a:lnTo>
                  <a:pt x="7605549" y="355614"/>
                </a:lnTo>
                <a:lnTo>
                  <a:pt x="7611586" y="361651"/>
                </a:lnTo>
                <a:lnTo>
                  <a:pt x="7619435" y="355614"/>
                </a:lnTo>
                <a:lnTo>
                  <a:pt x="7621246" y="347160"/>
                </a:lnTo>
                <a:lnTo>
                  <a:pt x="7625472" y="345349"/>
                </a:lnTo>
                <a:lnTo>
                  <a:pt x="7633321" y="345349"/>
                </a:lnTo>
                <a:lnTo>
                  <a:pt x="7643586" y="341123"/>
                </a:lnTo>
                <a:lnTo>
                  <a:pt x="7649622" y="361651"/>
                </a:lnTo>
                <a:lnTo>
                  <a:pt x="7661698" y="376142"/>
                </a:lnTo>
                <a:lnTo>
                  <a:pt x="7671962" y="390630"/>
                </a:lnTo>
                <a:lnTo>
                  <a:pt x="7677999" y="409347"/>
                </a:lnTo>
                <a:lnTo>
                  <a:pt x="7682225" y="434103"/>
                </a:lnTo>
                <a:lnTo>
                  <a:pt x="7682225" y="438329"/>
                </a:lnTo>
                <a:lnTo>
                  <a:pt x="7677999" y="442555"/>
                </a:lnTo>
                <a:lnTo>
                  <a:pt x="7677999" y="444366"/>
                </a:lnTo>
                <a:lnTo>
                  <a:pt x="7677999" y="448592"/>
                </a:lnTo>
                <a:lnTo>
                  <a:pt x="7677999" y="452818"/>
                </a:lnTo>
                <a:lnTo>
                  <a:pt x="7676189" y="458856"/>
                </a:lnTo>
                <a:lnTo>
                  <a:pt x="7653848" y="473347"/>
                </a:lnTo>
                <a:lnTo>
                  <a:pt x="7621246" y="487836"/>
                </a:lnTo>
                <a:lnTo>
                  <a:pt x="7582606" y="496288"/>
                </a:lnTo>
                <a:lnTo>
                  <a:pt x="7543965" y="502327"/>
                </a:lnTo>
                <a:lnTo>
                  <a:pt x="7511362" y="506553"/>
                </a:lnTo>
                <a:lnTo>
                  <a:pt x="7515588" y="487836"/>
                </a:lnTo>
                <a:lnTo>
                  <a:pt x="7519814" y="481799"/>
                </a:lnTo>
                <a:lnTo>
                  <a:pt x="7524040" y="473347"/>
                </a:lnTo>
                <a:lnTo>
                  <a:pt x="7525853" y="471535"/>
                </a:lnTo>
                <a:lnTo>
                  <a:pt x="7530079" y="471535"/>
                </a:lnTo>
                <a:lnTo>
                  <a:pt x="7537928" y="467309"/>
                </a:lnTo>
                <a:lnTo>
                  <a:pt x="7539739" y="467309"/>
                </a:lnTo>
                <a:lnTo>
                  <a:pt x="7543965" y="463082"/>
                </a:lnTo>
                <a:lnTo>
                  <a:pt x="7551814" y="458856"/>
                </a:lnTo>
                <a:lnTo>
                  <a:pt x="7562079" y="429875"/>
                </a:lnTo>
                <a:lnTo>
                  <a:pt x="7562079" y="400895"/>
                </a:lnTo>
                <a:lnTo>
                  <a:pt x="7557853" y="374329"/>
                </a:lnTo>
                <a:lnTo>
                  <a:pt x="7563889" y="351991"/>
                </a:lnTo>
                <a:lnTo>
                  <a:pt x="7582001" y="331464"/>
                </a:lnTo>
                <a:close/>
                <a:moveTo>
                  <a:pt x="2138526" y="307916"/>
                </a:moveTo>
                <a:lnTo>
                  <a:pt x="2142752" y="307916"/>
                </a:lnTo>
                <a:lnTo>
                  <a:pt x="2149998" y="307916"/>
                </a:lnTo>
                <a:lnTo>
                  <a:pt x="2188638" y="350783"/>
                </a:lnTo>
                <a:lnTo>
                  <a:pt x="2237542" y="383386"/>
                </a:lnTo>
                <a:lnTo>
                  <a:pt x="2298522" y="408140"/>
                </a:lnTo>
                <a:lnTo>
                  <a:pt x="2302747" y="443158"/>
                </a:lnTo>
                <a:lnTo>
                  <a:pt x="2313012" y="469724"/>
                </a:lnTo>
                <a:lnTo>
                  <a:pt x="2323277" y="484215"/>
                </a:lnTo>
                <a:lnTo>
                  <a:pt x="2337766" y="498704"/>
                </a:lnTo>
                <a:lnTo>
                  <a:pt x="2352256" y="519231"/>
                </a:lnTo>
                <a:lnTo>
                  <a:pt x="2328106" y="523459"/>
                </a:lnTo>
                <a:lnTo>
                  <a:pt x="2303955" y="527685"/>
                </a:lnTo>
                <a:lnTo>
                  <a:pt x="2281617" y="537948"/>
                </a:lnTo>
                <a:lnTo>
                  <a:pt x="2267126" y="552439"/>
                </a:lnTo>
                <a:lnTo>
                  <a:pt x="2265316" y="558475"/>
                </a:lnTo>
                <a:lnTo>
                  <a:pt x="2261090" y="566929"/>
                </a:lnTo>
                <a:lnTo>
                  <a:pt x="2256864" y="572966"/>
                </a:lnTo>
                <a:lnTo>
                  <a:pt x="2252636" y="577192"/>
                </a:lnTo>
                <a:lnTo>
                  <a:pt x="2246599" y="583231"/>
                </a:lnTo>
                <a:lnTo>
                  <a:pt x="2224259" y="587457"/>
                </a:lnTo>
                <a:lnTo>
                  <a:pt x="2194072" y="591683"/>
                </a:lnTo>
                <a:lnTo>
                  <a:pt x="2157243" y="587457"/>
                </a:lnTo>
                <a:lnTo>
                  <a:pt x="2128866" y="583231"/>
                </a:lnTo>
                <a:lnTo>
                  <a:pt x="2122829" y="562701"/>
                </a:lnTo>
                <a:lnTo>
                  <a:pt x="2118601" y="548213"/>
                </a:lnTo>
                <a:lnTo>
                  <a:pt x="2114375" y="537948"/>
                </a:lnTo>
                <a:lnTo>
                  <a:pt x="2104112" y="519231"/>
                </a:lnTo>
                <a:lnTo>
                  <a:pt x="2150601" y="504742"/>
                </a:lnTo>
                <a:lnTo>
                  <a:pt x="2150601" y="498704"/>
                </a:lnTo>
                <a:lnTo>
                  <a:pt x="2113772" y="494477"/>
                </a:lnTo>
                <a:lnTo>
                  <a:pt x="2089622" y="486025"/>
                </a:lnTo>
                <a:lnTo>
                  <a:pt x="2071509" y="471535"/>
                </a:lnTo>
                <a:lnTo>
                  <a:pt x="2069697" y="461272"/>
                </a:lnTo>
                <a:lnTo>
                  <a:pt x="2061850" y="451007"/>
                </a:lnTo>
                <a:lnTo>
                  <a:pt x="2057622" y="440742"/>
                </a:lnTo>
                <a:lnTo>
                  <a:pt x="2057622" y="428669"/>
                </a:lnTo>
                <a:lnTo>
                  <a:pt x="2057622" y="422630"/>
                </a:lnTo>
                <a:lnTo>
                  <a:pt x="2057622" y="414178"/>
                </a:lnTo>
                <a:lnTo>
                  <a:pt x="2061850" y="414178"/>
                </a:lnTo>
                <a:lnTo>
                  <a:pt x="2066076" y="412366"/>
                </a:lnTo>
                <a:lnTo>
                  <a:pt x="2070302" y="412366"/>
                </a:lnTo>
                <a:lnTo>
                  <a:pt x="2072113" y="412366"/>
                </a:lnTo>
                <a:lnTo>
                  <a:pt x="2079962" y="408140"/>
                </a:lnTo>
                <a:lnTo>
                  <a:pt x="2082980" y="398480"/>
                </a:lnTo>
                <a:lnTo>
                  <a:pt x="2082980" y="386404"/>
                </a:lnTo>
                <a:lnTo>
                  <a:pt x="2082980" y="380368"/>
                </a:lnTo>
                <a:lnTo>
                  <a:pt x="2084791" y="376142"/>
                </a:lnTo>
                <a:lnTo>
                  <a:pt x="2089019" y="370103"/>
                </a:lnTo>
                <a:lnTo>
                  <a:pt x="2093245" y="370103"/>
                </a:lnTo>
                <a:lnTo>
                  <a:pt x="2097471" y="365877"/>
                </a:lnTo>
                <a:lnTo>
                  <a:pt x="2099282" y="365877"/>
                </a:lnTo>
                <a:lnTo>
                  <a:pt x="2103508" y="365877"/>
                </a:lnTo>
                <a:lnTo>
                  <a:pt x="2109546" y="361651"/>
                </a:lnTo>
                <a:lnTo>
                  <a:pt x="2113772" y="347160"/>
                </a:lnTo>
                <a:lnTo>
                  <a:pt x="2117999" y="336897"/>
                </a:lnTo>
                <a:lnTo>
                  <a:pt x="2122224" y="326633"/>
                </a:lnTo>
                <a:lnTo>
                  <a:pt x="2128263" y="316370"/>
                </a:lnTo>
                <a:lnTo>
                  <a:pt x="2132489" y="312142"/>
                </a:lnTo>
                <a:lnTo>
                  <a:pt x="2136715" y="312142"/>
                </a:lnTo>
                <a:close/>
                <a:moveTo>
                  <a:pt x="4240220" y="268671"/>
                </a:moveTo>
                <a:lnTo>
                  <a:pt x="4250484" y="272899"/>
                </a:lnTo>
                <a:lnTo>
                  <a:pt x="4260746" y="274710"/>
                </a:lnTo>
                <a:lnTo>
                  <a:pt x="4266785" y="278936"/>
                </a:lnTo>
                <a:lnTo>
                  <a:pt x="4278858" y="283162"/>
                </a:lnTo>
                <a:lnTo>
                  <a:pt x="4278858" y="293427"/>
                </a:lnTo>
                <a:lnTo>
                  <a:pt x="4280671" y="301879"/>
                </a:lnTo>
                <a:lnTo>
                  <a:pt x="4280671" y="307916"/>
                </a:lnTo>
                <a:lnTo>
                  <a:pt x="4284896" y="316370"/>
                </a:lnTo>
                <a:lnTo>
                  <a:pt x="4260746" y="316370"/>
                </a:lnTo>
                <a:lnTo>
                  <a:pt x="4256519" y="307916"/>
                </a:lnTo>
                <a:lnTo>
                  <a:pt x="4252295" y="301879"/>
                </a:lnTo>
                <a:lnTo>
                  <a:pt x="4246256" y="293427"/>
                </a:lnTo>
                <a:lnTo>
                  <a:pt x="4242029" y="289201"/>
                </a:lnTo>
                <a:lnTo>
                  <a:pt x="4242029" y="278936"/>
                </a:lnTo>
                <a:close/>
                <a:moveTo>
                  <a:pt x="5226738" y="221580"/>
                </a:moveTo>
                <a:lnTo>
                  <a:pt x="5238813" y="240295"/>
                </a:lnTo>
                <a:lnTo>
                  <a:pt x="5249078" y="275313"/>
                </a:lnTo>
                <a:lnTo>
                  <a:pt x="5263567" y="307916"/>
                </a:lnTo>
                <a:lnTo>
                  <a:pt x="5281681" y="340519"/>
                </a:lnTo>
                <a:lnTo>
                  <a:pt x="5291943" y="355009"/>
                </a:lnTo>
                <a:lnTo>
                  <a:pt x="5297982" y="346557"/>
                </a:lnTo>
                <a:lnTo>
                  <a:pt x="5302208" y="344747"/>
                </a:lnTo>
                <a:lnTo>
                  <a:pt x="5310057" y="344747"/>
                </a:lnTo>
                <a:lnTo>
                  <a:pt x="5316094" y="340519"/>
                </a:lnTo>
                <a:lnTo>
                  <a:pt x="5330585" y="340519"/>
                </a:lnTo>
                <a:lnTo>
                  <a:pt x="5330585" y="346557"/>
                </a:lnTo>
                <a:lnTo>
                  <a:pt x="5338434" y="346557"/>
                </a:lnTo>
                <a:lnTo>
                  <a:pt x="5338434" y="368895"/>
                </a:lnTo>
                <a:lnTo>
                  <a:pt x="5283491" y="374934"/>
                </a:lnTo>
                <a:lnTo>
                  <a:pt x="5277455" y="432290"/>
                </a:lnTo>
                <a:lnTo>
                  <a:pt x="5259341" y="479384"/>
                </a:lnTo>
                <a:lnTo>
                  <a:pt x="5244852" y="526477"/>
                </a:lnTo>
                <a:lnTo>
                  <a:pt x="5238813" y="565722"/>
                </a:lnTo>
                <a:lnTo>
                  <a:pt x="5234587" y="604966"/>
                </a:lnTo>
                <a:lnTo>
                  <a:pt x="5234587" y="637569"/>
                </a:lnTo>
                <a:lnTo>
                  <a:pt x="5226738" y="668361"/>
                </a:lnTo>
                <a:lnTo>
                  <a:pt x="5220701" y="668361"/>
                </a:lnTo>
                <a:lnTo>
                  <a:pt x="5220701" y="662322"/>
                </a:lnTo>
                <a:lnTo>
                  <a:pt x="5210436" y="647832"/>
                </a:lnTo>
                <a:lnTo>
                  <a:pt x="5192324" y="629117"/>
                </a:lnTo>
                <a:lnTo>
                  <a:pt x="5171797" y="604361"/>
                </a:lnTo>
                <a:lnTo>
                  <a:pt x="5153683" y="579608"/>
                </a:lnTo>
                <a:lnTo>
                  <a:pt x="5139194" y="554854"/>
                </a:lnTo>
                <a:lnTo>
                  <a:pt x="5131345" y="532514"/>
                </a:lnTo>
                <a:lnTo>
                  <a:pt x="5135571" y="518025"/>
                </a:lnTo>
                <a:lnTo>
                  <a:pt x="5143420" y="513797"/>
                </a:lnTo>
                <a:lnTo>
                  <a:pt x="5149457" y="513797"/>
                </a:lnTo>
                <a:lnTo>
                  <a:pt x="5153683" y="513797"/>
                </a:lnTo>
                <a:lnTo>
                  <a:pt x="5157909" y="513797"/>
                </a:lnTo>
                <a:lnTo>
                  <a:pt x="5159721" y="513797"/>
                </a:lnTo>
                <a:lnTo>
                  <a:pt x="5163948" y="513797"/>
                </a:lnTo>
                <a:lnTo>
                  <a:pt x="5168174" y="513194"/>
                </a:lnTo>
                <a:lnTo>
                  <a:pt x="5174212" y="504742"/>
                </a:lnTo>
                <a:lnTo>
                  <a:pt x="5168174" y="504742"/>
                </a:lnTo>
                <a:lnTo>
                  <a:pt x="5168174" y="498704"/>
                </a:lnTo>
                <a:lnTo>
                  <a:pt x="5135571" y="494477"/>
                </a:lnTo>
                <a:lnTo>
                  <a:pt x="5117459" y="484215"/>
                </a:lnTo>
                <a:lnTo>
                  <a:pt x="5102968" y="465498"/>
                </a:lnTo>
                <a:lnTo>
                  <a:pt x="5117459" y="461272"/>
                </a:lnTo>
                <a:lnTo>
                  <a:pt x="5129532" y="457044"/>
                </a:lnTo>
                <a:lnTo>
                  <a:pt x="5135571" y="455233"/>
                </a:lnTo>
                <a:lnTo>
                  <a:pt x="5143420" y="451007"/>
                </a:lnTo>
                <a:lnTo>
                  <a:pt x="5149457" y="446781"/>
                </a:lnTo>
                <a:lnTo>
                  <a:pt x="5157306" y="440742"/>
                </a:lnTo>
                <a:lnTo>
                  <a:pt x="5157306" y="432290"/>
                </a:lnTo>
                <a:lnTo>
                  <a:pt x="5128929" y="432290"/>
                </a:lnTo>
                <a:lnTo>
                  <a:pt x="5121080" y="436516"/>
                </a:lnTo>
                <a:lnTo>
                  <a:pt x="5115043" y="436516"/>
                </a:lnTo>
                <a:lnTo>
                  <a:pt x="5107194" y="440742"/>
                </a:lnTo>
                <a:lnTo>
                  <a:pt x="5096931" y="440742"/>
                </a:lnTo>
                <a:lnTo>
                  <a:pt x="5078817" y="408140"/>
                </a:lnTo>
                <a:lnTo>
                  <a:pt x="5058290" y="375537"/>
                </a:lnTo>
                <a:lnTo>
                  <a:pt x="5060100" y="365274"/>
                </a:lnTo>
                <a:lnTo>
                  <a:pt x="5060100" y="359235"/>
                </a:lnTo>
                <a:lnTo>
                  <a:pt x="5064326" y="355009"/>
                </a:lnTo>
                <a:lnTo>
                  <a:pt x="5068554" y="346557"/>
                </a:lnTo>
                <a:lnTo>
                  <a:pt x="5068554" y="340519"/>
                </a:lnTo>
                <a:lnTo>
                  <a:pt x="5072781" y="330256"/>
                </a:lnTo>
                <a:lnTo>
                  <a:pt x="5064931" y="330256"/>
                </a:lnTo>
                <a:lnTo>
                  <a:pt x="5064931" y="321804"/>
                </a:lnTo>
                <a:lnTo>
                  <a:pt x="5058893" y="326030"/>
                </a:lnTo>
                <a:lnTo>
                  <a:pt x="5054680" y="326030"/>
                </a:lnTo>
                <a:lnTo>
                  <a:pt x="5050454" y="326030"/>
                </a:lnTo>
                <a:lnTo>
                  <a:pt x="5046228" y="326030"/>
                </a:lnTo>
                <a:lnTo>
                  <a:pt x="5046228" y="321804"/>
                </a:lnTo>
                <a:lnTo>
                  <a:pt x="5040192" y="315765"/>
                </a:lnTo>
                <a:lnTo>
                  <a:pt x="5035964" y="307313"/>
                </a:lnTo>
                <a:lnTo>
                  <a:pt x="5031737" y="301274"/>
                </a:lnTo>
                <a:lnTo>
                  <a:pt x="5029927" y="297048"/>
                </a:lnTo>
                <a:lnTo>
                  <a:pt x="5029927" y="286785"/>
                </a:lnTo>
                <a:lnTo>
                  <a:pt x="5025701" y="274710"/>
                </a:lnTo>
                <a:lnTo>
                  <a:pt x="5064326" y="249957"/>
                </a:lnTo>
                <a:lnTo>
                  <a:pt x="5102968" y="229427"/>
                </a:lnTo>
                <a:lnTo>
                  <a:pt x="5107194" y="239692"/>
                </a:lnTo>
                <a:lnTo>
                  <a:pt x="5111420" y="249957"/>
                </a:lnTo>
                <a:lnTo>
                  <a:pt x="5115646" y="254183"/>
                </a:lnTo>
                <a:lnTo>
                  <a:pt x="5121685" y="258409"/>
                </a:lnTo>
                <a:lnTo>
                  <a:pt x="5125911" y="258409"/>
                </a:lnTo>
                <a:lnTo>
                  <a:pt x="5130137" y="260219"/>
                </a:lnTo>
                <a:lnTo>
                  <a:pt x="5136174" y="264445"/>
                </a:lnTo>
                <a:lnTo>
                  <a:pt x="5144023" y="268671"/>
                </a:lnTo>
                <a:lnTo>
                  <a:pt x="5150062" y="289201"/>
                </a:lnTo>
                <a:lnTo>
                  <a:pt x="5154288" y="315765"/>
                </a:lnTo>
                <a:lnTo>
                  <a:pt x="5158514" y="340519"/>
                </a:lnTo>
                <a:lnTo>
                  <a:pt x="5174815" y="340519"/>
                </a:lnTo>
                <a:lnTo>
                  <a:pt x="5174815" y="321804"/>
                </a:lnTo>
                <a:lnTo>
                  <a:pt x="5168776" y="301274"/>
                </a:lnTo>
                <a:lnTo>
                  <a:pt x="5168776" y="274710"/>
                </a:lnTo>
                <a:lnTo>
                  <a:pt x="5174815" y="249957"/>
                </a:lnTo>
                <a:lnTo>
                  <a:pt x="5182664" y="229427"/>
                </a:lnTo>
                <a:close/>
                <a:moveTo>
                  <a:pt x="7221557" y="203466"/>
                </a:moveTo>
                <a:lnTo>
                  <a:pt x="7231822" y="211918"/>
                </a:lnTo>
                <a:lnTo>
                  <a:pt x="7239670" y="217957"/>
                </a:lnTo>
                <a:lnTo>
                  <a:pt x="7249934" y="217957"/>
                </a:lnTo>
                <a:lnTo>
                  <a:pt x="7260199" y="217957"/>
                </a:lnTo>
                <a:lnTo>
                  <a:pt x="7278311" y="222183"/>
                </a:lnTo>
                <a:lnTo>
                  <a:pt x="7274085" y="230635"/>
                </a:lnTo>
                <a:lnTo>
                  <a:pt x="7274085" y="232447"/>
                </a:lnTo>
                <a:lnTo>
                  <a:pt x="7274085" y="236673"/>
                </a:lnTo>
                <a:lnTo>
                  <a:pt x="7272274" y="240900"/>
                </a:lnTo>
                <a:lnTo>
                  <a:pt x="7272274" y="245126"/>
                </a:lnTo>
                <a:lnTo>
                  <a:pt x="7245708" y="259616"/>
                </a:lnTo>
                <a:lnTo>
                  <a:pt x="7211295" y="265653"/>
                </a:lnTo>
                <a:lnTo>
                  <a:pt x="7174466" y="269879"/>
                </a:lnTo>
                <a:lnTo>
                  <a:pt x="7172653" y="261427"/>
                </a:lnTo>
                <a:lnTo>
                  <a:pt x="7172653" y="255390"/>
                </a:lnTo>
                <a:lnTo>
                  <a:pt x="7168427" y="246936"/>
                </a:lnTo>
                <a:lnTo>
                  <a:pt x="7168427" y="236673"/>
                </a:lnTo>
                <a:lnTo>
                  <a:pt x="7178692" y="230635"/>
                </a:lnTo>
                <a:lnTo>
                  <a:pt x="7186539" y="222183"/>
                </a:lnTo>
                <a:lnTo>
                  <a:pt x="7192578" y="217957"/>
                </a:lnTo>
                <a:lnTo>
                  <a:pt x="7200425" y="211918"/>
                </a:lnTo>
                <a:lnTo>
                  <a:pt x="7206464" y="207692"/>
                </a:lnTo>
                <a:close/>
                <a:moveTo>
                  <a:pt x="6131772" y="203466"/>
                </a:moveTo>
                <a:lnTo>
                  <a:pt x="6160149" y="207692"/>
                </a:lnTo>
                <a:lnTo>
                  <a:pt x="6180678" y="217957"/>
                </a:lnTo>
                <a:lnTo>
                  <a:pt x="6201206" y="230032"/>
                </a:lnTo>
                <a:lnTo>
                  <a:pt x="6195167" y="236069"/>
                </a:lnTo>
                <a:lnTo>
                  <a:pt x="6190941" y="246333"/>
                </a:lnTo>
                <a:lnTo>
                  <a:pt x="6184904" y="250559"/>
                </a:lnTo>
                <a:lnTo>
                  <a:pt x="6174640" y="254785"/>
                </a:lnTo>
                <a:lnTo>
                  <a:pt x="6162564" y="259012"/>
                </a:lnTo>
                <a:lnTo>
                  <a:pt x="6148075" y="259012"/>
                </a:lnTo>
                <a:lnTo>
                  <a:pt x="6137811" y="265050"/>
                </a:lnTo>
                <a:lnTo>
                  <a:pt x="6127548" y="265050"/>
                </a:lnTo>
                <a:lnTo>
                  <a:pt x="6117283" y="269276"/>
                </a:lnTo>
                <a:lnTo>
                  <a:pt x="6102792" y="269276"/>
                </a:lnTo>
                <a:lnTo>
                  <a:pt x="6102792" y="246936"/>
                </a:lnTo>
                <a:lnTo>
                  <a:pt x="6104603" y="232447"/>
                </a:lnTo>
                <a:lnTo>
                  <a:pt x="6119094" y="222183"/>
                </a:lnTo>
                <a:close/>
                <a:moveTo>
                  <a:pt x="3413670" y="203466"/>
                </a:moveTo>
                <a:lnTo>
                  <a:pt x="3414272" y="203466"/>
                </a:lnTo>
                <a:lnTo>
                  <a:pt x="3442650" y="203466"/>
                </a:lnTo>
                <a:lnTo>
                  <a:pt x="3448688" y="222183"/>
                </a:lnTo>
                <a:lnTo>
                  <a:pt x="3456536" y="232447"/>
                </a:lnTo>
                <a:lnTo>
                  <a:pt x="3462575" y="246936"/>
                </a:lnTo>
                <a:lnTo>
                  <a:pt x="3466800" y="269276"/>
                </a:lnTo>
                <a:lnTo>
                  <a:pt x="3460762" y="269276"/>
                </a:lnTo>
                <a:lnTo>
                  <a:pt x="3438424" y="254785"/>
                </a:lnTo>
                <a:lnTo>
                  <a:pt x="3423932" y="240295"/>
                </a:lnTo>
                <a:lnTo>
                  <a:pt x="3413670" y="225806"/>
                </a:lnTo>
                <a:close/>
                <a:moveTo>
                  <a:pt x="7410535" y="158185"/>
                </a:moveTo>
                <a:lnTo>
                  <a:pt x="7416572" y="158185"/>
                </a:lnTo>
                <a:lnTo>
                  <a:pt x="7424421" y="162411"/>
                </a:lnTo>
                <a:lnTo>
                  <a:pt x="7426232" y="162411"/>
                </a:lnTo>
                <a:lnTo>
                  <a:pt x="7430458" y="162411"/>
                </a:lnTo>
                <a:lnTo>
                  <a:pt x="7434686" y="164222"/>
                </a:lnTo>
                <a:lnTo>
                  <a:pt x="7426836" y="172676"/>
                </a:lnTo>
                <a:lnTo>
                  <a:pt x="7420798" y="178712"/>
                </a:lnTo>
                <a:lnTo>
                  <a:pt x="7416572" y="188977"/>
                </a:lnTo>
                <a:lnTo>
                  <a:pt x="7412346" y="197429"/>
                </a:lnTo>
                <a:lnTo>
                  <a:pt x="7410535" y="211918"/>
                </a:lnTo>
                <a:lnTo>
                  <a:pt x="7416572" y="211918"/>
                </a:lnTo>
                <a:lnTo>
                  <a:pt x="7424421" y="201655"/>
                </a:lnTo>
                <a:lnTo>
                  <a:pt x="7430458" y="193203"/>
                </a:lnTo>
                <a:lnTo>
                  <a:pt x="7438307" y="187164"/>
                </a:lnTo>
                <a:lnTo>
                  <a:pt x="7448572" y="182938"/>
                </a:lnTo>
                <a:lnTo>
                  <a:pt x="7469099" y="203466"/>
                </a:lnTo>
                <a:lnTo>
                  <a:pt x="7495665" y="222183"/>
                </a:lnTo>
                <a:lnTo>
                  <a:pt x="7511965" y="236673"/>
                </a:lnTo>
                <a:lnTo>
                  <a:pt x="7511965" y="283767"/>
                </a:lnTo>
                <a:lnTo>
                  <a:pt x="7524040" y="294030"/>
                </a:lnTo>
                <a:lnTo>
                  <a:pt x="7534305" y="302482"/>
                </a:lnTo>
                <a:lnTo>
                  <a:pt x="7544569" y="304295"/>
                </a:lnTo>
                <a:lnTo>
                  <a:pt x="7552419" y="318783"/>
                </a:lnTo>
                <a:lnTo>
                  <a:pt x="7558455" y="347765"/>
                </a:lnTo>
                <a:lnTo>
                  <a:pt x="7543965" y="366482"/>
                </a:lnTo>
                <a:lnTo>
                  <a:pt x="7537928" y="385197"/>
                </a:lnTo>
                <a:lnTo>
                  <a:pt x="7523437" y="395461"/>
                </a:lnTo>
                <a:lnTo>
                  <a:pt x="7505325" y="399687"/>
                </a:lnTo>
                <a:lnTo>
                  <a:pt x="7472720" y="401498"/>
                </a:lnTo>
                <a:lnTo>
                  <a:pt x="7448572" y="380971"/>
                </a:lnTo>
                <a:lnTo>
                  <a:pt x="7411743" y="362254"/>
                </a:lnTo>
                <a:lnTo>
                  <a:pt x="7373101" y="351991"/>
                </a:lnTo>
                <a:lnTo>
                  <a:pt x="7334462" y="337500"/>
                </a:lnTo>
                <a:lnTo>
                  <a:pt x="7300046" y="323011"/>
                </a:lnTo>
                <a:lnTo>
                  <a:pt x="7277708" y="302482"/>
                </a:lnTo>
                <a:lnTo>
                  <a:pt x="7292197" y="294030"/>
                </a:lnTo>
                <a:lnTo>
                  <a:pt x="7302462" y="287993"/>
                </a:lnTo>
                <a:lnTo>
                  <a:pt x="7310311" y="279539"/>
                </a:lnTo>
                <a:lnTo>
                  <a:pt x="7314537" y="269276"/>
                </a:lnTo>
                <a:lnTo>
                  <a:pt x="7316348" y="250559"/>
                </a:lnTo>
                <a:lnTo>
                  <a:pt x="7314537" y="244523"/>
                </a:lnTo>
                <a:lnTo>
                  <a:pt x="7310311" y="232447"/>
                </a:lnTo>
                <a:lnTo>
                  <a:pt x="7310311" y="217352"/>
                </a:lnTo>
                <a:lnTo>
                  <a:pt x="7310311" y="202863"/>
                </a:lnTo>
                <a:lnTo>
                  <a:pt x="7310311" y="201050"/>
                </a:lnTo>
                <a:lnTo>
                  <a:pt x="7314537" y="201050"/>
                </a:lnTo>
                <a:lnTo>
                  <a:pt x="7316348" y="196824"/>
                </a:lnTo>
                <a:lnTo>
                  <a:pt x="7348950" y="188372"/>
                </a:lnTo>
                <a:lnTo>
                  <a:pt x="7383366" y="172071"/>
                </a:lnTo>
                <a:close/>
                <a:moveTo>
                  <a:pt x="6960130" y="149733"/>
                </a:moveTo>
                <a:lnTo>
                  <a:pt x="6980657" y="149733"/>
                </a:lnTo>
                <a:lnTo>
                  <a:pt x="7009034" y="178712"/>
                </a:lnTo>
                <a:lnTo>
                  <a:pt x="7045863" y="203466"/>
                </a:lnTo>
                <a:lnTo>
                  <a:pt x="7045863" y="211315"/>
                </a:lnTo>
                <a:lnTo>
                  <a:pt x="7038014" y="211315"/>
                </a:lnTo>
                <a:lnTo>
                  <a:pt x="7038014" y="221580"/>
                </a:lnTo>
                <a:lnTo>
                  <a:pt x="7003600" y="202863"/>
                </a:lnTo>
                <a:lnTo>
                  <a:pt x="6979450" y="178109"/>
                </a:lnTo>
                <a:close/>
                <a:moveTo>
                  <a:pt x="6247694" y="139468"/>
                </a:moveTo>
                <a:lnTo>
                  <a:pt x="6276071" y="147920"/>
                </a:lnTo>
                <a:lnTo>
                  <a:pt x="6298409" y="153959"/>
                </a:lnTo>
                <a:lnTo>
                  <a:pt x="6318939" y="164222"/>
                </a:lnTo>
                <a:lnTo>
                  <a:pt x="6318939" y="182938"/>
                </a:lnTo>
                <a:lnTo>
                  <a:pt x="6300825" y="187164"/>
                </a:lnTo>
                <a:lnTo>
                  <a:pt x="6284523" y="193203"/>
                </a:lnTo>
                <a:lnTo>
                  <a:pt x="6257959" y="197429"/>
                </a:lnTo>
                <a:lnTo>
                  <a:pt x="6247694" y="201655"/>
                </a:lnTo>
                <a:lnTo>
                  <a:pt x="6241658" y="203466"/>
                </a:lnTo>
                <a:lnTo>
                  <a:pt x="6229582" y="203466"/>
                </a:lnTo>
                <a:lnTo>
                  <a:pt x="6219318" y="203466"/>
                </a:lnTo>
                <a:lnTo>
                  <a:pt x="6219318" y="182938"/>
                </a:lnTo>
                <a:lnTo>
                  <a:pt x="6227167" y="172676"/>
                </a:lnTo>
                <a:lnTo>
                  <a:pt x="6237430" y="158185"/>
                </a:lnTo>
                <a:close/>
                <a:moveTo>
                  <a:pt x="5383112" y="118941"/>
                </a:moveTo>
                <a:lnTo>
                  <a:pt x="5383112" y="158185"/>
                </a:lnTo>
                <a:lnTo>
                  <a:pt x="5397601" y="158185"/>
                </a:lnTo>
                <a:lnTo>
                  <a:pt x="5405450" y="153959"/>
                </a:lnTo>
                <a:lnTo>
                  <a:pt x="5411489" y="153959"/>
                </a:lnTo>
                <a:lnTo>
                  <a:pt x="5419336" y="153959"/>
                </a:lnTo>
                <a:lnTo>
                  <a:pt x="5421149" y="153959"/>
                </a:lnTo>
                <a:lnTo>
                  <a:pt x="5428998" y="158185"/>
                </a:lnTo>
                <a:lnTo>
                  <a:pt x="5439261" y="164222"/>
                </a:lnTo>
                <a:lnTo>
                  <a:pt x="5439261" y="182938"/>
                </a:lnTo>
                <a:lnTo>
                  <a:pt x="5447110" y="187164"/>
                </a:lnTo>
                <a:lnTo>
                  <a:pt x="5457375" y="187164"/>
                </a:lnTo>
                <a:lnTo>
                  <a:pt x="5463412" y="182938"/>
                </a:lnTo>
                <a:lnTo>
                  <a:pt x="5475487" y="182938"/>
                </a:lnTo>
                <a:lnTo>
                  <a:pt x="5477298" y="178712"/>
                </a:lnTo>
                <a:lnTo>
                  <a:pt x="5485147" y="182938"/>
                </a:lnTo>
                <a:lnTo>
                  <a:pt x="5491186" y="188977"/>
                </a:lnTo>
                <a:lnTo>
                  <a:pt x="5499033" y="201050"/>
                </a:lnTo>
                <a:lnTo>
                  <a:pt x="5505072" y="211315"/>
                </a:lnTo>
                <a:lnTo>
                  <a:pt x="5494807" y="236069"/>
                </a:lnTo>
                <a:lnTo>
                  <a:pt x="5484544" y="260824"/>
                </a:lnTo>
                <a:lnTo>
                  <a:pt x="5476695" y="289804"/>
                </a:lnTo>
                <a:lnTo>
                  <a:pt x="5452544" y="289804"/>
                </a:lnTo>
                <a:lnTo>
                  <a:pt x="5434432" y="298256"/>
                </a:lnTo>
                <a:lnTo>
                  <a:pt x="5418131" y="308521"/>
                </a:lnTo>
                <a:lnTo>
                  <a:pt x="5389754" y="316973"/>
                </a:lnTo>
                <a:lnTo>
                  <a:pt x="5371640" y="302482"/>
                </a:lnTo>
                <a:lnTo>
                  <a:pt x="5347489" y="294030"/>
                </a:lnTo>
                <a:lnTo>
                  <a:pt x="5323340" y="283767"/>
                </a:lnTo>
                <a:lnTo>
                  <a:pt x="5319114" y="275313"/>
                </a:lnTo>
                <a:lnTo>
                  <a:pt x="5319114" y="269276"/>
                </a:lnTo>
                <a:lnTo>
                  <a:pt x="5314886" y="260824"/>
                </a:lnTo>
                <a:lnTo>
                  <a:pt x="5310660" y="250559"/>
                </a:lnTo>
                <a:lnTo>
                  <a:pt x="5300398" y="240295"/>
                </a:lnTo>
                <a:lnTo>
                  <a:pt x="5290133" y="230032"/>
                </a:lnTo>
                <a:lnTo>
                  <a:pt x="5282284" y="221580"/>
                </a:lnTo>
                <a:lnTo>
                  <a:pt x="5276247" y="207089"/>
                </a:lnTo>
                <a:lnTo>
                  <a:pt x="5272021" y="182336"/>
                </a:lnTo>
                <a:lnTo>
                  <a:pt x="5286510" y="163619"/>
                </a:lnTo>
                <a:lnTo>
                  <a:pt x="5296774" y="149128"/>
                </a:lnTo>
                <a:lnTo>
                  <a:pt x="5311265" y="149128"/>
                </a:lnTo>
                <a:lnTo>
                  <a:pt x="5323340" y="153354"/>
                </a:lnTo>
                <a:lnTo>
                  <a:pt x="5337829" y="157580"/>
                </a:lnTo>
                <a:lnTo>
                  <a:pt x="5352320" y="157580"/>
                </a:lnTo>
                <a:lnTo>
                  <a:pt x="5352320" y="132826"/>
                </a:lnTo>
                <a:lnTo>
                  <a:pt x="5358357" y="128600"/>
                </a:lnTo>
                <a:lnTo>
                  <a:pt x="5366206" y="124374"/>
                </a:lnTo>
                <a:lnTo>
                  <a:pt x="5368019" y="124374"/>
                </a:lnTo>
                <a:lnTo>
                  <a:pt x="5375866" y="120148"/>
                </a:lnTo>
                <a:close/>
                <a:moveTo>
                  <a:pt x="6298409" y="92374"/>
                </a:moveTo>
                <a:lnTo>
                  <a:pt x="6326788" y="92374"/>
                </a:lnTo>
                <a:lnTo>
                  <a:pt x="6343089" y="111091"/>
                </a:lnTo>
                <a:lnTo>
                  <a:pt x="6361202" y="121356"/>
                </a:lnTo>
                <a:lnTo>
                  <a:pt x="6375692" y="135845"/>
                </a:lnTo>
                <a:lnTo>
                  <a:pt x="6390181" y="158185"/>
                </a:lnTo>
                <a:lnTo>
                  <a:pt x="6357578" y="158185"/>
                </a:lnTo>
                <a:lnTo>
                  <a:pt x="6337051" y="135845"/>
                </a:lnTo>
                <a:lnTo>
                  <a:pt x="6314713" y="119543"/>
                </a:lnTo>
                <a:close/>
                <a:moveTo>
                  <a:pt x="2716324" y="92374"/>
                </a:moveTo>
                <a:lnTo>
                  <a:pt x="2740474" y="92374"/>
                </a:lnTo>
                <a:lnTo>
                  <a:pt x="2750737" y="100827"/>
                </a:lnTo>
                <a:lnTo>
                  <a:pt x="2758586" y="106865"/>
                </a:lnTo>
                <a:lnTo>
                  <a:pt x="2762813" y="115317"/>
                </a:lnTo>
                <a:lnTo>
                  <a:pt x="2768851" y="125582"/>
                </a:lnTo>
                <a:lnTo>
                  <a:pt x="2773077" y="134034"/>
                </a:lnTo>
                <a:lnTo>
                  <a:pt x="2791188" y="115317"/>
                </a:lnTo>
                <a:lnTo>
                  <a:pt x="2811717" y="106865"/>
                </a:lnTo>
                <a:lnTo>
                  <a:pt x="2844320" y="111091"/>
                </a:lnTo>
                <a:lnTo>
                  <a:pt x="2844320" y="140071"/>
                </a:lnTo>
                <a:lnTo>
                  <a:pt x="2888998" y="144299"/>
                </a:lnTo>
                <a:lnTo>
                  <a:pt x="2929450" y="150336"/>
                </a:lnTo>
                <a:lnTo>
                  <a:pt x="2963866" y="158788"/>
                </a:lnTo>
                <a:lnTo>
                  <a:pt x="3002506" y="163014"/>
                </a:lnTo>
                <a:lnTo>
                  <a:pt x="3045374" y="158788"/>
                </a:lnTo>
                <a:lnTo>
                  <a:pt x="3045374" y="183543"/>
                </a:lnTo>
                <a:lnTo>
                  <a:pt x="3053223" y="183543"/>
                </a:lnTo>
                <a:lnTo>
                  <a:pt x="3059259" y="183543"/>
                </a:lnTo>
                <a:lnTo>
                  <a:pt x="3063486" y="183543"/>
                </a:lnTo>
                <a:lnTo>
                  <a:pt x="3067712" y="187769"/>
                </a:lnTo>
                <a:lnTo>
                  <a:pt x="3071938" y="189580"/>
                </a:lnTo>
                <a:lnTo>
                  <a:pt x="3064090" y="189580"/>
                </a:lnTo>
                <a:lnTo>
                  <a:pt x="3030883" y="211315"/>
                </a:lnTo>
                <a:lnTo>
                  <a:pt x="2992243" y="236069"/>
                </a:lnTo>
                <a:lnTo>
                  <a:pt x="2945752" y="258409"/>
                </a:lnTo>
                <a:lnTo>
                  <a:pt x="2902886" y="283162"/>
                </a:lnTo>
                <a:lnTo>
                  <a:pt x="2872697" y="303690"/>
                </a:lnTo>
                <a:lnTo>
                  <a:pt x="2850359" y="322407"/>
                </a:lnTo>
                <a:lnTo>
                  <a:pt x="2882961" y="322407"/>
                </a:lnTo>
                <a:lnTo>
                  <a:pt x="2893225" y="316370"/>
                </a:lnTo>
                <a:lnTo>
                  <a:pt x="2903490" y="312142"/>
                </a:lnTo>
                <a:lnTo>
                  <a:pt x="2915564" y="307916"/>
                </a:lnTo>
                <a:lnTo>
                  <a:pt x="2930056" y="307916"/>
                </a:lnTo>
                <a:lnTo>
                  <a:pt x="2930056" y="316370"/>
                </a:lnTo>
                <a:lnTo>
                  <a:pt x="2887187" y="347160"/>
                </a:lnTo>
                <a:lnTo>
                  <a:pt x="2850359" y="379763"/>
                </a:lnTo>
                <a:lnTo>
                  <a:pt x="2820169" y="412366"/>
                </a:lnTo>
                <a:lnTo>
                  <a:pt x="2783340" y="441347"/>
                </a:lnTo>
                <a:lnTo>
                  <a:pt x="2744700" y="466101"/>
                </a:lnTo>
                <a:lnTo>
                  <a:pt x="2693984" y="480592"/>
                </a:lnTo>
                <a:lnTo>
                  <a:pt x="2693984" y="505345"/>
                </a:lnTo>
                <a:lnTo>
                  <a:pt x="2669834" y="509571"/>
                </a:lnTo>
                <a:lnTo>
                  <a:pt x="2641459" y="519836"/>
                </a:lnTo>
                <a:lnTo>
                  <a:pt x="2625155" y="534327"/>
                </a:lnTo>
                <a:lnTo>
                  <a:pt x="2635420" y="542779"/>
                </a:lnTo>
                <a:lnTo>
                  <a:pt x="2641459" y="548815"/>
                </a:lnTo>
                <a:lnTo>
                  <a:pt x="2645684" y="553042"/>
                </a:lnTo>
                <a:lnTo>
                  <a:pt x="2645684" y="559080"/>
                </a:lnTo>
                <a:lnTo>
                  <a:pt x="2645684" y="567532"/>
                </a:lnTo>
                <a:lnTo>
                  <a:pt x="2641459" y="577797"/>
                </a:lnTo>
                <a:lnTo>
                  <a:pt x="2641459" y="592286"/>
                </a:lnTo>
                <a:lnTo>
                  <a:pt x="2564176" y="598324"/>
                </a:lnTo>
                <a:lnTo>
                  <a:pt x="2564176" y="606777"/>
                </a:lnTo>
                <a:lnTo>
                  <a:pt x="2574440" y="611003"/>
                </a:lnTo>
                <a:lnTo>
                  <a:pt x="2578666" y="611003"/>
                </a:lnTo>
                <a:lnTo>
                  <a:pt x="2584705" y="611003"/>
                </a:lnTo>
                <a:lnTo>
                  <a:pt x="2588931" y="612815"/>
                </a:lnTo>
                <a:lnTo>
                  <a:pt x="2588931" y="617041"/>
                </a:lnTo>
                <a:lnTo>
                  <a:pt x="2596780" y="625494"/>
                </a:lnTo>
                <a:lnTo>
                  <a:pt x="2584705" y="625494"/>
                </a:lnTo>
                <a:lnTo>
                  <a:pt x="2568404" y="631530"/>
                </a:lnTo>
                <a:lnTo>
                  <a:pt x="2546063" y="639984"/>
                </a:lnTo>
                <a:lnTo>
                  <a:pt x="2525536" y="646021"/>
                </a:lnTo>
                <a:lnTo>
                  <a:pt x="2531573" y="650247"/>
                </a:lnTo>
                <a:lnTo>
                  <a:pt x="2535801" y="650247"/>
                </a:lnTo>
                <a:lnTo>
                  <a:pt x="2540027" y="650247"/>
                </a:lnTo>
                <a:lnTo>
                  <a:pt x="2541837" y="654473"/>
                </a:lnTo>
                <a:lnTo>
                  <a:pt x="2546063" y="654473"/>
                </a:lnTo>
                <a:lnTo>
                  <a:pt x="2541837" y="660512"/>
                </a:lnTo>
                <a:lnTo>
                  <a:pt x="2540027" y="668964"/>
                </a:lnTo>
                <a:lnTo>
                  <a:pt x="2535801" y="670774"/>
                </a:lnTo>
                <a:lnTo>
                  <a:pt x="2540027" y="675001"/>
                </a:lnTo>
                <a:lnTo>
                  <a:pt x="2540027" y="679229"/>
                </a:lnTo>
                <a:lnTo>
                  <a:pt x="2541837" y="685265"/>
                </a:lnTo>
                <a:lnTo>
                  <a:pt x="2546063" y="693717"/>
                </a:lnTo>
                <a:lnTo>
                  <a:pt x="2531573" y="697943"/>
                </a:lnTo>
                <a:lnTo>
                  <a:pt x="2521310" y="697943"/>
                </a:lnTo>
                <a:lnTo>
                  <a:pt x="2511045" y="697943"/>
                </a:lnTo>
                <a:lnTo>
                  <a:pt x="2498970" y="703982"/>
                </a:lnTo>
                <a:lnTo>
                  <a:pt x="2535801" y="703982"/>
                </a:lnTo>
                <a:lnTo>
                  <a:pt x="2564176" y="712434"/>
                </a:lnTo>
                <a:lnTo>
                  <a:pt x="2564176" y="726925"/>
                </a:lnTo>
                <a:lnTo>
                  <a:pt x="2517687" y="726925"/>
                </a:lnTo>
                <a:lnTo>
                  <a:pt x="2513461" y="737188"/>
                </a:lnTo>
                <a:lnTo>
                  <a:pt x="2513461" y="741414"/>
                </a:lnTo>
                <a:lnTo>
                  <a:pt x="2513461" y="743226"/>
                </a:lnTo>
                <a:lnTo>
                  <a:pt x="2511650" y="747453"/>
                </a:lnTo>
                <a:lnTo>
                  <a:pt x="2507424" y="751679"/>
                </a:lnTo>
                <a:lnTo>
                  <a:pt x="2489310" y="757715"/>
                </a:lnTo>
                <a:lnTo>
                  <a:pt x="2465159" y="757715"/>
                </a:lnTo>
                <a:lnTo>
                  <a:pt x="2441009" y="757715"/>
                </a:lnTo>
                <a:lnTo>
                  <a:pt x="2416861" y="743226"/>
                </a:lnTo>
                <a:lnTo>
                  <a:pt x="2384258" y="743226"/>
                </a:lnTo>
                <a:lnTo>
                  <a:pt x="2351654" y="747453"/>
                </a:lnTo>
                <a:lnTo>
                  <a:pt x="2317238" y="751679"/>
                </a:lnTo>
                <a:lnTo>
                  <a:pt x="2284636" y="747453"/>
                </a:lnTo>
                <a:lnTo>
                  <a:pt x="2252033" y="737188"/>
                </a:lnTo>
                <a:lnTo>
                  <a:pt x="2250222" y="732962"/>
                </a:lnTo>
                <a:lnTo>
                  <a:pt x="2250222" y="728736"/>
                </a:lnTo>
                <a:lnTo>
                  <a:pt x="2245996" y="728736"/>
                </a:lnTo>
                <a:lnTo>
                  <a:pt x="2245996" y="724510"/>
                </a:lnTo>
                <a:lnTo>
                  <a:pt x="2245996" y="716057"/>
                </a:lnTo>
                <a:lnTo>
                  <a:pt x="2252033" y="716057"/>
                </a:lnTo>
                <a:lnTo>
                  <a:pt x="2256259" y="710019"/>
                </a:lnTo>
                <a:lnTo>
                  <a:pt x="2264108" y="701567"/>
                </a:lnTo>
                <a:lnTo>
                  <a:pt x="2265919" y="697341"/>
                </a:lnTo>
                <a:lnTo>
                  <a:pt x="2273768" y="695530"/>
                </a:lnTo>
                <a:lnTo>
                  <a:pt x="2277994" y="687076"/>
                </a:lnTo>
                <a:lnTo>
                  <a:pt x="2284033" y="676813"/>
                </a:lnTo>
                <a:lnTo>
                  <a:pt x="2269542" y="672587"/>
                </a:lnTo>
                <a:lnTo>
                  <a:pt x="2259277" y="666548"/>
                </a:lnTo>
                <a:lnTo>
                  <a:pt x="2251430" y="654473"/>
                </a:lnTo>
                <a:lnTo>
                  <a:pt x="2249617" y="644210"/>
                </a:lnTo>
                <a:lnTo>
                  <a:pt x="2245391" y="629720"/>
                </a:lnTo>
                <a:lnTo>
                  <a:pt x="2259882" y="629720"/>
                </a:lnTo>
                <a:lnTo>
                  <a:pt x="2284033" y="623683"/>
                </a:lnTo>
                <a:lnTo>
                  <a:pt x="2312409" y="629720"/>
                </a:lnTo>
                <a:lnTo>
                  <a:pt x="2336558" y="639984"/>
                </a:lnTo>
                <a:lnTo>
                  <a:pt x="2360709" y="652058"/>
                </a:lnTo>
                <a:lnTo>
                  <a:pt x="2360709" y="637569"/>
                </a:lnTo>
                <a:lnTo>
                  <a:pt x="2336558" y="625494"/>
                </a:lnTo>
                <a:lnTo>
                  <a:pt x="2316031" y="615229"/>
                </a:lnTo>
                <a:lnTo>
                  <a:pt x="2297918" y="596512"/>
                </a:lnTo>
                <a:lnTo>
                  <a:pt x="2303955" y="596512"/>
                </a:lnTo>
                <a:lnTo>
                  <a:pt x="2322069" y="569948"/>
                </a:lnTo>
                <a:lnTo>
                  <a:pt x="2344407" y="551231"/>
                </a:lnTo>
                <a:lnTo>
                  <a:pt x="2372784" y="536740"/>
                </a:lnTo>
                <a:lnTo>
                  <a:pt x="2407201" y="526477"/>
                </a:lnTo>
                <a:lnTo>
                  <a:pt x="2407201" y="519231"/>
                </a:lnTo>
                <a:lnTo>
                  <a:pt x="2374595" y="508968"/>
                </a:lnTo>
                <a:lnTo>
                  <a:pt x="2350446" y="490251"/>
                </a:lnTo>
                <a:lnTo>
                  <a:pt x="2329916" y="465498"/>
                </a:lnTo>
                <a:lnTo>
                  <a:pt x="2311804" y="440742"/>
                </a:lnTo>
                <a:lnTo>
                  <a:pt x="2322069" y="436516"/>
                </a:lnTo>
                <a:lnTo>
                  <a:pt x="2329916" y="436516"/>
                </a:lnTo>
                <a:lnTo>
                  <a:pt x="2340181" y="432290"/>
                </a:lnTo>
                <a:lnTo>
                  <a:pt x="2350446" y="432290"/>
                </a:lnTo>
                <a:lnTo>
                  <a:pt x="2364935" y="442555"/>
                </a:lnTo>
                <a:lnTo>
                  <a:pt x="2375200" y="454630"/>
                </a:lnTo>
                <a:lnTo>
                  <a:pt x="2389692" y="464893"/>
                </a:lnTo>
                <a:lnTo>
                  <a:pt x="2389692" y="456441"/>
                </a:lnTo>
                <a:lnTo>
                  <a:pt x="2387879" y="450404"/>
                </a:lnTo>
                <a:lnTo>
                  <a:pt x="2383652" y="450404"/>
                </a:lnTo>
                <a:lnTo>
                  <a:pt x="2383652" y="446176"/>
                </a:lnTo>
                <a:lnTo>
                  <a:pt x="2379426" y="441950"/>
                </a:lnTo>
                <a:lnTo>
                  <a:pt x="2379426" y="440139"/>
                </a:lnTo>
                <a:lnTo>
                  <a:pt x="2375200" y="431687"/>
                </a:lnTo>
                <a:lnTo>
                  <a:pt x="2383049" y="431687"/>
                </a:lnTo>
                <a:lnTo>
                  <a:pt x="2383049" y="425649"/>
                </a:lnTo>
                <a:lnTo>
                  <a:pt x="2415653" y="413573"/>
                </a:lnTo>
                <a:lnTo>
                  <a:pt x="2445840" y="407537"/>
                </a:lnTo>
                <a:lnTo>
                  <a:pt x="2478443" y="403311"/>
                </a:lnTo>
                <a:lnTo>
                  <a:pt x="2517084" y="407537"/>
                </a:lnTo>
                <a:lnTo>
                  <a:pt x="2498970" y="385197"/>
                </a:lnTo>
                <a:lnTo>
                  <a:pt x="2521310" y="379160"/>
                </a:lnTo>
                <a:lnTo>
                  <a:pt x="2545460" y="368895"/>
                </a:lnTo>
                <a:lnTo>
                  <a:pt x="2569610" y="358633"/>
                </a:lnTo>
                <a:lnTo>
                  <a:pt x="2584100" y="346557"/>
                </a:lnTo>
                <a:lnTo>
                  <a:pt x="2596175" y="346557"/>
                </a:lnTo>
                <a:lnTo>
                  <a:pt x="2596175" y="340519"/>
                </a:lnTo>
                <a:lnTo>
                  <a:pt x="2578063" y="340519"/>
                </a:lnTo>
                <a:lnTo>
                  <a:pt x="2570214" y="344747"/>
                </a:lnTo>
                <a:lnTo>
                  <a:pt x="2564176" y="346557"/>
                </a:lnTo>
                <a:lnTo>
                  <a:pt x="2559949" y="346557"/>
                </a:lnTo>
                <a:lnTo>
                  <a:pt x="2555724" y="346557"/>
                </a:lnTo>
                <a:lnTo>
                  <a:pt x="2553913" y="346557"/>
                </a:lnTo>
                <a:lnTo>
                  <a:pt x="2549687" y="344747"/>
                </a:lnTo>
                <a:lnTo>
                  <a:pt x="2545460" y="340519"/>
                </a:lnTo>
                <a:lnTo>
                  <a:pt x="2539422" y="340519"/>
                </a:lnTo>
                <a:lnTo>
                  <a:pt x="2531573" y="346557"/>
                </a:lnTo>
                <a:lnTo>
                  <a:pt x="2521310" y="358633"/>
                </a:lnTo>
                <a:lnTo>
                  <a:pt x="2511045" y="368895"/>
                </a:lnTo>
                <a:lnTo>
                  <a:pt x="2503196" y="379160"/>
                </a:lnTo>
                <a:lnTo>
                  <a:pt x="2492933" y="385197"/>
                </a:lnTo>
                <a:lnTo>
                  <a:pt x="2454292" y="397272"/>
                </a:lnTo>
                <a:lnTo>
                  <a:pt x="2417463" y="397272"/>
                </a:lnTo>
                <a:lnTo>
                  <a:pt x="2383049" y="388820"/>
                </a:lnTo>
                <a:lnTo>
                  <a:pt x="2350446" y="374329"/>
                </a:lnTo>
                <a:lnTo>
                  <a:pt x="2346220" y="374329"/>
                </a:lnTo>
                <a:lnTo>
                  <a:pt x="2340181" y="378557"/>
                </a:lnTo>
                <a:lnTo>
                  <a:pt x="2329916" y="382783"/>
                </a:lnTo>
                <a:lnTo>
                  <a:pt x="2322069" y="384594"/>
                </a:lnTo>
                <a:lnTo>
                  <a:pt x="2316031" y="388820"/>
                </a:lnTo>
                <a:lnTo>
                  <a:pt x="2303955" y="393046"/>
                </a:lnTo>
                <a:lnTo>
                  <a:pt x="2297918" y="374329"/>
                </a:lnTo>
                <a:lnTo>
                  <a:pt x="2303955" y="372518"/>
                </a:lnTo>
                <a:lnTo>
                  <a:pt x="2308181" y="368292"/>
                </a:lnTo>
                <a:lnTo>
                  <a:pt x="2312409" y="359840"/>
                </a:lnTo>
                <a:lnTo>
                  <a:pt x="2291880" y="359840"/>
                </a:lnTo>
                <a:lnTo>
                  <a:pt x="2284033" y="364066"/>
                </a:lnTo>
                <a:lnTo>
                  <a:pt x="2273768" y="368292"/>
                </a:lnTo>
                <a:lnTo>
                  <a:pt x="2263503" y="368292"/>
                </a:lnTo>
                <a:lnTo>
                  <a:pt x="2251430" y="368292"/>
                </a:lnTo>
                <a:lnTo>
                  <a:pt x="2245391" y="345952"/>
                </a:lnTo>
                <a:lnTo>
                  <a:pt x="2251430" y="344142"/>
                </a:lnTo>
                <a:lnTo>
                  <a:pt x="2255656" y="344142"/>
                </a:lnTo>
                <a:lnTo>
                  <a:pt x="2259882" y="344142"/>
                </a:lnTo>
                <a:lnTo>
                  <a:pt x="2263825" y="340198"/>
                </a:lnTo>
                <a:lnTo>
                  <a:pt x="2265919" y="339916"/>
                </a:lnTo>
                <a:lnTo>
                  <a:pt x="2264108" y="339916"/>
                </a:lnTo>
                <a:lnTo>
                  <a:pt x="2263825" y="340198"/>
                </a:lnTo>
                <a:lnTo>
                  <a:pt x="2221241" y="345952"/>
                </a:lnTo>
                <a:lnTo>
                  <a:pt x="2217015" y="335690"/>
                </a:lnTo>
                <a:lnTo>
                  <a:pt x="2209165" y="329651"/>
                </a:lnTo>
                <a:lnTo>
                  <a:pt x="2207354" y="325425"/>
                </a:lnTo>
                <a:lnTo>
                  <a:pt x="2203129" y="316973"/>
                </a:lnTo>
                <a:lnTo>
                  <a:pt x="2195279" y="306708"/>
                </a:lnTo>
                <a:lnTo>
                  <a:pt x="2207354" y="302482"/>
                </a:lnTo>
                <a:lnTo>
                  <a:pt x="2213391" y="302482"/>
                </a:lnTo>
                <a:lnTo>
                  <a:pt x="2217619" y="302482"/>
                </a:lnTo>
                <a:lnTo>
                  <a:pt x="2221845" y="302482"/>
                </a:lnTo>
                <a:lnTo>
                  <a:pt x="2221845" y="301879"/>
                </a:lnTo>
                <a:lnTo>
                  <a:pt x="2223656" y="297653"/>
                </a:lnTo>
                <a:lnTo>
                  <a:pt x="2227882" y="289201"/>
                </a:lnTo>
                <a:lnTo>
                  <a:pt x="2213391" y="287388"/>
                </a:lnTo>
                <a:lnTo>
                  <a:pt x="2198902" y="283162"/>
                </a:lnTo>
                <a:lnTo>
                  <a:pt x="2192864" y="274710"/>
                </a:lnTo>
                <a:lnTo>
                  <a:pt x="2180789" y="268671"/>
                </a:lnTo>
                <a:lnTo>
                  <a:pt x="2188638" y="268671"/>
                </a:lnTo>
                <a:lnTo>
                  <a:pt x="2188638" y="258409"/>
                </a:lnTo>
                <a:lnTo>
                  <a:pt x="2223053" y="264445"/>
                </a:lnTo>
                <a:lnTo>
                  <a:pt x="2241165" y="260219"/>
                </a:lnTo>
                <a:lnTo>
                  <a:pt x="2255656" y="254183"/>
                </a:lnTo>
                <a:lnTo>
                  <a:pt x="2263503" y="243918"/>
                </a:lnTo>
                <a:lnTo>
                  <a:pt x="2273768" y="229427"/>
                </a:lnTo>
                <a:lnTo>
                  <a:pt x="2291880" y="220975"/>
                </a:lnTo>
                <a:lnTo>
                  <a:pt x="2312409" y="214938"/>
                </a:lnTo>
                <a:lnTo>
                  <a:pt x="2326898" y="220975"/>
                </a:lnTo>
                <a:lnTo>
                  <a:pt x="2345012" y="229427"/>
                </a:lnTo>
                <a:lnTo>
                  <a:pt x="2359501" y="231240"/>
                </a:lnTo>
                <a:lnTo>
                  <a:pt x="2375802" y="229427"/>
                </a:lnTo>
                <a:lnTo>
                  <a:pt x="2369765" y="225201"/>
                </a:lnTo>
                <a:lnTo>
                  <a:pt x="2361916" y="220975"/>
                </a:lnTo>
                <a:lnTo>
                  <a:pt x="2360106" y="220975"/>
                </a:lnTo>
                <a:lnTo>
                  <a:pt x="2360106" y="217352"/>
                </a:lnTo>
                <a:lnTo>
                  <a:pt x="2355879" y="215541"/>
                </a:lnTo>
                <a:lnTo>
                  <a:pt x="2355879" y="207089"/>
                </a:lnTo>
                <a:lnTo>
                  <a:pt x="2351654" y="196824"/>
                </a:lnTo>
                <a:lnTo>
                  <a:pt x="2361916" y="192598"/>
                </a:lnTo>
                <a:lnTo>
                  <a:pt x="2369765" y="188372"/>
                </a:lnTo>
                <a:lnTo>
                  <a:pt x="2375802" y="188372"/>
                </a:lnTo>
                <a:lnTo>
                  <a:pt x="2380031" y="186562"/>
                </a:lnTo>
                <a:lnTo>
                  <a:pt x="2387879" y="182336"/>
                </a:lnTo>
                <a:lnTo>
                  <a:pt x="2402370" y="182336"/>
                </a:lnTo>
                <a:lnTo>
                  <a:pt x="2408406" y="186562"/>
                </a:lnTo>
                <a:lnTo>
                  <a:pt x="2416256" y="192598"/>
                </a:lnTo>
                <a:lnTo>
                  <a:pt x="2422295" y="196824"/>
                </a:lnTo>
                <a:lnTo>
                  <a:pt x="2422295" y="188372"/>
                </a:lnTo>
                <a:lnTo>
                  <a:pt x="2418068" y="186562"/>
                </a:lnTo>
                <a:lnTo>
                  <a:pt x="2418068" y="182336"/>
                </a:lnTo>
                <a:lnTo>
                  <a:pt x="2418068" y="178109"/>
                </a:lnTo>
                <a:lnTo>
                  <a:pt x="2416256" y="172071"/>
                </a:lnTo>
                <a:lnTo>
                  <a:pt x="2426520" y="167845"/>
                </a:lnTo>
                <a:lnTo>
                  <a:pt x="2432557" y="163619"/>
                </a:lnTo>
                <a:lnTo>
                  <a:pt x="2444632" y="157580"/>
                </a:lnTo>
                <a:lnTo>
                  <a:pt x="2450671" y="149128"/>
                </a:lnTo>
                <a:lnTo>
                  <a:pt x="2454897" y="149128"/>
                </a:lnTo>
                <a:lnTo>
                  <a:pt x="2469386" y="149128"/>
                </a:lnTo>
                <a:lnTo>
                  <a:pt x="2479650" y="153354"/>
                </a:lnTo>
                <a:lnTo>
                  <a:pt x="2487500" y="161806"/>
                </a:lnTo>
                <a:lnTo>
                  <a:pt x="2499575" y="161806"/>
                </a:lnTo>
                <a:lnTo>
                  <a:pt x="2517687" y="157580"/>
                </a:lnTo>
                <a:lnTo>
                  <a:pt x="2525536" y="132826"/>
                </a:lnTo>
                <a:lnTo>
                  <a:pt x="2535801" y="128600"/>
                </a:lnTo>
                <a:lnTo>
                  <a:pt x="2546063" y="128600"/>
                </a:lnTo>
                <a:lnTo>
                  <a:pt x="2556328" y="128600"/>
                </a:lnTo>
                <a:lnTo>
                  <a:pt x="2564176" y="132826"/>
                </a:lnTo>
                <a:lnTo>
                  <a:pt x="2570214" y="132826"/>
                </a:lnTo>
                <a:lnTo>
                  <a:pt x="2584705" y="110488"/>
                </a:lnTo>
                <a:lnTo>
                  <a:pt x="2607043" y="106260"/>
                </a:lnTo>
                <a:lnTo>
                  <a:pt x="2621534" y="114714"/>
                </a:lnTo>
                <a:lnTo>
                  <a:pt x="2636025" y="120751"/>
                </a:lnTo>
                <a:lnTo>
                  <a:pt x="2650513" y="124977"/>
                </a:lnTo>
                <a:lnTo>
                  <a:pt x="2668627" y="118941"/>
                </a:lnTo>
                <a:lnTo>
                  <a:pt x="2692776" y="104450"/>
                </a:lnTo>
                <a:close/>
                <a:moveTo>
                  <a:pt x="6131772" y="86338"/>
                </a:moveTo>
                <a:lnTo>
                  <a:pt x="6146263" y="90564"/>
                </a:lnTo>
                <a:lnTo>
                  <a:pt x="6160754" y="96600"/>
                </a:lnTo>
                <a:lnTo>
                  <a:pt x="6166790" y="105055"/>
                </a:lnTo>
                <a:lnTo>
                  <a:pt x="6177055" y="111091"/>
                </a:lnTo>
                <a:lnTo>
                  <a:pt x="6189130" y="119543"/>
                </a:lnTo>
                <a:lnTo>
                  <a:pt x="6181281" y="140071"/>
                </a:lnTo>
                <a:lnTo>
                  <a:pt x="6138415" y="164826"/>
                </a:lnTo>
                <a:lnTo>
                  <a:pt x="6105811" y="193806"/>
                </a:lnTo>
                <a:lnTo>
                  <a:pt x="6077434" y="230635"/>
                </a:lnTo>
                <a:lnTo>
                  <a:pt x="6071397" y="230635"/>
                </a:lnTo>
                <a:lnTo>
                  <a:pt x="6071397" y="222183"/>
                </a:lnTo>
                <a:lnTo>
                  <a:pt x="6061132" y="216146"/>
                </a:lnTo>
                <a:lnTo>
                  <a:pt x="6053285" y="207692"/>
                </a:lnTo>
                <a:lnTo>
                  <a:pt x="6049059" y="201655"/>
                </a:lnTo>
                <a:lnTo>
                  <a:pt x="6043020" y="193203"/>
                </a:lnTo>
                <a:lnTo>
                  <a:pt x="6038794" y="182938"/>
                </a:lnTo>
                <a:lnTo>
                  <a:pt x="6046644" y="168448"/>
                </a:lnTo>
                <a:lnTo>
                  <a:pt x="6048454" y="158185"/>
                </a:lnTo>
                <a:lnTo>
                  <a:pt x="6052680" y="139468"/>
                </a:lnTo>
                <a:lnTo>
                  <a:pt x="6000153" y="139468"/>
                </a:lnTo>
                <a:lnTo>
                  <a:pt x="6000153" y="124977"/>
                </a:lnTo>
                <a:lnTo>
                  <a:pt x="6028530" y="114714"/>
                </a:lnTo>
                <a:lnTo>
                  <a:pt x="6056906" y="106260"/>
                </a:lnTo>
                <a:lnTo>
                  <a:pt x="6091322" y="100224"/>
                </a:lnTo>
                <a:lnTo>
                  <a:pt x="6095548" y="110488"/>
                </a:lnTo>
                <a:lnTo>
                  <a:pt x="6099774" y="114714"/>
                </a:lnTo>
                <a:lnTo>
                  <a:pt x="6099774" y="118941"/>
                </a:lnTo>
                <a:lnTo>
                  <a:pt x="6104000" y="118941"/>
                </a:lnTo>
                <a:lnTo>
                  <a:pt x="6104000" y="120751"/>
                </a:lnTo>
                <a:lnTo>
                  <a:pt x="6110039" y="124977"/>
                </a:lnTo>
                <a:lnTo>
                  <a:pt x="6114265" y="114714"/>
                </a:lnTo>
                <a:lnTo>
                  <a:pt x="6118491" y="106260"/>
                </a:lnTo>
                <a:lnTo>
                  <a:pt x="6120301" y="100224"/>
                </a:lnTo>
                <a:lnTo>
                  <a:pt x="6128151" y="91772"/>
                </a:lnTo>
                <a:close/>
                <a:moveTo>
                  <a:pt x="6218715" y="47093"/>
                </a:moveTo>
                <a:lnTo>
                  <a:pt x="6219318" y="47093"/>
                </a:lnTo>
                <a:lnTo>
                  <a:pt x="6227167" y="48904"/>
                </a:lnTo>
                <a:lnTo>
                  <a:pt x="6228978" y="48904"/>
                </a:lnTo>
                <a:lnTo>
                  <a:pt x="6233206" y="53130"/>
                </a:lnTo>
                <a:lnTo>
                  <a:pt x="6237430" y="57356"/>
                </a:lnTo>
                <a:lnTo>
                  <a:pt x="6241658" y="63395"/>
                </a:lnTo>
                <a:lnTo>
                  <a:pt x="6247694" y="75470"/>
                </a:lnTo>
                <a:lnTo>
                  <a:pt x="6255544" y="85733"/>
                </a:lnTo>
                <a:lnTo>
                  <a:pt x="6257354" y="100224"/>
                </a:lnTo>
                <a:lnTo>
                  <a:pt x="6241053" y="100224"/>
                </a:lnTo>
                <a:lnTo>
                  <a:pt x="6241053" y="91772"/>
                </a:lnTo>
                <a:lnTo>
                  <a:pt x="6233206" y="85733"/>
                </a:lnTo>
                <a:lnTo>
                  <a:pt x="6227167" y="77281"/>
                </a:lnTo>
                <a:lnTo>
                  <a:pt x="6222941" y="71244"/>
                </a:lnTo>
                <a:lnTo>
                  <a:pt x="6218715" y="60979"/>
                </a:lnTo>
                <a:close/>
                <a:moveTo>
                  <a:pt x="3775927" y="39244"/>
                </a:moveTo>
                <a:lnTo>
                  <a:pt x="3824832" y="39244"/>
                </a:lnTo>
                <a:lnTo>
                  <a:pt x="3875549" y="47696"/>
                </a:lnTo>
                <a:lnTo>
                  <a:pt x="3920226" y="53735"/>
                </a:lnTo>
                <a:lnTo>
                  <a:pt x="3960678" y="63998"/>
                </a:lnTo>
                <a:lnTo>
                  <a:pt x="4019242" y="53735"/>
                </a:lnTo>
                <a:lnTo>
                  <a:pt x="4027093" y="62187"/>
                </a:lnTo>
                <a:lnTo>
                  <a:pt x="4033129" y="63998"/>
                </a:lnTo>
                <a:lnTo>
                  <a:pt x="4040978" y="76073"/>
                </a:lnTo>
                <a:lnTo>
                  <a:pt x="4045205" y="82112"/>
                </a:lnTo>
                <a:lnTo>
                  <a:pt x="4051241" y="86338"/>
                </a:lnTo>
                <a:lnTo>
                  <a:pt x="4085657" y="100827"/>
                </a:lnTo>
                <a:lnTo>
                  <a:pt x="4126109" y="111091"/>
                </a:lnTo>
                <a:lnTo>
                  <a:pt x="4160523" y="119543"/>
                </a:lnTo>
                <a:lnTo>
                  <a:pt x="4160523" y="134034"/>
                </a:lnTo>
                <a:lnTo>
                  <a:pt x="4103770" y="134034"/>
                </a:lnTo>
                <a:lnTo>
                  <a:pt x="4079618" y="121959"/>
                </a:lnTo>
                <a:lnTo>
                  <a:pt x="4051241" y="121959"/>
                </a:lnTo>
                <a:lnTo>
                  <a:pt x="4018639" y="126185"/>
                </a:lnTo>
                <a:lnTo>
                  <a:pt x="3988451" y="134637"/>
                </a:lnTo>
                <a:lnTo>
                  <a:pt x="3988451" y="150938"/>
                </a:lnTo>
                <a:lnTo>
                  <a:pt x="4027093" y="150938"/>
                </a:lnTo>
                <a:lnTo>
                  <a:pt x="4055469" y="144902"/>
                </a:lnTo>
                <a:lnTo>
                  <a:pt x="4089883" y="140676"/>
                </a:lnTo>
                <a:lnTo>
                  <a:pt x="4132751" y="140676"/>
                </a:lnTo>
                <a:lnTo>
                  <a:pt x="4175617" y="140676"/>
                </a:lnTo>
                <a:lnTo>
                  <a:pt x="4208219" y="140676"/>
                </a:lnTo>
                <a:lnTo>
                  <a:pt x="4236595" y="169655"/>
                </a:lnTo>
                <a:lnTo>
                  <a:pt x="4271010" y="190183"/>
                </a:lnTo>
                <a:lnTo>
                  <a:pt x="4260746" y="212523"/>
                </a:lnTo>
                <a:lnTo>
                  <a:pt x="4240220" y="227014"/>
                </a:lnTo>
                <a:lnTo>
                  <a:pt x="4222107" y="237276"/>
                </a:lnTo>
                <a:lnTo>
                  <a:pt x="4197957" y="245728"/>
                </a:lnTo>
                <a:lnTo>
                  <a:pt x="4161127" y="245728"/>
                </a:lnTo>
                <a:lnTo>
                  <a:pt x="4128522" y="255993"/>
                </a:lnTo>
                <a:lnTo>
                  <a:pt x="4094109" y="255993"/>
                </a:lnTo>
                <a:lnTo>
                  <a:pt x="4055469" y="251767"/>
                </a:lnTo>
                <a:lnTo>
                  <a:pt x="4018639" y="247541"/>
                </a:lnTo>
                <a:lnTo>
                  <a:pt x="3984827" y="247541"/>
                </a:lnTo>
                <a:lnTo>
                  <a:pt x="3956450" y="255993"/>
                </a:lnTo>
                <a:lnTo>
                  <a:pt x="3934111" y="276521"/>
                </a:lnTo>
                <a:lnTo>
                  <a:pt x="4019242" y="276521"/>
                </a:lnTo>
                <a:lnTo>
                  <a:pt x="4045808" y="270484"/>
                </a:lnTo>
                <a:lnTo>
                  <a:pt x="4075997" y="266258"/>
                </a:lnTo>
                <a:lnTo>
                  <a:pt x="4112826" y="270484"/>
                </a:lnTo>
                <a:lnTo>
                  <a:pt x="4136976" y="276521"/>
                </a:lnTo>
                <a:lnTo>
                  <a:pt x="4143014" y="303087"/>
                </a:lnTo>
                <a:lnTo>
                  <a:pt x="4155088" y="298861"/>
                </a:lnTo>
                <a:lnTo>
                  <a:pt x="4171390" y="288596"/>
                </a:lnTo>
                <a:lnTo>
                  <a:pt x="4193731" y="280144"/>
                </a:lnTo>
                <a:lnTo>
                  <a:pt x="4214258" y="275918"/>
                </a:lnTo>
                <a:lnTo>
                  <a:pt x="4218483" y="287993"/>
                </a:lnTo>
                <a:lnTo>
                  <a:pt x="4222709" y="294030"/>
                </a:lnTo>
                <a:lnTo>
                  <a:pt x="4226936" y="298256"/>
                </a:lnTo>
                <a:lnTo>
                  <a:pt x="4232974" y="302482"/>
                </a:lnTo>
                <a:lnTo>
                  <a:pt x="4240821" y="308521"/>
                </a:lnTo>
                <a:lnTo>
                  <a:pt x="4208219" y="369500"/>
                </a:lnTo>
                <a:lnTo>
                  <a:pt x="4222709" y="369500"/>
                </a:lnTo>
                <a:lnTo>
                  <a:pt x="4246860" y="355009"/>
                </a:lnTo>
                <a:lnTo>
                  <a:pt x="4279463" y="336292"/>
                </a:lnTo>
                <a:lnTo>
                  <a:pt x="4318102" y="321804"/>
                </a:lnTo>
                <a:lnTo>
                  <a:pt x="4360969" y="307313"/>
                </a:lnTo>
                <a:lnTo>
                  <a:pt x="4407458" y="297048"/>
                </a:lnTo>
                <a:lnTo>
                  <a:pt x="4447909" y="297048"/>
                </a:lnTo>
                <a:lnTo>
                  <a:pt x="4488361" y="301274"/>
                </a:lnTo>
                <a:lnTo>
                  <a:pt x="4516736" y="317576"/>
                </a:lnTo>
                <a:lnTo>
                  <a:pt x="4533038" y="346557"/>
                </a:lnTo>
                <a:lnTo>
                  <a:pt x="4545113" y="346557"/>
                </a:lnTo>
                <a:lnTo>
                  <a:pt x="4545113" y="350783"/>
                </a:lnTo>
                <a:lnTo>
                  <a:pt x="4540886" y="355009"/>
                </a:lnTo>
                <a:lnTo>
                  <a:pt x="4536661" y="355009"/>
                </a:lnTo>
                <a:lnTo>
                  <a:pt x="4532435" y="355009"/>
                </a:lnTo>
                <a:lnTo>
                  <a:pt x="4526396" y="361048"/>
                </a:lnTo>
                <a:lnTo>
                  <a:pt x="4516134" y="365274"/>
                </a:lnTo>
                <a:lnTo>
                  <a:pt x="4504061" y="369500"/>
                </a:lnTo>
                <a:lnTo>
                  <a:pt x="4489570" y="373726"/>
                </a:lnTo>
                <a:lnTo>
                  <a:pt x="4479305" y="375537"/>
                </a:lnTo>
                <a:lnTo>
                  <a:pt x="4455155" y="414781"/>
                </a:lnTo>
                <a:lnTo>
                  <a:pt x="4408666" y="443763"/>
                </a:lnTo>
                <a:lnTo>
                  <a:pt x="4356141" y="462478"/>
                </a:lnTo>
                <a:lnTo>
                  <a:pt x="4293349" y="472742"/>
                </a:lnTo>
                <a:lnTo>
                  <a:pt x="4293349" y="484818"/>
                </a:lnTo>
                <a:lnTo>
                  <a:pt x="4293349" y="490854"/>
                </a:lnTo>
                <a:lnTo>
                  <a:pt x="4293349" y="495082"/>
                </a:lnTo>
                <a:lnTo>
                  <a:pt x="4289123" y="499308"/>
                </a:lnTo>
                <a:lnTo>
                  <a:pt x="4293349" y="501119"/>
                </a:lnTo>
                <a:lnTo>
                  <a:pt x="4293349" y="505345"/>
                </a:lnTo>
                <a:lnTo>
                  <a:pt x="4299388" y="513797"/>
                </a:lnTo>
                <a:lnTo>
                  <a:pt x="4309651" y="519836"/>
                </a:lnTo>
                <a:lnTo>
                  <a:pt x="4317500" y="524062"/>
                </a:lnTo>
                <a:lnTo>
                  <a:pt x="4323536" y="530099"/>
                </a:lnTo>
                <a:lnTo>
                  <a:pt x="4331384" y="534327"/>
                </a:lnTo>
                <a:lnTo>
                  <a:pt x="4337423" y="544589"/>
                </a:lnTo>
                <a:lnTo>
                  <a:pt x="4331384" y="559080"/>
                </a:lnTo>
                <a:lnTo>
                  <a:pt x="4323536" y="591683"/>
                </a:lnTo>
                <a:lnTo>
                  <a:pt x="4317500" y="630927"/>
                </a:lnTo>
                <a:lnTo>
                  <a:pt x="4309651" y="670172"/>
                </a:lnTo>
                <a:lnTo>
                  <a:pt x="4309651" y="702774"/>
                </a:lnTo>
                <a:lnTo>
                  <a:pt x="4317500" y="698548"/>
                </a:lnTo>
                <a:lnTo>
                  <a:pt x="4323536" y="698548"/>
                </a:lnTo>
                <a:lnTo>
                  <a:pt x="4327764" y="698548"/>
                </a:lnTo>
                <a:lnTo>
                  <a:pt x="4335612" y="698548"/>
                </a:lnTo>
                <a:lnTo>
                  <a:pt x="4337423" y="698548"/>
                </a:lnTo>
                <a:lnTo>
                  <a:pt x="4349498" y="702774"/>
                </a:lnTo>
                <a:lnTo>
                  <a:pt x="4345274" y="713037"/>
                </a:lnTo>
                <a:lnTo>
                  <a:pt x="4345274" y="717265"/>
                </a:lnTo>
                <a:lnTo>
                  <a:pt x="4345274" y="725717"/>
                </a:lnTo>
                <a:lnTo>
                  <a:pt x="4345274" y="727528"/>
                </a:lnTo>
                <a:lnTo>
                  <a:pt x="4345274" y="735980"/>
                </a:lnTo>
                <a:lnTo>
                  <a:pt x="4349498" y="750471"/>
                </a:lnTo>
                <a:lnTo>
                  <a:pt x="4337423" y="750471"/>
                </a:lnTo>
                <a:lnTo>
                  <a:pt x="4337423" y="756509"/>
                </a:lnTo>
                <a:lnTo>
                  <a:pt x="4331384" y="754697"/>
                </a:lnTo>
                <a:lnTo>
                  <a:pt x="4323536" y="746245"/>
                </a:lnTo>
                <a:lnTo>
                  <a:pt x="4321726" y="742019"/>
                </a:lnTo>
                <a:lnTo>
                  <a:pt x="4313876" y="740208"/>
                </a:lnTo>
                <a:lnTo>
                  <a:pt x="4307839" y="735980"/>
                </a:lnTo>
                <a:lnTo>
                  <a:pt x="4293349" y="735980"/>
                </a:lnTo>
                <a:lnTo>
                  <a:pt x="4285500" y="740208"/>
                </a:lnTo>
                <a:lnTo>
                  <a:pt x="4279463" y="742019"/>
                </a:lnTo>
                <a:lnTo>
                  <a:pt x="4271614" y="746245"/>
                </a:lnTo>
                <a:lnTo>
                  <a:pt x="4267388" y="750471"/>
                </a:lnTo>
                <a:lnTo>
                  <a:pt x="4261349" y="754697"/>
                </a:lnTo>
                <a:lnTo>
                  <a:pt x="4257124" y="760736"/>
                </a:lnTo>
                <a:lnTo>
                  <a:pt x="4252897" y="775224"/>
                </a:lnTo>
                <a:lnTo>
                  <a:pt x="4299388" y="789715"/>
                </a:lnTo>
                <a:lnTo>
                  <a:pt x="4309651" y="853110"/>
                </a:lnTo>
                <a:lnTo>
                  <a:pt x="4299388" y="853110"/>
                </a:lnTo>
                <a:lnTo>
                  <a:pt x="4293349" y="853110"/>
                </a:lnTo>
                <a:lnTo>
                  <a:pt x="4285500" y="857336"/>
                </a:lnTo>
                <a:lnTo>
                  <a:pt x="4279463" y="861562"/>
                </a:lnTo>
                <a:lnTo>
                  <a:pt x="4279463" y="876053"/>
                </a:lnTo>
                <a:lnTo>
                  <a:pt x="4295764" y="886316"/>
                </a:lnTo>
                <a:lnTo>
                  <a:pt x="4307839" y="900807"/>
                </a:lnTo>
                <a:lnTo>
                  <a:pt x="4313876" y="919524"/>
                </a:lnTo>
                <a:lnTo>
                  <a:pt x="4318102" y="948503"/>
                </a:lnTo>
                <a:lnTo>
                  <a:pt x="4299991" y="948503"/>
                </a:lnTo>
                <a:lnTo>
                  <a:pt x="4295764" y="948503"/>
                </a:lnTo>
                <a:lnTo>
                  <a:pt x="4285500" y="944277"/>
                </a:lnTo>
                <a:lnTo>
                  <a:pt x="4279463" y="948503"/>
                </a:lnTo>
                <a:lnTo>
                  <a:pt x="4267388" y="948503"/>
                </a:lnTo>
                <a:lnTo>
                  <a:pt x="4261349" y="954542"/>
                </a:lnTo>
                <a:lnTo>
                  <a:pt x="4253502" y="962994"/>
                </a:lnTo>
                <a:lnTo>
                  <a:pt x="4265577" y="969033"/>
                </a:lnTo>
                <a:lnTo>
                  <a:pt x="4271614" y="973259"/>
                </a:lnTo>
                <a:lnTo>
                  <a:pt x="4275840" y="977485"/>
                </a:lnTo>
                <a:lnTo>
                  <a:pt x="4280067" y="979296"/>
                </a:lnTo>
                <a:lnTo>
                  <a:pt x="4281878" y="991371"/>
                </a:lnTo>
                <a:lnTo>
                  <a:pt x="4286105" y="1001635"/>
                </a:lnTo>
                <a:lnTo>
                  <a:pt x="4281878" y="1005862"/>
                </a:lnTo>
                <a:lnTo>
                  <a:pt x="4281878" y="1007672"/>
                </a:lnTo>
                <a:lnTo>
                  <a:pt x="4280067" y="1011898"/>
                </a:lnTo>
                <a:lnTo>
                  <a:pt x="4280067" y="1020351"/>
                </a:lnTo>
                <a:lnTo>
                  <a:pt x="4250484" y="1020351"/>
                </a:lnTo>
                <a:lnTo>
                  <a:pt x="4222107" y="1026389"/>
                </a:lnTo>
                <a:lnTo>
                  <a:pt x="4199767" y="1034841"/>
                </a:lnTo>
                <a:lnTo>
                  <a:pt x="4207616" y="1034841"/>
                </a:lnTo>
                <a:lnTo>
                  <a:pt x="4217879" y="1040880"/>
                </a:lnTo>
                <a:lnTo>
                  <a:pt x="4225728" y="1045106"/>
                </a:lnTo>
                <a:lnTo>
                  <a:pt x="4231766" y="1045106"/>
                </a:lnTo>
                <a:lnTo>
                  <a:pt x="4239616" y="1049332"/>
                </a:lnTo>
                <a:lnTo>
                  <a:pt x="4245653" y="1055369"/>
                </a:lnTo>
                <a:lnTo>
                  <a:pt x="4251691" y="1065634"/>
                </a:lnTo>
                <a:lnTo>
                  <a:pt x="4239616" y="1084351"/>
                </a:lnTo>
                <a:lnTo>
                  <a:pt x="4231766" y="1106691"/>
                </a:lnTo>
                <a:lnTo>
                  <a:pt x="4221502" y="1131444"/>
                </a:lnTo>
                <a:lnTo>
                  <a:pt x="4217276" y="1121181"/>
                </a:lnTo>
                <a:lnTo>
                  <a:pt x="4211240" y="1112729"/>
                </a:lnTo>
                <a:lnTo>
                  <a:pt x="4207012" y="1108503"/>
                </a:lnTo>
                <a:lnTo>
                  <a:pt x="4199164" y="1108503"/>
                </a:lnTo>
                <a:lnTo>
                  <a:pt x="4188899" y="1106691"/>
                </a:lnTo>
                <a:lnTo>
                  <a:pt x="4174409" y="1106691"/>
                </a:lnTo>
                <a:lnTo>
                  <a:pt x="4174409" y="1112729"/>
                </a:lnTo>
                <a:lnTo>
                  <a:pt x="4182258" y="1112729"/>
                </a:lnTo>
                <a:lnTo>
                  <a:pt x="4206408" y="1137483"/>
                </a:lnTo>
                <a:lnTo>
                  <a:pt x="4226936" y="1166462"/>
                </a:lnTo>
                <a:lnTo>
                  <a:pt x="4239012" y="1203293"/>
                </a:lnTo>
                <a:lnTo>
                  <a:pt x="4245048" y="1246158"/>
                </a:lnTo>
                <a:lnTo>
                  <a:pt x="4239012" y="1246158"/>
                </a:lnTo>
                <a:lnTo>
                  <a:pt x="4239012" y="1256424"/>
                </a:lnTo>
                <a:lnTo>
                  <a:pt x="4182258" y="1262461"/>
                </a:lnTo>
                <a:lnTo>
                  <a:pt x="4182258" y="1223216"/>
                </a:lnTo>
                <a:lnTo>
                  <a:pt x="4174409" y="1217180"/>
                </a:lnTo>
                <a:lnTo>
                  <a:pt x="4168373" y="1212953"/>
                </a:lnTo>
                <a:lnTo>
                  <a:pt x="4164145" y="1208727"/>
                </a:lnTo>
                <a:lnTo>
                  <a:pt x="4153881" y="1202687"/>
                </a:lnTo>
                <a:lnTo>
                  <a:pt x="4141806" y="1198461"/>
                </a:lnTo>
                <a:lnTo>
                  <a:pt x="4125504" y="1208727"/>
                </a:lnTo>
                <a:lnTo>
                  <a:pt x="4103167" y="1217180"/>
                </a:lnTo>
                <a:lnTo>
                  <a:pt x="4079015" y="1218991"/>
                </a:lnTo>
                <a:lnTo>
                  <a:pt x="4056675" y="1227442"/>
                </a:lnTo>
                <a:lnTo>
                  <a:pt x="4044601" y="1237705"/>
                </a:lnTo>
                <a:lnTo>
                  <a:pt x="4056675" y="1237705"/>
                </a:lnTo>
                <a:lnTo>
                  <a:pt x="4074789" y="1237705"/>
                </a:lnTo>
                <a:lnTo>
                  <a:pt x="4103167" y="1233480"/>
                </a:lnTo>
                <a:lnTo>
                  <a:pt x="4135769" y="1231668"/>
                </a:lnTo>
                <a:lnTo>
                  <a:pt x="4135769" y="1246158"/>
                </a:lnTo>
                <a:lnTo>
                  <a:pt x="4064524" y="1270914"/>
                </a:lnTo>
                <a:lnTo>
                  <a:pt x="4064524" y="1276952"/>
                </a:lnTo>
                <a:lnTo>
                  <a:pt x="4082638" y="1276952"/>
                </a:lnTo>
                <a:lnTo>
                  <a:pt x="4092901" y="1275142"/>
                </a:lnTo>
                <a:lnTo>
                  <a:pt x="4107391" y="1270914"/>
                </a:lnTo>
                <a:lnTo>
                  <a:pt x="4121882" y="1266688"/>
                </a:lnTo>
                <a:lnTo>
                  <a:pt x="4136373" y="1262461"/>
                </a:lnTo>
                <a:lnTo>
                  <a:pt x="4140598" y="1281178"/>
                </a:lnTo>
                <a:lnTo>
                  <a:pt x="4155088" y="1289630"/>
                </a:lnTo>
                <a:lnTo>
                  <a:pt x="4169580" y="1291443"/>
                </a:lnTo>
                <a:lnTo>
                  <a:pt x="4193731" y="1289630"/>
                </a:lnTo>
                <a:lnTo>
                  <a:pt x="4222107" y="1289630"/>
                </a:lnTo>
                <a:lnTo>
                  <a:pt x="4222107" y="1295668"/>
                </a:lnTo>
                <a:lnTo>
                  <a:pt x="4214258" y="1295668"/>
                </a:lnTo>
                <a:lnTo>
                  <a:pt x="4175617" y="1332497"/>
                </a:lnTo>
                <a:lnTo>
                  <a:pt x="4132751" y="1367515"/>
                </a:lnTo>
                <a:lnTo>
                  <a:pt x="4089883" y="1396496"/>
                </a:lnTo>
                <a:lnTo>
                  <a:pt x="4040978" y="1421250"/>
                </a:lnTo>
                <a:lnTo>
                  <a:pt x="3988451" y="1431515"/>
                </a:lnTo>
                <a:lnTo>
                  <a:pt x="3927471" y="1429704"/>
                </a:lnTo>
                <a:lnTo>
                  <a:pt x="3927471" y="1439967"/>
                </a:lnTo>
                <a:lnTo>
                  <a:pt x="3927471" y="1450231"/>
                </a:lnTo>
                <a:lnTo>
                  <a:pt x="3923244" y="1458684"/>
                </a:lnTo>
                <a:lnTo>
                  <a:pt x="3919019" y="1460495"/>
                </a:lnTo>
                <a:lnTo>
                  <a:pt x="3917206" y="1460495"/>
                </a:lnTo>
                <a:lnTo>
                  <a:pt x="3912980" y="1464723"/>
                </a:lnTo>
                <a:lnTo>
                  <a:pt x="3905130" y="1468950"/>
                </a:lnTo>
                <a:lnTo>
                  <a:pt x="3899094" y="1473176"/>
                </a:lnTo>
                <a:lnTo>
                  <a:pt x="3894867" y="1474987"/>
                </a:lnTo>
                <a:lnTo>
                  <a:pt x="3888828" y="1483439"/>
                </a:lnTo>
                <a:lnTo>
                  <a:pt x="3880982" y="1503968"/>
                </a:lnTo>
                <a:lnTo>
                  <a:pt x="3876755" y="1530532"/>
                </a:lnTo>
                <a:lnTo>
                  <a:pt x="3870718" y="1546833"/>
                </a:lnTo>
                <a:lnTo>
                  <a:pt x="3852605" y="1565549"/>
                </a:lnTo>
                <a:lnTo>
                  <a:pt x="3822417" y="1586076"/>
                </a:lnTo>
                <a:lnTo>
                  <a:pt x="3781966" y="1604792"/>
                </a:lnTo>
                <a:lnTo>
                  <a:pt x="3747551" y="1619283"/>
                </a:lnTo>
                <a:lnTo>
                  <a:pt x="3714947" y="1627735"/>
                </a:lnTo>
                <a:lnTo>
                  <a:pt x="3714947" y="1619283"/>
                </a:lnTo>
                <a:lnTo>
                  <a:pt x="3714947" y="1613244"/>
                </a:lnTo>
                <a:lnTo>
                  <a:pt x="3710720" y="1613244"/>
                </a:lnTo>
                <a:lnTo>
                  <a:pt x="3710720" y="1609018"/>
                </a:lnTo>
                <a:lnTo>
                  <a:pt x="3708910" y="1604792"/>
                </a:lnTo>
                <a:lnTo>
                  <a:pt x="3704683" y="1633771"/>
                </a:lnTo>
                <a:lnTo>
                  <a:pt x="3694419" y="1658526"/>
                </a:lnTo>
                <a:lnTo>
                  <a:pt x="3686571" y="1680864"/>
                </a:lnTo>
                <a:lnTo>
                  <a:pt x="3676307" y="1701390"/>
                </a:lnTo>
                <a:lnTo>
                  <a:pt x="3668458" y="1730372"/>
                </a:lnTo>
                <a:lnTo>
                  <a:pt x="3676307" y="1734597"/>
                </a:lnTo>
                <a:lnTo>
                  <a:pt x="3676307" y="1738823"/>
                </a:lnTo>
                <a:lnTo>
                  <a:pt x="3680533" y="1738823"/>
                </a:lnTo>
                <a:lnTo>
                  <a:pt x="3680533" y="1743049"/>
                </a:lnTo>
                <a:lnTo>
                  <a:pt x="3676307" y="1744860"/>
                </a:lnTo>
                <a:lnTo>
                  <a:pt x="3668458" y="1753315"/>
                </a:lnTo>
                <a:lnTo>
                  <a:pt x="3662419" y="1757540"/>
                </a:lnTo>
                <a:lnTo>
                  <a:pt x="3656382" y="1763578"/>
                </a:lnTo>
                <a:lnTo>
                  <a:pt x="3648533" y="1767804"/>
                </a:lnTo>
                <a:lnTo>
                  <a:pt x="3644307" y="1773843"/>
                </a:lnTo>
                <a:lnTo>
                  <a:pt x="3638269" y="1784106"/>
                </a:lnTo>
                <a:lnTo>
                  <a:pt x="3623778" y="1825164"/>
                </a:lnTo>
                <a:lnTo>
                  <a:pt x="3613513" y="1868031"/>
                </a:lnTo>
                <a:lnTo>
                  <a:pt x="3609289" y="1917539"/>
                </a:lnTo>
                <a:lnTo>
                  <a:pt x="3601439" y="1964636"/>
                </a:lnTo>
                <a:lnTo>
                  <a:pt x="3591176" y="2007498"/>
                </a:lnTo>
                <a:lnTo>
                  <a:pt x="3585138" y="2003272"/>
                </a:lnTo>
                <a:lnTo>
                  <a:pt x="3580912" y="2003272"/>
                </a:lnTo>
                <a:lnTo>
                  <a:pt x="3580912" y="1999046"/>
                </a:lnTo>
                <a:lnTo>
                  <a:pt x="3576685" y="1999046"/>
                </a:lnTo>
                <a:lnTo>
                  <a:pt x="3566420" y="1993009"/>
                </a:lnTo>
                <a:lnTo>
                  <a:pt x="3548308" y="1978517"/>
                </a:lnTo>
                <a:lnTo>
                  <a:pt x="3519931" y="1956180"/>
                </a:lnTo>
                <a:lnTo>
                  <a:pt x="3487328" y="1937464"/>
                </a:lnTo>
                <a:lnTo>
                  <a:pt x="3457141" y="1916935"/>
                </a:lnTo>
                <a:lnTo>
                  <a:pt x="3432990" y="1898220"/>
                </a:lnTo>
                <a:lnTo>
                  <a:pt x="3410651" y="1887956"/>
                </a:lnTo>
                <a:lnTo>
                  <a:pt x="3404613" y="1883729"/>
                </a:lnTo>
                <a:lnTo>
                  <a:pt x="3396762" y="1805842"/>
                </a:lnTo>
                <a:lnTo>
                  <a:pt x="3392537" y="1797389"/>
                </a:lnTo>
                <a:lnTo>
                  <a:pt x="3382275" y="1791352"/>
                </a:lnTo>
                <a:lnTo>
                  <a:pt x="3376236" y="1787126"/>
                </a:lnTo>
                <a:lnTo>
                  <a:pt x="3364160" y="1778672"/>
                </a:lnTo>
                <a:lnTo>
                  <a:pt x="3358123" y="1772635"/>
                </a:lnTo>
                <a:lnTo>
                  <a:pt x="3364160" y="1768409"/>
                </a:lnTo>
                <a:lnTo>
                  <a:pt x="3364160" y="1764183"/>
                </a:lnTo>
                <a:lnTo>
                  <a:pt x="3368386" y="1762370"/>
                </a:lnTo>
                <a:lnTo>
                  <a:pt x="3372612" y="1753917"/>
                </a:lnTo>
                <a:lnTo>
                  <a:pt x="3376838" y="1747881"/>
                </a:lnTo>
                <a:lnTo>
                  <a:pt x="3358726" y="1747881"/>
                </a:lnTo>
                <a:lnTo>
                  <a:pt x="3348461" y="1747881"/>
                </a:lnTo>
                <a:lnTo>
                  <a:pt x="3340613" y="1747881"/>
                </a:lnTo>
                <a:lnTo>
                  <a:pt x="3336389" y="1743653"/>
                </a:lnTo>
                <a:lnTo>
                  <a:pt x="3334574" y="1737616"/>
                </a:lnTo>
                <a:lnTo>
                  <a:pt x="3326726" y="1725541"/>
                </a:lnTo>
                <a:lnTo>
                  <a:pt x="3322500" y="1719504"/>
                </a:lnTo>
                <a:lnTo>
                  <a:pt x="3322500" y="1711050"/>
                </a:lnTo>
                <a:lnTo>
                  <a:pt x="3322500" y="1709239"/>
                </a:lnTo>
                <a:lnTo>
                  <a:pt x="3322500" y="1700788"/>
                </a:lnTo>
                <a:lnTo>
                  <a:pt x="3326726" y="1694749"/>
                </a:lnTo>
                <a:lnTo>
                  <a:pt x="3326726" y="1686297"/>
                </a:lnTo>
                <a:lnTo>
                  <a:pt x="3306198" y="1686297"/>
                </a:lnTo>
                <a:lnTo>
                  <a:pt x="3306198" y="1676035"/>
                </a:lnTo>
                <a:lnTo>
                  <a:pt x="3308010" y="1665771"/>
                </a:lnTo>
                <a:lnTo>
                  <a:pt x="3312237" y="1661544"/>
                </a:lnTo>
                <a:lnTo>
                  <a:pt x="3312237" y="1654300"/>
                </a:lnTo>
                <a:lnTo>
                  <a:pt x="3316462" y="1648262"/>
                </a:lnTo>
                <a:lnTo>
                  <a:pt x="3320689" y="1637997"/>
                </a:lnTo>
                <a:lnTo>
                  <a:pt x="3308614" y="1637997"/>
                </a:lnTo>
                <a:lnTo>
                  <a:pt x="3296539" y="1637997"/>
                </a:lnTo>
                <a:lnTo>
                  <a:pt x="3290501" y="1633771"/>
                </a:lnTo>
                <a:lnTo>
                  <a:pt x="3278426" y="1629545"/>
                </a:lnTo>
                <a:lnTo>
                  <a:pt x="3276615" y="1576416"/>
                </a:lnTo>
                <a:lnTo>
                  <a:pt x="3272387" y="1526908"/>
                </a:lnTo>
                <a:lnTo>
                  <a:pt x="3272387" y="1479818"/>
                </a:lnTo>
                <a:lnTo>
                  <a:pt x="3286878" y="1432723"/>
                </a:lnTo>
                <a:lnTo>
                  <a:pt x="3301369" y="1412195"/>
                </a:lnTo>
                <a:lnTo>
                  <a:pt x="3319480" y="1397704"/>
                </a:lnTo>
                <a:lnTo>
                  <a:pt x="3333972" y="1385628"/>
                </a:lnTo>
                <a:lnTo>
                  <a:pt x="3344235" y="1369326"/>
                </a:lnTo>
                <a:lnTo>
                  <a:pt x="3354500" y="1346987"/>
                </a:lnTo>
                <a:lnTo>
                  <a:pt x="3358726" y="1307743"/>
                </a:lnTo>
                <a:lnTo>
                  <a:pt x="3350876" y="1307743"/>
                </a:lnTo>
                <a:lnTo>
                  <a:pt x="3344840" y="1316195"/>
                </a:lnTo>
                <a:lnTo>
                  <a:pt x="3336990" y="1318006"/>
                </a:lnTo>
                <a:lnTo>
                  <a:pt x="3335180" y="1318006"/>
                </a:lnTo>
                <a:lnTo>
                  <a:pt x="3327331" y="1318006"/>
                </a:lnTo>
                <a:lnTo>
                  <a:pt x="3321292" y="1316195"/>
                </a:lnTo>
                <a:lnTo>
                  <a:pt x="3292916" y="1307743"/>
                </a:lnTo>
                <a:lnTo>
                  <a:pt x="3270577" y="1293253"/>
                </a:lnTo>
                <a:lnTo>
                  <a:pt x="3256086" y="1272726"/>
                </a:lnTo>
                <a:lnTo>
                  <a:pt x="3250049" y="1235895"/>
                </a:lnTo>
                <a:lnTo>
                  <a:pt x="3260312" y="1235895"/>
                </a:lnTo>
                <a:lnTo>
                  <a:pt x="3260312" y="1229857"/>
                </a:lnTo>
                <a:lnTo>
                  <a:pt x="3278426" y="1240121"/>
                </a:lnTo>
                <a:lnTo>
                  <a:pt x="3298953" y="1254611"/>
                </a:lnTo>
                <a:lnTo>
                  <a:pt x="3317065" y="1260650"/>
                </a:lnTo>
                <a:lnTo>
                  <a:pt x="3337594" y="1260650"/>
                </a:lnTo>
                <a:lnTo>
                  <a:pt x="3337594" y="1258839"/>
                </a:lnTo>
                <a:lnTo>
                  <a:pt x="3341822" y="1254611"/>
                </a:lnTo>
                <a:lnTo>
                  <a:pt x="3341822" y="1249781"/>
                </a:lnTo>
                <a:lnTo>
                  <a:pt x="3346048" y="1243743"/>
                </a:lnTo>
                <a:lnTo>
                  <a:pt x="3307406" y="1214764"/>
                </a:lnTo>
                <a:lnTo>
                  <a:pt x="3274802" y="1173708"/>
                </a:lnTo>
                <a:lnTo>
                  <a:pt x="3264540" y="1177935"/>
                </a:lnTo>
                <a:lnTo>
                  <a:pt x="3256690" y="1182160"/>
                </a:lnTo>
                <a:lnTo>
                  <a:pt x="3246426" y="1186385"/>
                </a:lnTo>
                <a:lnTo>
                  <a:pt x="3236163" y="1188196"/>
                </a:lnTo>
                <a:lnTo>
                  <a:pt x="3228313" y="1182160"/>
                </a:lnTo>
                <a:lnTo>
                  <a:pt x="3226504" y="1177935"/>
                </a:lnTo>
                <a:lnTo>
                  <a:pt x="3222275" y="1171895"/>
                </a:lnTo>
                <a:lnTo>
                  <a:pt x="3218050" y="1167671"/>
                </a:lnTo>
                <a:lnTo>
                  <a:pt x="3212013" y="1157407"/>
                </a:lnTo>
                <a:lnTo>
                  <a:pt x="3232540" y="1135067"/>
                </a:lnTo>
                <a:lnTo>
                  <a:pt x="3236766" y="1104273"/>
                </a:lnTo>
                <a:lnTo>
                  <a:pt x="3232540" y="1063218"/>
                </a:lnTo>
                <a:lnTo>
                  <a:pt x="3222275" y="1020351"/>
                </a:lnTo>
                <a:lnTo>
                  <a:pt x="3204163" y="975069"/>
                </a:lnTo>
                <a:lnTo>
                  <a:pt x="3183635" y="932202"/>
                </a:lnTo>
                <a:lnTo>
                  <a:pt x="3157069" y="892957"/>
                </a:lnTo>
                <a:lnTo>
                  <a:pt x="3136541" y="856128"/>
                </a:lnTo>
                <a:lnTo>
                  <a:pt x="3118429" y="827149"/>
                </a:lnTo>
                <a:lnTo>
                  <a:pt x="3075561" y="798167"/>
                </a:lnTo>
                <a:lnTo>
                  <a:pt x="3026656" y="787905"/>
                </a:lnTo>
                <a:lnTo>
                  <a:pt x="2975940" y="787905"/>
                </a:lnTo>
                <a:lnTo>
                  <a:pt x="2919187" y="787905"/>
                </a:lnTo>
                <a:lnTo>
                  <a:pt x="2864244" y="792131"/>
                </a:lnTo>
                <a:lnTo>
                  <a:pt x="2807491" y="787905"/>
                </a:lnTo>
                <a:lnTo>
                  <a:pt x="2807491" y="777640"/>
                </a:lnTo>
                <a:lnTo>
                  <a:pt x="2807491" y="769188"/>
                </a:lnTo>
                <a:lnTo>
                  <a:pt x="2809301" y="767377"/>
                </a:lnTo>
                <a:lnTo>
                  <a:pt x="2809301" y="763151"/>
                </a:lnTo>
                <a:lnTo>
                  <a:pt x="2809301" y="758923"/>
                </a:lnTo>
                <a:lnTo>
                  <a:pt x="2807491" y="754697"/>
                </a:lnTo>
                <a:lnTo>
                  <a:pt x="2785152" y="744434"/>
                </a:lnTo>
                <a:lnTo>
                  <a:pt x="2764623" y="738396"/>
                </a:lnTo>
                <a:lnTo>
                  <a:pt x="2742285" y="723907"/>
                </a:lnTo>
                <a:lnTo>
                  <a:pt x="2760396" y="723907"/>
                </a:lnTo>
                <a:lnTo>
                  <a:pt x="2780926" y="715453"/>
                </a:lnTo>
                <a:lnTo>
                  <a:pt x="2809301" y="709416"/>
                </a:lnTo>
                <a:lnTo>
                  <a:pt x="2841906" y="705190"/>
                </a:lnTo>
                <a:lnTo>
                  <a:pt x="2866055" y="696736"/>
                </a:lnTo>
                <a:lnTo>
                  <a:pt x="2884169" y="682247"/>
                </a:lnTo>
                <a:lnTo>
                  <a:pt x="2799038" y="682247"/>
                </a:lnTo>
                <a:lnTo>
                  <a:pt x="2778511" y="676208"/>
                </a:lnTo>
                <a:lnTo>
                  <a:pt x="2760396" y="676208"/>
                </a:lnTo>
                <a:lnTo>
                  <a:pt x="2738059" y="671982"/>
                </a:lnTo>
                <a:lnTo>
                  <a:pt x="2721757" y="667756"/>
                </a:lnTo>
                <a:lnTo>
                  <a:pt x="2703643" y="661719"/>
                </a:lnTo>
                <a:lnTo>
                  <a:pt x="2693380" y="643003"/>
                </a:lnTo>
                <a:lnTo>
                  <a:pt x="2689155" y="614021"/>
                </a:lnTo>
                <a:lnTo>
                  <a:pt x="2732020" y="607984"/>
                </a:lnTo>
                <a:lnTo>
                  <a:pt x="2770662" y="593494"/>
                </a:lnTo>
                <a:lnTo>
                  <a:pt x="2803264" y="579005"/>
                </a:lnTo>
                <a:lnTo>
                  <a:pt x="2837679" y="564514"/>
                </a:lnTo>
                <a:lnTo>
                  <a:pt x="2908923" y="564514"/>
                </a:lnTo>
                <a:lnTo>
                  <a:pt x="2937300" y="470327"/>
                </a:lnTo>
                <a:lnTo>
                  <a:pt x="2870281" y="470327"/>
                </a:lnTo>
                <a:lnTo>
                  <a:pt x="2852169" y="445573"/>
                </a:lnTo>
                <a:lnTo>
                  <a:pt x="2874509" y="431082"/>
                </a:lnTo>
                <a:lnTo>
                  <a:pt x="2890811" y="416594"/>
                </a:lnTo>
                <a:lnTo>
                  <a:pt x="2913149" y="406329"/>
                </a:lnTo>
                <a:lnTo>
                  <a:pt x="2937300" y="397877"/>
                </a:lnTo>
                <a:lnTo>
                  <a:pt x="2937300" y="373123"/>
                </a:lnTo>
                <a:lnTo>
                  <a:pt x="2965677" y="358633"/>
                </a:lnTo>
                <a:lnTo>
                  <a:pt x="2980167" y="342331"/>
                </a:lnTo>
                <a:lnTo>
                  <a:pt x="2994656" y="319991"/>
                </a:lnTo>
                <a:lnTo>
                  <a:pt x="3016996" y="305502"/>
                </a:lnTo>
                <a:lnTo>
                  <a:pt x="3041147" y="295238"/>
                </a:lnTo>
                <a:lnTo>
                  <a:pt x="3061675" y="295238"/>
                </a:lnTo>
                <a:lnTo>
                  <a:pt x="3079788" y="301274"/>
                </a:lnTo>
                <a:lnTo>
                  <a:pt x="3103939" y="299464"/>
                </a:lnTo>
                <a:lnTo>
                  <a:pt x="3085826" y="291011"/>
                </a:lnTo>
                <a:lnTo>
                  <a:pt x="3075561" y="286785"/>
                </a:lnTo>
                <a:lnTo>
                  <a:pt x="3065296" y="284973"/>
                </a:lnTo>
                <a:lnTo>
                  <a:pt x="3055034" y="272899"/>
                </a:lnTo>
                <a:lnTo>
                  <a:pt x="3089447" y="266861"/>
                </a:lnTo>
                <a:lnTo>
                  <a:pt x="3122050" y="256596"/>
                </a:lnTo>
                <a:lnTo>
                  <a:pt x="3150427" y="248144"/>
                </a:lnTo>
                <a:lnTo>
                  <a:pt x="3183030" y="242107"/>
                </a:lnTo>
                <a:lnTo>
                  <a:pt x="3184842" y="256596"/>
                </a:lnTo>
                <a:lnTo>
                  <a:pt x="3189070" y="262635"/>
                </a:lnTo>
                <a:lnTo>
                  <a:pt x="3193296" y="272899"/>
                </a:lnTo>
                <a:lnTo>
                  <a:pt x="3197521" y="281352"/>
                </a:lnTo>
                <a:lnTo>
                  <a:pt x="3207786" y="285578"/>
                </a:lnTo>
                <a:lnTo>
                  <a:pt x="3222275" y="287388"/>
                </a:lnTo>
                <a:lnTo>
                  <a:pt x="3222275" y="277126"/>
                </a:lnTo>
                <a:lnTo>
                  <a:pt x="3228313" y="266861"/>
                </a:lnTo>
                <a:lnTo>
                  <a:pt x="3232540" y="252370"/>
                </a:lnTo>
                <a:lnTo>
                  <a:pt x="3236766" y="242107"/>
                </a:lnTo>
                <a:lnTo>
                  <a:pt x="3242803" y="252370"/>
                </a:lnTo>
                <a:lnTo>
                  <a:pt x="3254878" y="262635"/>
                </a:lnTo>
                <a:lnTo>
                  <a:pt x="3260917" y="271087"/>
                </a:lnTo>
                <a:lnTo>
                  <a:pt x="3275408" y="277126"/>
                </a:lnTo>
                <a:lnTo>
                  <a:pt x="3289896" y="281352"/>
                </a:lnTo>
                <a:lnTo>
                  <a:pt x="3282048" y="234258"/>
                </a:lnTo>
                <a:lnTo>
                  <a:pt x="3308614" y="228221"/>
                </a:lnTo>
                <a:lnTo>
                  <a:pt x="3329141" y="219767"/>
                </a:lnTo>
                <a:lnTo>
                  <a:pt x="3361744" y="228221"/>
                </a:lnTo>
                <a:lnTo>
                  <a:pt x="3396161" y="242710"/>
                </a:lnTo>
                <a:lnTo>
                  <a:pt x="3432990" y="263238"/>
                </a:lnTo>
                <a:lnTo>
                  <a:pt x="3471628" y="281954"/>
                </a:lnTo>
                <a:lnTo>
                  <a:pt x="3504235" y="296445"/>
                </a:lnTo>
                <a:lnTo>
                  <a:pt x="3534423" y="306708"/>
                </a:lnTo>
                <a:lnTo>
                  <a:pt x="3534423" y="300671"/>
                </a:lnTo>
                <a:lnTo>
                  <a:pt x="3513894" y="281954"/>
                </a:lnTo>
                <a:lnTo>
                  <a:pt x="3499404" y="267464"/>
                </a:lnTo>
                <a:lnTo>
                  <a:pt x="3491554" y="248749"/>
                </a:lnTo>
                <a:lnTo>
                  <a:pt x="3503630" y="228221"/>
                </a:lnTo>
                <a:lnTo>
                  <a:pt x="3495780" y="219767"/>
                </a:lnTo>
                <a:lnTo>
                  <a:pt x="3485518" y="209505"/>
                </a:lnTo>
                <a:lnTo>
                  <a:pt x="3475253" y="201050"/>
                </a:lnTo>
                <a:lnTo>
                  <a:pt x="3464990" y="195014"/>
                </a:lnTo>
                <a:lnTo>
                  <a:pt x="3457141" y="186562"/>
                </a:lnTo>
                <a:lnTo>
                  <a:pt x="3464990" y="170260"/>
                </a:lnTo>
                <a:lnTo>
                  <a:pt x="3485518" y="176297"/>
                </a:lnTo>
                <a:lnTo>
                  <a:pt x="3513894" y="180523"/>
                </a:lnTo>
                <a:lnTo>
                  <a:pt x="3538043" y="176297"/>
                </a:lnTo>
                <a:lnTo>
                  <a:pt x="3556157" y="161806"/>
                </a:lnTo>
                <a:lnTo>
                  <a:pt x="3471027" y="161806"/>
                </a:lnTo>
                <a:lnTo>
                  <a:pt x="3471027" y="155769"/>
                </a:lnTo>
                <a:lnTo>
                  <a:pt x="3464990" y="155769"/>
                </a:lnTo>
                <a:lnTo>
                  <a:pt x="3464990" y="147317"/>
                </a:lnTo>
                <a:lnTo>
                  <a:pt x="3475253" y="141279"/>
                </a:lnTo>
                <a:lnTo>
                  <a:pt x="3485518" y="132826"/>
                </a:lnTo>
                <a:lnTo>
                  <a:pt x="3495780" y="126790"/>
                </a:lnTo>
                <a:lnTo>
                  <a:pt x="3506044" y="118336"/>
                </a:lnTo>
                <a:lnTo>
                  <a:pt x="3518121" y="116525"/>
                </a:lnTo>
                <a:lnTo>
                  <a:pt x="3562799" y="122562"/>
                </a:lnTo>
                <a:lnTo>
                  <a:pt x="3574875" y="89959"/>
                </a:lnTo>
                <a:lnTo>
                  <a:pt x="3627401" y="98413"/>
                </a:lnTo>
                <a:lnTo>
                  <a:pt x="3631629" y="98413"/>
                </a:lnTo>
                <a:lnTo>
                  <a:pt x="3633440" y="89959"/>
                </a:lnTo>
                <a:lnTo>
                  <a:pt x="3637665" y="88148"/>
                </a:lnTo>
                <a:lnTo>
                  <a:pt x="3641890" y="79696"/>
                </a:lnTo>
                <a:lnTo>
                  <a:pt x="3652155" y="75470"/>
                </a:lnTo>
                <a:lnTo>
                  <a:pt x="3660005" y="87545"/>
                </a:lnTo>
                <a:lnTo>
                  <a:pt x="3670268" y="97808"/>
                </a:lnTo>
                <a:lnTo>
                  <a:pt x="3680533" y="108073"/>
                </a:lnTo>
                <a:lnTo>
                  <a:pt x="3680533" y="89356"/>
                </a:lnTo>
                <a:lnTo>
                  <a:pt x="3684759" y="87545"/>
                </a:lnTo>
                <a:lnTo>
                  <a:pt x="3684759" y="83319"/>
                </a:lnTo>
                <a:lnTo>
                  <a:pt x="3684759" y="79091"/>
                </a:lnTo>
                <a:lnTo>
                  <a:pt x="3684759" y="74865"/>
                </a:lnTo>
                <a:lnTo>
                  <a:pt x="3686571" y="68829"/>
                </a:lnTo>
                <a:lnTo>
                  <a:pt x="3690795" y="64603"/>
                </a:lnTo>
                <a:lnTo>
                  <a:pt x="3698645" y="60376"/>
                </a:lnTo>
                <a:lnTo>
                  <a:pt x="3733059" y="44075"/>
                </a:lnTo>
                <a:close/>
                <a:moveTo>
                  <a:pt x="6337051" y="32603"/>
                </a:moveTo>
                <a:lnTo>
                  <a:pt x="6357578" y="38641"/>
                </a:lnTo>
                <a:lnTo>
                  <a:pt x="6357578" y="53130"/>
                </a:lnTo>
                <a:lnTo>
                  <a:pt x="6327391" y="53130"/>
                </a:lnTo>
                <a:close/>
                <a:moveTo>
                  <a:pt x="7045863" y="623"/>
                </a:moveTo>
                <a:lnTo>
                  <a:pt x="7063372" y="18717"/>
                </a:lnTo>
                <a:lnTo>
                  <a:pt x="7073637" y="39244"/>
                </a:lnTo>
                <a:lnTo>
                  <a:pt x="7083902" y="63998"/>
                </a:lnTo>
                <a:lnTo>
                  <a:pt x="7065788" y="63998"/>
                </a:lnTo>
                <a:lnTo>
                  <a:pt x="7065788" y="53130"/>
                </a:lnTo>
                <a:lnTo>
                  <a:pt x="7059751" y="47093"/>
                </a:lnTo>
                <a:lnTo>
                  <a:pt x="7051902" y="38641"/>
                </a:lnTo>
                <a:lnTo>
                  <a:pt x="7050089" y="28377"/>
                </a:lnTo>
                <a:lnTo>
                  <a:pt x="7045863" y="18112"/>
                </a:lnTo>
                <a:close/>
                <a:moveTo>
                  <a:pt x="7292802" y="0"/>
                </a:moveTo>
                <a:lnTo>
                  <a:pt x="7303065" y="6036"/>
                </a:lnTo>
                <a:lnTo>
                  <a:pt x="7310914" y="14491"/>
                </a:lnTo>
                <a:lnTo>
                  <a:pt x="7315140" y="20527"/>
                </a:lnTo>
                <a:lnTo>
                  <a:pt x="7316952" y="32603"/>
                </a:lnTo>
                <a:lnTo>
                  <a:pt x="7321179" y="38641"/>
                </a:lnTo>
                <a:lnTo>
                  <a:pt x="7325405" y="48904"/>
                </a:lnTo>
                <a:lnTo>
                  <a:pt x="7331441" y="53130"/>
                </a:lnTo>
                <a:lnTo>
                  <a:pt x="7353781" y="63395"/>
                </a:lnTo>
                <a:lnTo>
                  <a:pt x="7374309" y="67621"/>
                </a:lnTo>
                <a:lnTo>
                  <a:pt x="7388800" y="67621"/>
                </a:lnTo>
                <a:lnTo>
                  <a:pt x="7399062" y="76073"/>
                </a:lnTo>
                <a:lnTo>
                  <a:pt x="7406912" y="90564"/>
                </a:lnTo>
                <a:lnTo>
                  <a:pt x="7411138" y="119543"/>
                </a:lnTo>
                <a:lnTo>
                  <a:pt x="7406912" y="121356"/>
                </a:lnTo>
                <a:lnTo>
                  <a:pt x="7406912" y="125582"/>
                </a:lnTo>
                <a:lnTo>
                  <a:pt x="7406912" y="129808"/>
                </a:lnTo>
                <a:lnTo>
                  <a:pt x="7402686" y="134034"/>
                </a:lnTo>
                <a:lnTo>
                  <a:pt x="7358007" y="134034"/>
                </a:lnTo>
                <a:lnTo>
                  <a:pt x="7311519" y="134034"/>
                </a:lnTo>
                <a:lnTo>
                  <a:pt x="7272877" y="150336"/>
                </a:lnTo>
                <a:lnTo>
                  <a:pt x="7265028" y="154562"/>
                </a:lnTo>
                <a:lnTo>
                  <a:pt x="7260802" y="163014"/>
                </a:lnTo>
                <a:lnTo>
                  <a:pt x="7258991" y="164826"/>
                </a:lnTo>
                <a:lnTo>
                  <a:pt x="7254765" y="169052"/>
                </a:lnTo>
                <a:lnTo>
                  <a:pt x="7250539" y="173279"/>
                </a:lnTo>
                <a:lnTo>
                  <a:pt x="7244500" y="177505"/>
                </a:lnTo>
                <a:lnTo>
                  <a:pt x="7232425" y="183543"/>
                </a:lnTo>
                <a:lnTo>
                  <a:pt x="7226388" y="173279"/>
                </a:lnTo>
                <a:lnTo>
                  <a:pt x="7222160" y="164826"/>
                </a:lnTo>
                <a:lnTo>
                  <a:pt x="7216124" y="158788"/>
                </a:lnTo>
                <a:lnTo>
                  <a:pt x="7240274" y="97205"/>
                </a:lnTo>
                <a:lnTo>
                  <a:pt x="7264425" y="47696"/>
                </a:lnTo>
                <a:close/>
                <a:moveTo>
                  <a:pt x="7045260" y="0"/>
                </a:moveTo>
                <a:lnTo>
                  <a:pt x="7045863" y="0"/>
                </a:lnTo>
                <a:lnTo>
                  <a:pt x="7045863" y="623"/>
                </a:lnTo>
                <a:close/>
              </a:path>
            </a:pathLst>
          </a:custGeom>
          <a:solidFill>
            <a:schemeClr val="lt1">
              <a:alpha val="14901"/>
            </a:schemeClr>
          </a:solidFill>
          <a:ln>
            <a:noFill/>
          </a:ln>
        </p:spPr>
      </p:sp>
      <p:grpSp>
        <p:nvGrpSpPr>
          <p:cNvPr id="122" name="Google Shape;122;p10"/>
          <p:cNvGrpSpPr/>
          <p:nvPr/>
        </p:nvGrpSpPr>
        <p:grpSpPr>
          <a:xfrm>
            <a:off x="-30240" y="-145252"/>
            <a:ext cx="8323892" cy="5206951"/>
            <a:chOff x="-30240" y="-145252"/>
            <a:chExt cx="8323892" cy="5206951"/>
          </a:xfrm>
        </p:grpSpPr>
        <p:sp>
          <p:nvSpPr>
            <p:cNvPr id="123" name="Google Shape;123;p10"/>
            <p:cNvSpPr/>
            <p:nvPr/>
          </p:nvSpPr>
          <p:spPr>
            <a:xfrm flipH="1">
              <a:off x="4138560" y="1694160"/>
              <a:ext cx="1335960" cy="22899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24" name="Google Shape;124;p10"/>
            <p:cNvSpPr/>
            <p:nvPr/>
          </p:nvSpPr>
          <p:spPr>
            <a:xfrm rot="10800000">
              <a:off x="3010320" y="2718000"/>
              <a:ext cx="952920" cy="12272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25" name="Google Shape;125;p10"/>
            <p:cNvSpPr/>
            <p:nvPr/>
          </p:nvSpPr>
          <p:spPr>
            <a:xfrm>
              <a:off x="1184400" y="1254600"/>
              <a:ext cx="1487160" cy="6206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26" name="Google Shape;126;p10"/>
            <p:cNvSpPr/>
            <p:nvPr/>
          </p:nvSpPr>
          <p:spPr>
            <a:xfrm rot="10800000">
              <a:off x="1172160" y="1356120"/>
              <a:ext cx="1690920" cy="12765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27" name="Google Shape;127;p10"/>
            <p:cNvSpPr/>
            <p:nvPr/>
          </p:nvSpPr>
          <p:spPr>
            <a:xfrm rot="10800000">
              <a:off x="1870200" y="3076200"/>
              <a:ext cx="2037240" cy="9489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28" name="Google Shape;128;p10"/>
            <p:cNvSpPr/>
            <p:nvPr/>
          </p:nvSpPr>
          <p:spPr>
            <a:xfrm>
              <a:off x="1089720" y="1419480"/>
              <a:ext cx="683640" cy="15321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29" name="Google Shape;129;p10"/>
            <p:cNvSpPr/>
            <p:nvPr/>
          </p:nvSpPr>
          <p:spPr>
            <a:xfrm rot="10800000">
              <a:off x="2828520" y="1965240"/>
              <a:ext cx="150480" cy="6364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30" name="Google Shape;130;p10"/>
            <p:cNvSpPr/>
            <p:nvPr/>
          </p:nvSpPr>
          <p:spPr>
            <a:xfrm rot="10800000">
              <a:off x="2248920" y="3920760"/>
              <a:ext cx="1675440" cy="2005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31" name="Google Shape;131;p10"/>
            <p:cNvSpPr/>
            <p:nvPr/>
          </p:nvSpPr>
          <p:spPr>
            <a:xfrm flipH="1">
              <a:off x="688680" y="1406520"/>
              <a:ext cx="298800" cy="22464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32" name="Google Shape;132;p10"/>
            <p:cNvSpPr/>
            <p:nvPr/>
          </p:nvSpPr>
          <p:spPr>
            <a:xfrm flipH="1">
              <a:off x="1878120" y="2697840"/>
              <a:ext cx="975600" cy="3139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33" name="Google Shape;133;p10"/>
            <p:cNvSpPr/>
            <p:nvPr/>
          </p:nvSpPr>
          <p:spPr>
            <a:xfrm>
              <a:off x="2607480" y="375480"/>
              <a:ext cx="153360" cy="13435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34" name="Google Shape;134;p10"/>
            <p:cNvSpPr/>
            <p:nvPr/>
          </p:nvSpPr>
          <p:spPr>
            <a:xfrm flipH="1">
              <a:off x="748080" y="3056400"/>
              <a:ext cx="965160" cy="6742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35" name="Google Shape;135;p10"/>
            <p:cNvSpPr/>
            <p:nvPr/>
          </p:nvSpPr>
          <p:spPr>
            <a:xfrm>
              <a:off x="121320" y="2408760"/>
              <a:ext cx="470520" cy="12319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36" name="Google Shape;136;p10"/>
            <p:cNvSpPr/>
            <p:nvPr/>
          </p:nvSpPr>
          <p:spPr>
            <a:xfrm rot="10800000">
              <a:off x="515520" y="3700800"/>
              <a:ext cx="1724040" cy="2836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37" name="Google Shape;137;p10"/>
            <p:cNvSpPr/>
            <p:nvPr/>
          </p:nvSpPr>
          <p:spPr>
            <a:xfrm flipH="1">
              <a:off x="1346040" y="4016160"/>
              <a:ext cx="776520" cy="7783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38" name="Google Shape;138;p10"/>
            <p:cNvSpPr/>
            <p:nvPr/>
          </p:nvSpPr>
          <p:spPr>
            <a:xfrm rot="10800000">
              <a:off x="736560" y="3827880"/>
              <a:ext cx="435600" cy="10141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39" name="Google Shape;139;p10"/>
            <p:cNvSpPr/>
            <p:nvPr/>
          </p:nvSpPr>
          <p:spPr>
            <a:xfrm rot="10800000">
              <a:off x="-6120" y="4769280"/>
              <a:ext cx="1166040" cy="1695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40" name="Google Shape;140;p10"/>
            <p:cNvSpPr/>
            <p:nvPr/>
          </p:nvSpPr>
          <p:spPr>
            <a:xfrm>
              <a:off x="4020840" y="1900800"/>
              <a:ext cx="38160" cy="20275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41" name="Google Shape;141;p10"/>
            <p:cNvSpPr/>
            <p:nvPr/>
          </p:nvSpPr>
          <p:spPr>
            <a:xfrm flipH="1" rot="10800000">
              <a:off x="2917080" y="1806120"/>
              <a:ext cx="937800" cy="25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42" name="Google Shape;142;p10"/>
            <p:cNvSpPr/>
            <p:nvPr/>
          </p:nvSpPr>
          <p:spPr>
            <a:xfrm>
              <a:off x="2684520" y="316080"/>
              <a:ext cx="1184040" cy="13878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43" name="Google Shape;143;p10"/>
            <p:cNvSpPr/>
            <p:nvPr/>
          </p:nvSpPr>
          <p:spPr>
            <a:xfrm flipH="1">
              <a:off x="4051800" y="32400"/>
              <a:ext cx="865800" cy="16218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44" name="Google Shape;144;p10"/>
            <p:cNvSpPr/>
            <p:nvPr/>
          </p:nvSpPr>
          <p:spPr>
            <a:xfrm flipH="1">
              <a:off x="4114800" y="1616760"/>
              <a:ext cx="1299960" cy="1184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45" name="Google Shape;145;p10"/>
            <p:cNvSpPr/>
            <p:nvPr/>
          </p:nvSpPr>
          <p:spPr>
            <a:xfrm flipH="1">
              <a:off x="5601600" y="385560"/>
              <a:ext cx="1254240" cy="10868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46" name="Google Shape;146;p10"/>
            <p:cNvSpPr/>
            <p:nvPr/>
          </p:nvSpPr>
          <p:spPr>
            <a:xfrm rot="10800000">
              <a:off x="5043600" y="-63720"/>
              <a:ext cx="1773000" cy="3978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47" name="Google Shape;147;p10"/>
            <p:cNvSpPr/>
            <p:nvPr/>
          </p:nvSpPr>
          <p:spPr>
            <a:xfrm rot="10800000">
              <a:off x="6737040" y="74160"/>
              <a:ext cx="139320" cy="1555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48" name="Google Shape;148;p10"/>
            <p:cNvSpPr/>
            <p:nvPr/>
          </p:nvSpPr>
          <p:spPr>
            <a:xfrm flipH="1">
              <a:off x="2697480" y="-19080"/>
              <a:ext cx="2181600" cy="2383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49" name="Google Shape;149;p10"/>
            <p:cNvSpPr/>
            <p:nvPr/>
          </p:nvSpPr>
          <p:spPr>
            <a:xfrm flipH="1">
              <a:off x="1121400" y="285840"/>
              <a:ext cx="1328760" cy="8866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50" name="Google Shape;150;p10"/>
            <p:cNvSpPr/>
            <p:nvPr/>
          </p:nvSpPr>
          <p:spPr>
            <a:xfrm flipH="1" rot="10800000">
              <a:off x="180360" y="1325520"/>
              <a:ext cx="743400" cy="9792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51" name="Google Shape;151;p10"/>
            <p:cNvSpPr/>
            <p:nvPr/>
          </p:nvSpPr>
          <p:spPr>
            <a:xfrm>
              <a:off x="42480" y="988920"/>
              <a:ext cx="895320" cy="2336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52" name="Google Shape;152;p10"/>
            <p:cNvSpPr/>
            <p:nvPr/>
          </p:nvSpPr>
          <p:spPr>
            <a:xfrm flipH="1">
              <a:off x="1121400" y="29520"/>
              <a:ext cx="216720" cy="11433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53" name="Google Shape;153;p10"/>
            <p:cNvSpPr/>
            <p:nvPr/>
          </p:nvSpPr>
          <p:spPr>
            <a:xfrm rot="10800000">
              <a:off x="1818720" y="3116160"/>
              <a:ext cx="324720" cy="7441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54" name="Google Shape;154;p10"/>
            <p:cNvSpPr/>
            <p:nvPr/>
          </p:nvSpPr>
          <p:spPr>
            <a:xfrm>
              <a:off x="8280" y="3708000"/>
              <a:ext cx="494280" cy="892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55" name="Google Shape;155;p10"/>
            <p:cNvSpPr/>
            <p:nvPr/>
          </p:nvSpPr>
          <p:spPr>
            <a:xfrm flipH="1">
              <a:off x="-30240" y="3874680"/>
              <a:ext cx="591480" cy="6667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56" name="Google Shape;156;p10"/>
            <p:cNvSpPr/>
            <p:nvPr/>
          </p:nvSpPr>
          <p:spPr>
            <a:xfrm rot="8852400">
              <a:off x="3904920" y="3925440"/>
              <a:ext cx="254520" cy="25452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0"/>
            <p:cNvSpPr/>
            <p:nvPr/>
          </p:nvSpPr>
          <p:spPr>
            <a:xfrm rot="9888600">
              <a:off x="3851640" y="1636560"/>
              <a:ext cx="268560" cy="26856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0"/>
            <p:cNvSpPr/>
            <p:nvPr/>
          </p:nvSpPr>
          <p:spPr>
            <a:xfrm rot="9888600">
              <a:off x="5411880" y="1455840"/>
              <a:ext cx="254520" cy="25452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0"/>
            <p:cNvSpPr/>
            <p:nvPr/>
          </p:nvSpPr>
          <p:spPr>
            <a:xfrm rot="9888600">
              <a:off x="4876560" y="-126000"/>
              <a:ext cx="169560" cy="16956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0"/>
            <p:cNvSpPr/>
            <p:nvPr/>
          </p:nvSpPr>
          <p:spPr>
            <a:xfrm rot="9888600">
              <a:off x="2446560" y="125280"/>
              <a:ext cx="254520" cy="25452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0"/>
            <p:cNvSpPr/>
            <p:nvPr/>
          </p:nvSpPr>
          <p:spPr>
            <a:xfrm rot="9888600">
              <a:off x="920160" y="1155240"/>
              <a:ext cx="268560" cy="26856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0"/>
            <p:cNvSpPr/>
            <p:nvPr/>
          </p:nvSpPr>
          <p:spPr>
            <a:xfrm rot="9888600">
              <a:off x="14400" y="2241720"/>
              <a:ext cx="169560" cy="16956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0"/>
            <p:cNvSpPr/>
            <p:nvPr/>
          </p:nvSpPr>
          <p:spPr>
            <a:xfrm rot="9888600">
              <a:off x="498600" y="3636720"/>
              <a:ext cx="254520" cy="25452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0"/>
            <p:cNvSpPr/>
            <p:nvPr/>
          </p:nvSpPr>
          <p:spPr>
            <a:xfrm rot="9888600">
              <a:off x="1155600" y="4778280"/>
              <a:ext cx="254520" cy="25452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0"/>
            <p:cNvSpPr/>
            <p:nvPr/>
          </p:nvSpPr>
          <p:spPr>
            <a:xfrm rot="9888600">
              <a:off x="2081160" y="3857400"/>
              <a:ext cx="169560" cy="16956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0"/>
            <p:cNvSpPr/>
            <p:nvPr/>
          </p:nvSpPr>
          <p:spPr>
            <a:xfrm rot="9888600">
              <a:off x="2667600" y="1714680"/>
              <a:ext cx="254520" cy="25452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0"/>
            <p:cNvSpPr/>
            <p:nvPr/>
          </p:nvSpPr>
          <p:spPr>
            <a:xfrm rot="9888600">
              <a:off x="1711440" y="2949120"/>
              <a:ext cx="169560" cy="16956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0"/>
            <p:cNvSpPr/>
            <p:nvPr/>
          </p:nvSpPr>
          <p:spPr>
            <a:xfrm rot="9888600">
              <a:off x="2851920" y="2590560"/>
              <a:ext cx="169560" cy="16956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0"/>
            <p:cNvSpPr/>
            <p:nvPr/>
          </p:nvSpPr>
          <p:spPr>
            <a:xfrm flipH="1" rot="10800000">
              <a:off x="3018960" y="1888200"/>
              <a:ext cx="900000" cy="7650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70" name="Google Shape;170;p10"/>
            <p:cNvSpPr/>
            <p:nvPr/>
          </p:nvSpPr>
          <p:spPr>
            <a:xfrm rot="10800000">
              <a:off x="5034960" y="360"/>
              <a:ext cx="470520" cy="14594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71" name="Google Shape;171;p10"/>
            <p:cNvSpPr/>
            <p:nvPr/>
          </p:nvSpPr>
          <p:spPr>
            <a:xfrm rot="9888600">
              <a:off x="6814080" y="227160"/>
              <a:ext cx="169560" cy="16956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0"/>
            <p:cNvSpPr/>
            <p:nvPr/>
          </p:nvSpPr>
          <p:spPr>
            <a:xfrm flipH="1" rot="10800000">
              <a:off x="6941160" y="-76320"/>
              <a:ext cx="116640" cy="3150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73" name="Google Shape;173;p10"/>
            <p:cNvSpPr/>
            <p:nvPr/>
          </p:nvSpPr>
          <p:spPr>
            <a:xfrm>
              <a:off x="6972480" y="354240"/>
              <a:ext cx="522360" cy="6213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74" name="Google Shape;174;p10"/>
            <p:cNvSpPr/>
            <p:nvPr/>
          </p:nvSpPr>
          <p:spPr>
            <a:xfrm flipH="1">
              <a:off x="5661720" y="1046160"/>
              <a:ext cx="1815480" cy="5036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75" name="Google Shape;175;p10"/>
            <p:cNvSpPr/>
            <p:nvPr/>
          </p:nvSpPr>
          <p:spPr>
            <a:xfrm flipH="1">
              <a:off x="1405440" y="4177440"/>
              <a:ext cx="2598120" cy="6940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76" name="Google Shape;176;p10"/>
            <p:cNvSpPr/>
            <p:nvPr/>
          </p:nvSpPr>
          <p:spPr>
            <a:xfrm>
              <a:off x="5649840" y="1646640"/>
              <a:ext cx="1386360" cy="8866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77" name="Google Shape;177;p10"/>
            <p:cNvSpPr/>
            <p:nvPr/>
          </p:nvSpPr>
          <p:spPr>
            <a:xfrm rot="8852400">
              <a:off x="6993360" y="2519280"/>
              <a:ext cx="187200" cy="18720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0"/>
            <p:cNvSpPr/>
            <p:nvPr/>
          </p:nvSpPr>
          <p:spPr>
            <a:xfrm flipH="1">
              <a:off x="4156200" y="2662920"/>
              <a:ext cx="2850840" cy="14169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79" name="Google Shape;179;p10"/>
            <p:cNvSpPr/>
            <p:nvPr/>
          </p:nvSpPr>
          <p:spPr>
            <a:xfrm flipH="1">
              <a:off x="7165080" y="1107360"/>
              <a:ext cx="348840" cy="14547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80" name="Google Shape;180;p10"/>
            <p:cNvSpPr/>
            <p:nvPr/>
          </p:nvSpPr>
          <p:spPr>
            <a:xfrm rot="2181600">
              <a:off x="7476840" y="938160"/>
              <a:ext cx="187200" cy="18720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0"/>
            <p:cNvSpPr/>
            <p:nvPr/>
          </p:nvSpPr>
          <p:spPr>
            <a:xfrm>
              <a:off x="254160" y="74880"/>
              <a:ext cx="765000" cy="10850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82" name="Google Shape;182;p10"/>
            <p:cNvSpPr/>
            <p:nvPr/>
          </p:nvSpPr>
          <p:spPr>
            <a:xfrm rot="8852400">
              <a:off x="8070840" y="99720"/>
              <a:ext cx="187200" cy="18720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0"/>
            <p:cNvSpPr/>
            <p:nvPr/>
          </p:nvSpPr>
          <p:spPr>
            <a:xfrm flipH="1">
              <a:off x="7625880" y="284760"/>
              <a:ext cx="517680" cy="6714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184" name="Google Shape;184;p10"/>
            <p:cNvSpPr/>
            <p:nvPr/>
          </p:nvSpPr>
          <p:spPr>
            <a:xfrm flipH="1">
              <a:off x="6971760" y="172800"/>
              <a:ext cx="1099800" cy="1807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grpSp>
      <p:sp>
        <p:nvSpPr>
          <p:cNvPr id="185" name="Google Shape;185;p10"/>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86" name="Google Shape;186;p10"/>
          <p:cNvSpPr txBox="1"/>
          <p:nvPr>
            <p:ph idx="1" type="body"/>
          </p:nvPr>
        </p:nvSpPr>
        <p:spPr>
          <a:xfrm>
            <a:off x="609480" y="1604520"/>
            <a:ext cx="1097352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235" name="Shape 235"/>
        <p:cNvGrpSpPr/>
        <p:nvPr/>
      </p:nvGrpSpPr>
      <p:grpSpPr>
        <a:xfrm>
          <a:off x="0" y="0"/>
          <a:ext cx="0" cy="0"/>
          <a:chOff x="0" y="0"/>
          <a:chExt cx="0" cy="0"/>
        </a:xfrm>
      </p:grpSpPr>
      <p:sp>
        <p:nvSpPr>
          <p:cNvPr id="236" name="Google Shape;236;p12"/>
          <p:cNvSpPr/>
          <p:nvPr/>
        </p:nvSpPr>
        <p:spPr>
          <a:xfrm>
            <a:off x="-1327320" y="-57240"/>
            <a:ext cx="10036080" cy="5892840"/>
          </a:xfrm>
          <a:custGeom>
            <a:rect b="b" l="l" r="r" t="t"/>
            <a:pathLst>
              <a:path extrusionOk="0" h="5893281" w="10035679">
                <a:moveTo>
                  <a:pt x="2849140" y="5761662"/>
                </a:moveTo>
                <a:lnTo>
                  <a:pt x="2877517" y="5777964"/>
                </a:lnTo>
                <a:lnTo>
                  <a:pt x="2905894" y="5805133"/>
                </a:lnTo>
                <a:lnTo>
                  <a:pt x="2934272" y="5829284"/>
                </a:lnTo>
                <a:lnTo>
                  <a:pt x="2966876" y="5848002"/>
                </a:lnTo>
                <a:lnTo>
                  <a:pt x="2966876" y="5864303"/>
                </a:lnTo>
                <a:lnTo>
                  <a:pt x="2948158" y="5864303"/>
                </a:lnTo>
                <a:lnTo>
                  <a:pt x="2930046" y="5868529"/>
                </a:lnTo>
                <a:lnTo>
                  <a:pt x="2901668" y="5868529"/>
                </a:lnTo>
                <a:lnTo>
                  <a:pt x="2877517" y="5862491"/>
                </a:lnTo>
                <a:lnTo>
                  <a:pt x="2863631" y="5858264"/>
                </a:lnTo>
                <a:lnTo>
                  <a:pt x="2856989" y="5829284"/>
                </a:lnTo>
                <a:lnTo>
                  <a:pt x="2849140" y="5792455"/>
                </a:lnTo>
                <a:close/>
                <a:moveTo>
                  <a:pt x="3076153" y="5700079"/>
                </a:moveTo>
                <a:lnTo>
                  <a:pt x="3104531" y="5706116"/>
                </a:lnTo>
                <a:lnTo>
                  <a:pt x="3137135" y="5718192"/>
                </a:lnTo>
                <a:lnTo>
                  <a:pt x="3161285" y="5728457"/>
                </a:lnTo>
                <a:lnTo>
                  <a:pt x="3152833" y="5728457"/>
                </a:lnTo>
                <a:lnTo>
                  <a:pt x="3128682" y="5742948"/>
                </a:lnTo>
                <a:lnTo>
                  <a:pt x="3104531" y="5753212"/>
                </a:lnTo>
                <a:lnTo>
                  <a:pt x="3076153" y="5761666"/>
                </a:lnTo>
                <a:lnTo>
                  <a:pt x="3076153" y="5747175"/>
                </a:lnTo>
                <a:lnTo>
                  <a:pt x="3080382" y="5742948"/>
                </a:lnTo>
                <a:lnTo>
                  <a:pt x="3086419" y="5739325"/>
                </a:lnTo>
                <a:lnTo>
                  <a:pt x="3090042" y="5735099"/>
                </a:lnTo>
                <a:lnTo>
                  <a:pt x="3090042" y="5732683"/>
                </a:lnTo>
                <a:lnTo>
                  <a:pt x="3094268" y="5728457"/>
                </a:lnTo>
                <a:lnTo>
                  <a:pt x="3096078" y="5720608"/>
                </a:lnTo>
                <a:lnTo>
                  <a:pt x="3090042" y="5720608"/>
                </a:lnTo>
                <a:lnTo>
                  <a:pt x="3071928" y="5739325"/>
                </a:lnTo>
                <a:lnTo>
                  <a:pt x="3055626" y="5749590"/>
                </a:lnTo>
                <a:lnTo>
                  <a:pt x="3037513" y="5753212"/>
                </a:lnTo>
                <a:lnTo>
                  <a:pt x="3013362" y="5761666"/>
                </a:lnTo>
                <a:lnTo>
                  <a:pt x="3013362" y="5728457"/>
                </a:lnTo>
                <a:lnTo>
                  <a:pt x="3033287" y="5720608"/>
                </a:lnTo>
                <a:lnTo>
                  <a:pt x="3055626" y="5710344"/>
                </a:lnTo>
                <a:close/>
                <a:moveTo>
                  <a:pt x="3019400" y="5294352"/>
                </a:moveTo>
                <a:lnTo>
                  <a:pt x="3027250" y="5300389"/>
                </a:lnTo>
                <a:lnTo>
                  <a:pt x="3033287" y="5304616"/>
                </a:lnTo>
                <a:lnTo>
                  <a:pt x="3037516" y="5308844"/>
                </a:lnTo>
                <a:lnTo>
                  <a:pt x="3041742" y="5314881"/>
                </a:lnTo>
                <a:lnTo>
                  <a:pt x="3041742" y="5323333"/>
                </a:lnTo>
                <a:lnTo>
                  <a:pt x="3043552" y="5333599"/>
                </a:lnTo>
                <a:lnTo>
                  <a:pt x="3027250" y="5333599"/>
                </a:lnTo>
                <a:lnTo>
                  <a:pt x="3023627" y="5325146"/>
                </a:lnTo>
                <a:lnTo>
                  <a:pt x="3019400" y="5319107"/>
                </a:lnTo>
                <a:lnTo>
                  <a:pt x="3019400" y="5314881"/>
                </a:lnTo>
                <a:lnTo>
                  <a:pt x="3015173" y="5310655"/>
                </a:lnTo>
                <a:lnTo>
                  <a:pt x="3019400" y="5304616"/>
                </a:lnTo>
                <a:close/>
                <a:moveTo>
                  <a:pt x="8924762" y="5247259"/>
                </a:moveTo>
                <a:lnTo>
                  <a:pt x="8935026" y="5276241"/>
                </a:lnTo>
                <a:lnTo>
                  <a:pt x="8939253" y="5308844"/>
                </a:lnTo>
                <a:lnTo>
                  <a:pt x="8930800" y="5339634"/>
                </a:lnTo>
                <a:lnTo>
                  <a:pt x="8915102" y="5358351"/>
                </a:lnTo>
                <a:lnTo>
                  <a:pt x="8896384" y="5368616"/>
                </a:lnTo>
                <a:lnTo>
                  <a:pt x="8872235" y="5380691"/>
                </a:lnTo>
                <a:lnTo>
                  <a:pt x="8861970" y="5337823"/>
                </a:lnTo>
                <a:lnTo>
                  <a:pt x="8848084" y="5294353"/>
                </a:lnTo>
                <a:lnTo>
                  <a:pt x="8833593" y="5255109"/>
                </a:lnTo>
                <a:lnTo>
                  <a:pt x="8861970" y="5255109"/>
                </a:lnTo>
                <a:lnTo>
                  <a:pt x="8886724" y="5269599"/>
                </a:lnTo>
                <a:lnTo>
                  <a:pt x="8906649" y="5265371"/>
                </a:lnTo>
                <a:close/>
                <a:moveTo>
                  <a:pt x="9508596" y="5241222"/>
                </a:moveTo>
                <a:lnTo>
                  <a:pt x="9514635" y="5243033"/>
                </a:lnTo>
                <a:lnTo>
                  <a:pt x="9522482" y="5247259"/>
                </a:lnTo>
                <a:lnTo>
                  <a:pt x="9526710" y="5251487"/>
                </a:lnTo>
                <a:lnTo>
                  <a:pt x="9528521" y="5255108"/>
                </a:lnTo>
                <a:lnTo>
                  <a:pt x="9532747" y="5257524"/>
                </a:lnTo>
                <a:lnTo>
                  <a:pt x="9540596" y="5265373"/>
                </a:lnTo>
                <a:lnTo>
                  <a:pt x="9540596" y="5261750"/>
                </a:lnTo>
                <a:lnTo>
                  <a:pt x="9543011" y="5257524"/>
                </a:lnTo>
                <a:lnTo>
                  <a:pt x="9547237" y="5251487"/>
                </a:lnTo>
                <a:lnTo>
                  <a:pt x="9547237" y="5247259"/>
                </a:lnTo>
                <a:lnTo>
                  <a:pt x="9550861" y="5247259"/>
                </a:lnTo>
                <a:lnTo>
                  <a:pt x="9555087" y="5247259"/>
                </a:lnTo>
                <a:lnTo>
                  <a:pt x="9555087" y="5255108"/>
                </a:lnTo>
                <a:lnTo>
                  <a:pt x="9556897" y="5261750"/>
                </a:lnTo>
                <a:lnTo>
                  <a:pt x="9561123" y="5272015"/>
                </a:lnTo>
                <a:lnTo>
                  <a:pt x="9561123" y="5284090"/>
                </a:lnTo>
                <a:lnTo>
                  <a:pt x="9561123" y="5294353"/>
                </a:lnTo>
                <a:lnTo>
                  <a:pt x="9536973" y="5323334"/>
                </a:lnTo>
                <a:lnTo>
                  <a:pt x="9514635" y="5358353"/>
                </a:lnTo>
                <a:lnTo>
                  <a:pt x="9522482" y="5380691"/>
                </a:lnTo>
                <a:lnTo>
                  <a:pt x="9518861" y="5387332"/>
                </a:lnTo>
                <a:lnTo>
                  <a:pt x="9508596" y="5395182"/>
                </a:lnTo>
                <a:lnTo>
                  <a:pt x="9498333" y="5397597"/>
                </a:lnTo>
                <a:lnTo>
                  <a:pt x="9488068" y="5401218"/>
                </a:lnTo>
                <a:lnTo>
                  <a:pt x="9475993" y="5409670"/>
                </a:lnTo>
                <a:lnTo>
                  <a:pt x="9469956" y="5412086"/>
                </a:lnTo>
                <a:lnTo>
                  <a:pt x="9462107" y="5424161"/>
                </a:lnTo>
                <a:lnTo>
                  <a:pt x="9462107" y="5434426"/>
                </a:lnTo>
                <a:lnTo>
                  <a:pt x="9459692" y="5444689"/>
                </a:lnTo>
                <a:lnTo>
                  <a:pt x="9459692" y="5454954"/>
                </a:lnTo>
                <a:lnTo>
                  <a:pt x="9456068" y="5469444"/>
                </a:lnTo>
                <a:lnTo>
                  <a:pt x="9447616" y="5477897"/>
                </a:lnTo>
                <a:lnTo>
                  <a:pt x="9437353" y="5483933"/>
                </a:lnTo>
                <a:lnTo>
                  <a:pt x="9427694" y="5491783"/>
                </a:lnTo>
                <a:lnTo>
                  <a:pt x="9417429" y="5498424"/>
                </a:lnTo>
                <a:lnTo>
                  <a:pt x="9405353" y="5508689"/>
                </a:lnTo>
                <a:lnTo>
                  <a:pt x="9390863" y="5508689"/>
                </a:lnTo>
                <a:lnTo>
                  <a:pt x="9374561" y="5496009"/>
                </a:lnTo>
                <a:lnTo>
                  <a:pt x="9356449" y="5483933"/>
                </a:lnTo>
                <a:lnTo>
                  <a:pt x="9342563" y="5473670"/>
                </a:lnTo>
                <a:lnTo>
                  <a:pt x="9328072" y="5453143"/>
                </a:lnTo>
                <a:lnTo>
                  <a:pt x="9338335" y="5444689"/>
                </a:lnTo>
                <a:lnTo>
                  <a:pt x="9342563" y="5434426"/>
                </a:lnTo>
                <a:lnTo>
                  <a:pt x="9346184" y="5425974"/>
                </a:lnTo>
                <a:lnTo>
                  <a:pt x="9348600" y="5415709"/>
                </a:lnTo>
                <a:lnTo>
                  <a:pt x="9352223" y="5405444"/>
                </a:lnTo>
                <a:lnTo>
                  <a:pt x="9360675" y="5397597"/>
                </a:lnTo>
                <a:lnTo>
                  <a:pt x="9380600" y="5390956"/>
                </a:lnTo>
                <a:lnTo>
                  <a:pt x="9402938" y="5387332"/>
                </a:lnTo>
                <a:lnTo>
                  <a:pt x="9423467" y="5380691"/>
                </a:lnTo>
                <a:lnTo>
                  <a:pt x="9433730" y="5368615"/>
                </a:lnTo>
                <a:lnTo>
                  <a:pt x="9451842" y="5343862"/>
                </a:lnTo>
                <a:lnTo>
                  <a:pt x="9465730" y="5314880"/>
                </a:lnTo>
                <a:lnTo>
                  <a:pt x="9484447" y="5286503"/>
                </a:lnTo>
                <a:lnTo>
                  <a:pt x="9498333" y="5257524"/>
                </a:lnTo>
                <a:close/>
                <a:moveTo>
                  <a:pt x="9494106" y="4977379"/>
                </a:moveTo>
                <a:lnTo>
                  <a:pt x="9508597" y="4977379"/>
                </a:lnTo>
                <a:lnTo>
                  <a:pt x="9540596" y="5010587"/>
                </a:lnTo>
                <a:lnTo>
                  <a:pt x="9568973" y="5039567"/>
                </a:lnTo>
                <a:lnTo>
                  <a:pt x="9597350" y="5072170"/>
                </a:lnTo>
                <a:lnTo>
                  <a:pt x="9617877" y="5113226"/>
                </a:lnTo>
                <a:lnTo>
                  <a:pt x="9628142" y="5113226"/>
                </a:lnTo>
                <a:lnTo>
                  <a:pt x="9640218" y="5113226"/>
                </a:lnTo>
                <a:lnTo>
                  <a:pt x="9646254" y="5113226"/>
                </a:lnTo>
                <a:lnTo>
                  <a:pt x="9650482" y="5113226"/>
                </a:lnTo>
                <a:lnTo>
                  <a:pt x="9656519" y="5113226"/>
                </a:lnTo>
                <a:lnTo>
                  <a:pt x="9664368" y="5107189"/>
                </a:lnTo>
                <a:lnTo>
                  <a:pt x="9668595" y="5101150"/>
                </a:lnTo>
                <a:lnTo>
                  <a:pt x="9670405" y="5088472"/>
                </a:lnTo>
                <a:lnTo>
                  <a:pt x="9678857" y="5088472"/>
                </a:lnTo>
                <a:lnTo>
                  <a:pt x="9678857" y="5136169"/>
                </a:lnTo>
                <a:lnTo>
                  <a:pt x="9674631" y="5146433"/>
                </a:lnTo>
                <a:lnTo>
                  <a:pt x="9670405" y="5156696"/>
                </a:lnTo>
                <a:lnTo>
                  <a:pt x="9668595" y="5168772"/>
                </a:lnTo>
                <a:lnTo>
                  <a:pt x="9664368" y="5175413"/>
                </a:lnTo>
                <a:lnTo>
                  <a:pt x="9640218" y="5175413"/>
                </a:lnTo>
                <a:lnTo>
                  <a:pt x="9640218" y="5199564"/>
                </a:lnTo>
                <a:lnTo>
                  <a:pt x="9617877" y="5222507"/>
                </a:lnTo>
                <a:lnTo>
                  <a:pt x="9599765" y="5243035"/>
                </a:lnTo>
                <a:lnTo>
                  <a:pt x="9579237" y="5265375"/>
                </a:lnTo>
                <a:lnTo>
                  <a:pt x="9579237" y="5255110"/>
                </a:lnTo>
                <a:lnTo>
                  <a:pt x="9575614" y="5247261"/>
                </a:lnTo>
                <a:lnTo>
                  <a:pt x="9575614" y="5241224"/>
                </a:lnTo>
                <a:lnTo>
                  <a:pt x="9575614" y="5228544"/>
                </a:lnTo>
                <a:lnTo>
                  <a:pt x="9579237" y="5222507"/>
                </a:lnTo>
                <a:lnTo>
                  <a:pt x="9579237" y="5214055"/>
                </a:lnTo>
                <a:lnTo>
                  <a:pt x="9579237" y="5208016"/>
                </a:lnTo>
                <a:lnTo>
                  <a:pt x="9575614" y="5203790"/>
                </a:lnTo>
                <a:lnTo>
                  <a:pt x="9568973" y="5199564"/>
                </a:lnTo>
                <a:lnTo>
                  <a:pt x="9561123" y="5197754"/>
                </a:lnTo>
                <a:lnTo>
                  <a:pt x="9555086" y="5193527"/>
                </a:lnTo>
                <a:lnTo>
                  <a:pt x="9547237" y="5189299"/>
                </a:lnTo>
                <a:lnTo>
                  <a:pt x="9540596" y="5185678"/>
                </a:lnTo>
                <a:lnTo>
                  <a:pt x="9536974" y="5183263"/>
                </a:lnTo>
                <a:lnTo>
                  <a:pt x="9536974" y="5179037"/>
                </a:lnTo>
                <a:lnTo>
                  <a:pt x="9540596" y="5175413"/>
                </a:lnTo>
                <a:lnTo>
                  <a:pt x="9547237" y="5164546"/>
                </a:lnTo>
                <a:lnTo>
                  <a:pt x="9556897" y="5156696"/>
                </a:lnTo>
                <a:lnTo>
                  <a:pt x="9568973" y="5146433"/>
                </a:lnTo>
                <a:lnTo>
                  <a:pt x="9579237" y="5136169"/>
                </a:lnTo>
                <a:lnTo>
                  <a:pt x="9565351" y="5121678"/>
                </a:lnTo>
                <a:lnTo>
                  <a:pt x="9550860" y="5096924"/>
                </a:lnTo>
                <a:lnTo>
                  <a:pt x="9528520" y="5060095"/>
                </a:lnTo>
                <a:lnTo>
                  <a:pt x="9512218" y="5028699"/>
                </a:lnTo>
                <a:lnTo>
                  <a:pt x="9502558" y="5000322"/>
                </a:lnTo>
                <a:close/>
                <a:moveTo>
                  <a:pt x="9366713" y="4600634"/>
                </a:moveTo>
                <a:lnTo>
                  <a:pt x="9384825" y="4600634"/>
                </a:lnTo>
                <a:lnTo>
                  <a:pt x="9417430" y="4625388"/>
                </a:lnTo>
                <a:lnTo>
                  <a:pt x="9456069" y="4648330"/>
                </a:lnTo>
                <a:lnTo>
                  <a:pt x="9456069" y="4668858"/>
                </a:lnTo>
                <a:lnTo>
                  <a:pt x="9431316" y="4668858"/>
                </a:lnTo>
                <a:lnTo>
                  <a:pt x="9413202" y="4654369"/>
                </a:lnTo>
                <a:lnTo>
                  <a:pt x="9395090" y="4639878"/>
                </a:lnTo>
                <a:lnTo>
                  <a:pt x="9380599" y="4621766"/>
                </a:lnTo>
                <a:close/>
                <a:moveTo>
                  <a:pt x="9741646" y="4475656"/>
                </a:moveTo>
                <a:lnTo>
                  <a:pt x="9749496" y="4475656"/>
                </a:lnTo>
                <a:lnTo>
                  <a:pt x="9755533" y="4479279"/>
                </a:lnTo>
                <a:lnTo>
                  <a:pt x="9759759" y="4481693"/>
                </a:lnTo>
                <a:lnTo>
                  <a:pt x="9759759" y="4485921"/>
                </a:lnTo>
                <a:lnTo>
                  <a:pt x="9763985" y="4489542"/>
                </a:lnTo>
                <a:lnTo>
                  <a:pt x="9765798" y="4496184"/>
                </a:lnTo>
                <a:lnTo>
                  <a:pt x="9773648" y="4508259"/>
                </a:lnTo>
                <a:lnTo>
                  <a:pt x="9777874" y="4520937"/>
                </a:lnTo>
                <a:lnTo>
                  <a:pt x="9779685" y="4534825"/>
                </a:lnTo>
                <a:lnTo>
                  <a:pt x="9765798" y="4534825"/>
                </a:lnTo>
                <a:lnTo>
                  <a:pt x="9765798" y="4520937"/>
                </a:lnTo>
                <a:lnTo>
                  <a:pt x="9755533" y="4514298"/>
                </a:lnTo>
                <a:lnTo>
                  <a:pt x="9751306" y="4504033"/>
                </a:lnTo>
                <a:lnTo>
                  <a:pt x="9749496" y="4496184"/>
                </a:lnTo>
                <a:lnTo>
                  <a:pt x="9745269" y="4485921"/>
                </a:lnTo>
                <a:close/>
                <a:moveTo>
                  <a:pt x="9417428" y="4432186"/>
                </a:moveTo>
                <a:lnTo>
                  <a:pt x="9423465" y="4432186"/>
                </a:lnTo>
                <a:lnTo>
                  <a:pt x="9427692" y="4436412"/>
                </a:lnTo>
                <a:lnTo>
                  <a:pt x="9427692" y="4438223"/>
                </a:lnTo>
                <a:lnTo>
                  <a:pt x="9431315" y="4438223"/>
                </a:lnTo>
                <a:lnTo>
                  <a:pt x="9433731" y="4438223"/>
                </a:lnTo>
                <a:lnTo>
                  <a:pt x="9437352" y="4442451"/>
                </a:lnTo>
                <a:lnTo>
                  <a:pt x="9441580" y="4452715"/>
                </a:lnTo>
                <a:lnTo>
                  <a:pt x="9441580" y="4464790"/>
                </a:lnTo>
                <a:lnTo>
                  <a:pt x="9445807" y="4471432"/>
                </a:lnTo>
                <a:lnTo>
                  <a:pt x="9447617" y="4479282"/>
                </a:lnTo>
                <a:lnTo>
                  <a:pt x="9451844" y="4485923"/>
                </a:lnTo>
                <a:lnTo>
                  <a:pt x="9456070" y="4496187"/>
                </a:lnTo>
                <a:lnTo>
                  <a:pt x="9431315" y="4496187"/>
                </a:lnTo>
                <a:lnTo>
                  <a:pt x="9427692" y="4479282"/>
                </a:lnTo>
                <a:lnTo>
                  <a:pt x="9419239" y="4467206"/>
                </a:lnTo>
                <a:lnTo>
                  <a:pt x="9417428" y="4452715"/>
                </a:lnTo>
                <a:close/>
                <a:moveTo>
                  <a:pt x="6125133" y="4417695"/>
                </a:moveTo>
                <a:lnTo>
                  <a:pt x="6125133" y="4432186"/>
                </a:lnTo>
                <a:lnTo>
                  <a:pt x="6141434" y="4471431"/>
                </a:lnTo>
                <a:lnTo>
                  <a:pt x="6141434" y="4514296"/>
                </a:lnTo>
                <a:lnTo>
                  <a:pt x="6131172" y="4553541"/>
                </a:lnTo>
                <a:lnTo>
                  <a:pt x="6113057" y="4592786"/>
                </a:lnTo>
                <a:lnTo>
                  <a:pt x="6092530" y="4629615"/>
                </a:lnTo>
                <a:lnTo>
                  <a:pt x="6074417" y="4664633"/>
                </a:lnTo>
                <a:lnTo>
                  <a:pt x="6060531" y="4693615"/>
                </a:lnTo>
                <a:lnTo>
                  <a:pt x="6054492" y="4730444"/>
                </a:lnTo>
                <a:lnTo>
                  <a:pt x="6050266" y="4761236"/>
                </a:lnTo>
                <a:lnTo>
                  <a:pt x="6046040" y="4788405"/>
                </a:lnTo>
                <a:lnTo>
                  <a:pt x="6032154" y="4808933"/>
                </a:lnTo>
                <a:lnTo>
                  <a:pt x="6007398" y="4827045"/>
                </a:lnTo>
                <a:lnTo>
                  <a:pt x="6007398" y="4819196"/>
                </a:lnTo>
                <a:lnTo>
                  <a:pt x="5993512" y="4816782"/>
                </a:lnTo>
                <a:lnTo>
                  <a:pt x="5983249" y="4813159"/>
                </a:lnTo>
                <a:lnTo>
                  <a:pt x="5972984" y="4804707"/>
                </a:lnTo>
                <a:lnTo>
                  <a:pt x="5965135" y="4794442"/>
                </a:lnTo>
                <a:lnTo>
                  <a:pt x="5960909" y="4779951"/>
                </a:lnTo>
                <a:lnTo>
                  <a:pt x="5947023" y="4750972"/>
                </a:lnTo>
                <a:lnTo>
                  <a:pt x="5944607" y="4722595"/>
                </a:lnTo>
                <a:lnTo>
                  <a:pt x="5954872" y="4697841"/>
                </a:lnTo>
                <a:lnTo>
                  <a:pt x="5965135" y="4668859"/>
                </a:lnTo>
                <a:lnTo>
                  <a:pt x="5975400" y="4639879"/>
                </a:lnTo>
                <a:lnTo>
                  <a:pt x="5975400" y="4621767"/>
                </a:lnTo>
                <a:lnTo>
                  <a:pt x="5972984" y="4592786"/>
                </a:lnTo>
                <a:lnTo>
                  <a:pt x="5969361" y="4563806"/>
                </a:lnTo>
                <a:lnTo>
                  <a:pt x="5969361" y="4534824"/>
                </a:lnTo>
                <a:lnTo>
                  <a:pt x="6007398" y="4534824"/>
                </a:lnTo>
                <a:lnTo>
                  <a:pt x="6017663" y="4518523"/>
                </a:lnTo>
                <a:lnTo>
                  <a:pt x="6040003" y="4496184"/>
                </a:lnTo>
                <a:lnTo>
                  <a:pt x="6060531" y="4471431"/>
                </a:lnTo>
                <a:lnTo>
                  <a:pt x="6084680" y="4446675"/>
                </a:lnTo>
                <a:lnTo>
                  <a:pt x="6107021" y="4427960"/>
                </a:lnTo>
                <a:close/>
                <a:moveTo>
                  <a:pt x="9261055" y="4306603"/>
                </a:moveTo>
                <a:lnTo>
                  <a:pt x="9289435" y="4316869"/>
                </a:lnTo>
                <a:lnTo>
                  <a:pt x="9289435" y="4331359"/>
                </a:lnTo>
                <a:lnTo>
                  <a:pt x="9267093" y="4331359"/>
                </a:lnTo>
                <a:lnTo>
                  <a:pt x="9267093" y="4322906"/>
                </a:lnTo>
                <a:lnTo>
                  <a:pt x="9265282" y="4321095"/>
                </a:lnTo>
                <a:lnTo>
                  <a:pt x="9265282" y="4316869"/>
                </a:lnTo>
                <a:lnTo>
                  <a:pt x="9261055" y="4316869"/>
                </a:lnTo>
                <a:lnTo>
                  <a:pt x="9261055" y="4312641"/>
                </a:lnTo>
                <a:close/>
                <a:moveTo>
                  <a:pt x="8755105" y="4298151"/>
                </a:moveTo>
                <a:lnTo>
                  <a:pt x="8762954" y="4298151"/>
                </a:lnTo>
                <a:lnTo>
                  <a:pt x="8764765" y="4316868"/>
                </a:lnTo>
                <a:lnTo>
                  <a:pt x="8768991" y="4341622"/>
                </a:lnTo>
                <a:lnTo>
                  <a:pt x="8779255" y="4370601"/>
                </a:lnTo>
                <a:lnTo>
                  <a:pt x="8787103" y="4395357"/>
                </a:lnTo>
                <a:lnTo>
                  <a:pt x="8793141" y="4409243"/>
                </a:lnTo>
                <a:lnTo>
                  <a:pt x="8797367" y="4413469"/>
                </a:lnTo>
                <a:lnTo>
                  <a:pt x="8807632" y="4417695"/>
                </a:lnTo>
                <a:lnTo>
                  <a:pt x="8815479" y="4417695"/>
                </a:lnTo>
                <a:lnTo>
                  <a:pt x="8825744" y="4421921"/>
                </a:lnTo>
                <a:lnTo>
                  <a:pt x="8833593" y="4421921"/>
                </a:lnTo>
                <a:lnTo>
                  <a:pt x="8839630" y="4423734"/>
                </a:lnTo>
                <a:lnTo>
                  <a:pt x="8839630" y="4436412"/>
                </a:lnTo>
                <a:lnTo>
                  <a:pt x="8848082" y="4461165"/>
                </a:lnTo>
                <a:lnTo>
                  <a:pt x="8854121" y="4489542"/>
                </a:lnTo>
                <a:lnTo>
                  <a:pt x="8864384" y="4524561"/>
                </a:lnTo>
                <a:lnTo>
                  <a:pt x="8872233" y="4549314"/>
                </a:lnTo>
                <a:lnTo>
                  <a:pt x="8878272" y="4568031"/>
                </a:lnTo>
                <a:lnTo>
                  <a:pt x="8896384" y="4568031"/>
                </a:lnTo>
                <a:lnTo>
                  <a:pt x="8906646" y="4572257"/>
                </a:lnTo>
                <a:lnTo>
                  <a:pt x="8918722" y="4576483"/>
                </a:lnTo>
                <a:lnTo>
                  <a:pt x="8924760" y="4582522"/>
                </a:lnTo>
                <a:lnTo>
                  <a:pt x="8930797" y="4592787"/>
                </a:lnTo>
                <a:lnTo>
                  <a:pt x="8949514" y="4619351"/>
                </a:lnTo>
                <a:lnTo>
                  <a:pt x="8957363" y="4654369"/>
                </a:lnTo>
                <a:lnTo>
                  <a:pt x="8996005" y="4654369"/>
                </a:lnTo>
                <a:lnTo>
                  <a:pt x="9009891" y="4691198"/>
                </a:lnTo>
                <a:lnTo>
                  <a:pt x="9030418" y="4715952"/>
                </a:lnTo>
                <a:lnTo>
                  <a:pt x="9048530" y="4740707"/>
                </a:lnTo>
                <a:lnTo>
                  <a:pt x="9066644" y="4773913"/>
                </a:lnTo>
                <a:lnTo>
                  <a:pt x="9072681" y="4827043"/>
                </a:lnTo>
                <a:lnTo>
                  <a:pt x="9070870" y="4870516"/>
                </a:lnTo>
                <a:lnTo>
                  <a:pt x="9058795" y="4913986"/>
                </a:lnTo>
                <a:lnTo>
                  <a:pt x="9042494" y="4952626"/>
                </a:lnTo>
                <a:lnTo>
                  <a:pt x="9024380" y="4996096"/>
                </a:lnTo>
                <a:lnTo>
                  <a:pt x="9002041" y="5043190"/>
                </a:lnTo>
                <a:lnTo>
                  <a:pt x="8996005" y="5072169"/>
                </a:lnTo>
                <a:lnTo>
                  <a:pt x="8985740" y="5101151"/>
                </a:lnTo>
                <a:lnTo>
                  <a:pt x="8977891" y="5131943"/>
                </a:lnTo>
                <a:lnTo>
                  <a:pt x="8967628" y="5156697"/>
                </a:lnTo>
                <a:lnTo>
                  <a:pt x="8949514" y="5175414"/>
                </a:lnTo>
                <a:lnTo>
                  <a:pt x="8928987" y="5185677"/>
                </a:lnTo>
                <a:lnTo>
                  <a:pt x="8904836" y="5197752"/>
                </a:lnTo>
                <a:lnTo>
                  <a:pt x="8878272" y="5208017"/>
                </a:lnTo>
                <a:lnTo>
                  <a:pt x="8861970" y="5214053"/>
                </a:lnTo>
                <a:lnTo>
                  <a:pt x="8839630" y="5197752"/>
                </a:lnTo>
                <a:lnTo>
                  <a:pt x="8815479" y="5175414"/>
                </a:lnTo>
                <a:lnTo>
                  <a:pt x="8797367" y="5189300"/>
                </a:lnTo>
                <a:lnTo>
                  <a:pt x="8776840" y="5197752"/>
                </a:lnTo>
                <a:lnTo>
                  <a:pt x="8750879" y="5193526"/>
                </a:lnTo>
                <a:lnTo>
                  <a:pt x="8724312" y="5189300"/>
                </a:lnTo>
                <a:lnTo>
                  <a:pt x="8691710" y="5185677"/>
                </a:lnTo>
                <a:lnTo>
                  <a:pt x="8677824" y="5113226"/>
                </a:lnTo>
                <a:lnTo>
                  <a:pt x="8667559" y="5111414"/>
                </a:lnTo>
                <a:lnTo>
                  <a:pt x="8655484" y="5107188"/>
                </a:lnTo>
                <a:lnTo>
                  <a:pt x="8645221" y="5102962"/>
                </a:lnTo>
                <a:lnTo>
                  <a:pt x="8639182" y="5096925"/>
                </a:lnTo>
                <a:lnTo>
                  <a:pt x="8631333" y="5092699"/>
                </a:lnTo>
                <a:lnTo>
                  <a:pt x="8627107" y="5088471"/>
                </a:lnTo>
                <a:lnTo>
                  <a:pt x="8627107" y="5086660"/>
                </a:lnTo>
                <a:lnTo>
                  <a:pt x="8631333" y="5082434"/>
                </a:lnTo>
                <a:lnTo>
                  <a:pt x="8631333" y="5078208"/>
                </a:lnTo>
                <a:lnTo>
                  <a:pt x="8631333" y="5073982"/>
                </a:lnTo>
                <a:lnTo>
                  <a:pt x="8627107" y="5072169"/>
                </a:lnTo>
                <a:lnTo>
                  <a:pt x="8625296" y="5067943"/>
                </a:lnTo>
                <a:lnTo>
                  <a:pt x="8613221" y="5063717"/>
                </a:lnTo>
                <a:lnTo>
                  <a:pt x="8610805" y="5067943"/>
                </a:lnTo>
                <a:lnTo>
                  <a:pt x="8610805" y="5072169"/>
                </a:lnTo>
                <a:lnTo>
                  <a:pt x="8607182" y="5073982"/>
                </a:lnTo>
                <a:lnTo>
                  <a:pt x="8602956" y="5073982"/>
                </a:lnTo>
                <a:lnTo>
                  <a:pt x="8598730" y="5073982"/>
                </a:lnTo>
                <a:lnTo>
                  <a:pt x="8598730" y="5063717"/>
                </a:lnTo>
                <a:lnTo>
                  <a:pt x="8588467" y="5063717"/>
                </a:lnTo>
                <a:lnTo>
                  <a:pt x="8588467" y="5057681"/>
                </a:lnTo>
                <a:lnTo>
                  <a:pt x="8602956" y="5049831"/>
                </a:lnTo>
                <a:lnTo>
                  <a:pt x="8613221" y="5039567"/>
                </a:lnTo>
                <a:lnTo>
                  <a:pt x="8621070" y="5028699"/>
                </a:lnTo>
                <a:lnTo>
                  <a:pt x="8613221" y="5028699"/>
                </a:lnTo>
                <a:lnTo>
                  <a:pt x="8613221" y="5016626"/>
                </a:lnTo>
                <a:lnTo>
                  <a:pt x="8596919" y="5035341"/>
                </a:lnTo>
                <a:lnTo>
                  <a:pt x="8578807" y="5045605"/>
                </a:lnTo>
                <a:lnTo>
                  <a:pt x="8550429" y="5057681"/>
                </a:lnTo>
                <a:lnTo>
                  <a:pt x="8540166" y="5035341"/>
                </a:lnTo>
                <a:lnTo>
                  <a:pt x="8525675" y="5014813"/>
                </a:lnTo>
                <a:lnTo>
                  <a:pt x="8507563" y="4996096"/>
                </a:lnTo>
                <a:lnTo>
                  <a:pt x="8483412" y="4981607"/>
                </a:lnTo>
                <a:lnTo>
                  <a:pt x="8450810" y="4977381"/>
                </a:lnTo>
                <a:lnTo>
                  <a:pt x="8430885" y="4971343"/>
                </a:lnTo>
                <a:lnTo>
                  <a:pt x="8402508" y="4967116"/>
                </a:lnTo>
                <a:lnTo>
                  <a:pt x="8362058" y="4971343"/>
                </a:lnTo>
                <a:lnTo>
                  <a:pt x="8323417" y="4973153"/>
                </a:lnTo>
                <a:lnTo>
                  <a:pt x="8284775" y="4981607"/>
                </a:lnTo>
                <a:lnTo>
                  <a:pt x="8250362" y="4987644"/>
                </a:lnTo>
                <a:lnTo>
                  <a:pt x="8223795" y="4996096"/>
                </a:lnTo>
                <a:lnTo>
                  <a:pt x="8209910" y="5043190"/>
                </a:lnTo>
                <a:lnTo>
                  <a:pt x="8175496" y="5043190"/>
                </a:lnTo>
                <a:lnTo>
                  <a:pt x="8142893" y="5039567"/>
                </a:lnTo>
                <a:lnTo>
                  <a:pt x="8108478" y="5043190"/>
                </a:lnTo>
                <a:lnTo>
                  <a:pt x="8084329" y="5049831"/>
                </a:lnTo>
                <a:lnTo>
                  <a:pt x="8057763" y="5060094"/>
                </a:lnTo>
                <a:lnTo>
                  <a:pt x="8037838" y="5072169"/>
                </a:lnTo>
                <a:lnTo>
                  <a:pt x="8013085" y="5073982"/>
                </a:lnTo>
                <a:lnTo>
                  <a:pt x="7984708" y="5073982"/>
                </a:lnTo>
                <a:lnTo>
                  <a:pt x="7976859" y="5060094"/>
                </a:lnTo>
                <a:lnTo>
                  <a:pt x="7970822" y="5049831"/>
                </a:lnTo>
                <a:lnTo>
                  <a:pt x="7958747" y="5039567"/>
                </a:lnTo>
                <a:lnTo>
                  <a:pt x="7952708" y="5028699"/>
                </a:lnTo>
                <a:lnTo>
                  <a:pt x="7970822" y="5002135"/>
                </a:lnTo>
                <a:lnTo>
                  <a:pt x="7972633" y="4971343"/>
                </a:lnTo>
                <a:lnTo>
                  <a:pt x="7970822" y="4934514"/>
                </a:lnTo>
                <a:lnTo>
                  <a:pt x="7956331" y="4899495"/>
                </a:lnTo>
                <a:lnTo>
                  <a:pt x="7942445" y="4860251"/>
                </a:lnTo>
                <a:lnTo>
                  <a:pt x="7924331" y="4823422"/>
                </a:lnTo>
                <a:lnTo>
                  <a:pt x="7914069" y="4790214"/>
                </a:lnTo>
                <a:lnTo>
                  <a:pt x="7906219" y="4765461"/>
                </a:lnTo>
                <a:lnTo>
                  <a:pt x="7914069" y="4765461"/>
                </a:lnTo>
                <a:lnTo>
                  <a:pt x="7920105" y="4769687"/>
                </a:lnTo>
                <a:lnTo>
                  <a:pt x="7924331" y="4769687"/>
                </a:lnTo>
                <a:lnTo>
                  <a:pt x="7927954" y="4773913"/>
                </a:lnTo>
                <a:lnTo>
                  <a:pt x="7932181" y="4769687"/>
                </a:lnTo>
                <a:lnTo>
                  <a:pt x="7934596" y="4765461"/>
                </a:lnTo>
                <a:lnTo>
                  <a:pt x="7938219" y="4759422"/>
                </a:lnTo>
                <a:lnTo>
                  <a:pt x="7920105" y="4740707"/>
                </a:lnTo>
                <a:lnTo>
                  <a:pt x="7914069" y="4718367"/>
                </a:lnTo>
                <a:lnTo>
                  <a:pt x="7906219" y="4693613"/>
                </a:lnTo>
                <a:lnTo>
                  <a:pt x="7924331" y="4673086"/>
                </a:lnTo>
                <a:lnTo>
                  <a:pt x="7938219" y="4650143"/>
                </a:lnTo>
                <a:lnTo>
                  <a:pt x="7952708" y="4629616"/>
                </a:lnTo>
                <a:lnTo>
                  <a:pt x="7972633" y="4611502"/>
                </a:lnTo>
                <a:lnTo>
                  <a:pt x="7999199" y="4600634"/>
                </a:lnTo>
                <a:lnTo>
                  <a:pt x="8015500" y="4600634"/>
                </a:lnTo>
                <a:lnTo>
                  <a:pt x="8043877" y="4597013"/>
                </a:lnTo>
                <a:lnTo>
                  <a:pt x="8080103" y="4590371"/>
                </a:lnTo>
                <a:lnTo>
                  <a:pt x="8112704" y="4582522"/>
                </a:lnTo>
                <a:lnTo>
                  <a:pt x="8141081" y="4576483"/>
                </a:lnTo>
                <a:lnTo>
                  <a:pt x="8151345" y="4549314"/>
                </a:lnTo>
                <a:lnTo>
                  <a:pt x="8167042" y="4520937"/>
                </a:lnTo>
                <a:lnTo>
                  <a:pt x="8189382" y="4499807"/>
                </a:lnTo>
                <a:lnTo>
                  <a:pt x="8217759" y="4489542"/>
                </a:lnTo>
                <a:lnTo>
                  <a:pt x="8217759" y="4464789"/>
                </a:lnTo>
                <a:lnTo>
                  <a:pt x="8232250" y="4456939"/>
                </a:lnTo>
                <a:lnTo>
                  <a:pt x="8250362" y="4438223"/>
                </a:lnTo>
                <a:lnTo>
                  <a:pt x="8270889" y="4421921"/>
                </a:lnTo>
                <a:lnTo>
                  <a:pt x="8292624" y="4407432"/>
                </a:lnTo>
                <a:lnTo>
                  <a:pt x="8313154" y="4395357"/>
                </a:lnTo>
                <a:lnTo>
                  <a:pt x="8327040" y="4403204"/>
                </a:lnTo>
                <a:lnTo>
                  <a:pt x="8331266" y="4407432"/>
                </a:lnTo>
                <a:lnTo>
                  <a:pt x="8331266" y="4413469"/>
                </a:lnTo>
                <a:lnTo>
                  <a:pt x="8331266" y="4421921"/>
                </a:lnTo>
                <a:lnTo>
                  <a:pt x="8335492" y="4432186"/>
                </a:lnTo>
                <a:lnTo>
                  <a:pt x="8345757" y="4436412"/>
                </a:lnTo>
                <a:lnTo>
                  <a:pt x="8355417" y="4436412"/>
                </a:lnTo>
                <a:lnTo>
                  <a:pt x="8362058" y="4438223"/>
                </a:lnTo>
                <a:lnTo>
                  <a:pt x="8374131" y="4442449"/>
                </a:lnTo>
                <a:lnTo>
                  <a:pt x="8380170" y="4409243"/>
                </a:lnTo>
                <a:lnTo>
                  <a:pt x="8390433" y="4392941"/>
                </a:lnTo>
                <a:lnTo>
                  <a:pt x="8404321" y="4380866"/>
                </a:lnTo>
                <a:lnTo>
                  <a:pt x="8422433" y="4370601"/>
                </a:lnTo>
                <a:lnTo>
                  <a:pt x="8440547" y="4363960"/>
                </a:lnTo>
                <a:lnTo>
                  <a:pt x="8459262" y="4345848"/>
                </a:lnTo>
                <a:lnTo>
                  <a:pt x="8450810" y="4341622"/>
                </a:lnTo>
                <a:lnTo>
                  <a:pt x="8450810" y="4337396"/>
                </a:lnTo>
                <a:lnTo>
                  <a:pt x="8446583" y="4335583"/>
                </a:lnTo>
                <a:lnTo>
                  <a:pt x="8444771" y="4331359"/>
                </a:lnTo>
                <a:lnTo>
                  <a:pt x="8473150" y="4331359"/>
                </a:lnTo>
                <a:lnTo>
                  <a:pt x="8501524" y="4345848"/>
                </a:lnTo>
                <a:lnTo>
                  <a:pt x="8531714" y="4350074"/>
                </a:lnTo>
                <a:lnTo>
                  <a:pt x="8564317" y="4350074"/>
                </a:lnTo>
                <a:lnTo>
                  <a:pt x="8598730" y="4345848"/>
                </a:lnTo>
                <a:lnTo>
                  <a:pt x="8598730" y="4363960"/>
                </a:lnTo>
                <a:lnTo>
                  <a:pt x="8574579" y="4395357"/>
                </a:lnTo>
                <a:lnTo>
                  <a:pt x="8560091" y="4442449"/>
                </a:lnTo>
                <a:lnTo>
                  <a:pt x="8584844" y="4456939"/>
                </a:lnTo>
                <a:lnTo>
                  <a:pt x="8616844" y="4475656"/>
                </a:lnTo>
                <a:lnTo>
                  <a:pt x="8649447" y="4493768"/>
                </a:lnTo>
                <a:lnTo>
                  <a:pt x="8682050" y="4504033"/>
                </a:lnTo>
                <a:lnTo>
                  <a:pt x="8706200" y="4504033"/>
                </a:lnTo>
                <a:lnTo>
                  <a:pt x="8724312" y="4475656"/>
                </a:lnTo>
                <a:lnTo>
                  <a:pt x="8734575" y="4427960"/>
                </a:lnTo>
                <a:lnTo>
                  <a:pt x="8736388" y="4380866"/>
                </a:lnTo>
                <a:lnTo>
                  <a:pt x="8744840" y="4335583"/>
                </a:lnTo>
                <a:close/>
                <a:moveTo>
                  <a:pt x="9229055" y="4273396"/>
                </a:moveTo>
                <a:lnTo>
                  <a:pt x="9236905" y="4281848"/>
                </a:lnTo>
                <a:lnTo>
                  <a:pt x="9242944" y="4287887"/>
                </a:lnTo>
                <a:lnTo>
                  <a:pt x="9251396" y="4292113"/>
                </a:lnTo>
                <a:lnTo>
                  <a:pt x="9251396" y="4306604"/>
                </a:lnTo>
                <a:lnTo>
                  <a:pt x="9236905" y="4306604"/>
                </a:lnTo>
                <a:lnTo>
                  <a:pt x="9232679" y="4306604"/>
                </a:lnTo>
                <a:lnTo>
                  <a:pt x="9229055" y="4302376"/>
                </a:lnTo>
                <a:lnTo>
                  <a:pt x="9224829" y="4302376"/>
                </a:lnTo>
                <a:lnTo>
                  <a:pt x="9223018" y="4302376"/>
                </a:lnTo>
                <a:lnTo>
                  <a:pt x="9210942" y="4298150"/>
                </a:lnTo>
                <a:lnTo>
                  <a:pt x="9214566" y="4292113"/>
                </a:lnTo>
                <a:lnTo>
                  <a:pt x="9214566" y="4284264"/>
                </a:lnTo>
                <a:lnTo>
                  <a:pt x="9214566" y="4281848"/>
                </a:lnTo>
                <a:lnTo>
                  <a:pt x="9218792" y="4281848"/>
                </a:lnTo>
                <a:lnTo>
                  <a:pt x="9223018" y="4281848"/>
                </a:lnTo>
                <a:close/>
                <a:moveTo>
                  <a:pt x="8069838" y="4273396"/>
                </a:moveTo>
                <a:lnTo>
                  <a:pt x="8084330" y="4277622"/>
                </a:lnTo>
                <a:lnTo>
                  <a:pt x="8094593" y="4277622"/>
                </a:lnTo>
                <a:lnTo>
                  <a:pt x="8104255" y="4277622"/>
                </a:lnTo>
                <a:lnTo>
                  <a:pt x="8112707" y="4281848"/>
                </a:lnTo>
                <a:lnTo>
                  <a:pt x="8122970" y="4284264"/>
                </a:lnTo>
                <a:lnTo>
                  <a:pt x="8122970" y="4298150"/>
                </a:lnTo>
                <a:lnTo>
                  <a:pt x="8114518" y="4298150"/>
                </a:lnTo>
                <a:lnTo>
                  <a:pt x="8114518" y="4306604"/>
                </a:lnTo>
                <a:lnTo>
                  <a:pt x="8104255" y="4302376"/>
                </a:lnTo>
                <a:lnTo>
                  <a:pt x="8094593" y="4298150"/>
                </a:lnTo>
                <a:lnTo>
                  <a:pt x="8084330" y="4292113"/>
                </a:lnTo>
                <a:lnTo>
                  <a:pt x="8075875" y="4284264"/>
                </a:lnTo>
                <a:close/>
                <a:moveTo>
                  <a:pt x="9236905" y="4252868"/>
                </a:moveTo>
                <a:lnTo>
                  <a:pt x="9261057" y="4252868"/>
                </a:lnTo>
                <a:lnTo>
                  <a:pt x="9275549" y="4298150"/>
                </a:lnTo>
                <a:lnTo>
                  <a:pt x="9261057" y="4298150"/>
                </a:lnTo>
                <a:lnTo>
                  <a:pt x="9261057" y="4292113"/>
                </a:lnTo>
                <a:lnTo>
                  <a:pt x="9251397" y="4284264"/>
                </a:lnTo>
                <a:lnTo>
                  <a:pt x="9247169" y="4277622"/>
                </a:lnTo>
                <a:lnTo>
                  <a:pt x="9242942" y="4269773"/>
                </a:lnTo>
                <a:lnTo>
                  <a:pt x="9238716" y="4263131"/>
                </a:lnTo>
                <a:close/>
                <a:moveTo>
                  <a:pt x="8264248" y="4245019"/>
                </a:moveTo>
                <a:lnTo>
                  <a:pt x="8302889" y="4245019"/>
                </a:lnTo>
                <a:lnTo>
                  <a:pt x="8302889" y="4252869"/>
                </a:lnTo>
                <a:lnTo>
                  <a:pt x="8295040" y="4252869"/>
                </a:lnTo>
                <a:lnTo>
                  <a:pt x="8270889" y="4269774"/>
                </a:lnTo>
                <a:lnTo>
                  <a:pt x="8242512" y="4287888"/>
                </a:lnTo>
                <a:lnTo>
                  <a:pt x="8217759" y="4306606"/>
                </a:lnTo>
                <a:lnTo>
                  <a:pt x="8209910" y="4306606"/>
                </a:lnTo>
                <a:lnTo>
                  <a:pt x="8208099" y="4302378"/>
                </a:lnTo>
                <a:lnTo>
                  <a:pt x="8203873" y="4302378"/>
                </a:lnTo>
                <a:lnTo>
                  <a:pt x="8199645" y="4298152"/>
                </a:lnTo>
                <a:lnTo>
                  <a:pt x="8193608" y="4298152"/>
                </a:lnTo>
                <a:lnTo>
                  <a:pt x="8193608" y="4292115"/>
                </a:lnTo>
                <a:lnTo>
                  <a:pt x="8228024" y="4269774"/>
                </a:lnTo>
                <a:close/>
                <a:moveTo>
                  <a:pt x="8171272" y="4234756"/>
                </a:moveTo>
                <a:lnTo>
                  <a:pt x="8179724" y="4240793"/>
                </a:lnTo>
                <a:lnTo>
                  <a:pt x="8181535" y="4240793"/>
                </a:lnTo>
                <a:lnTo>
                  <a:pt x="8181535" y="4245019"/>
                </a:lnTo>
                <a:lnTo>
                  <a:pt x="8181535" y="4252868"/>
                </a:lnTo>
                <a:lnTo>
                  <a:pt x="8185763" y="4259510"/>
                </a:lnTo>
                <a:lnTo>
                  <a:pt x="8171272" y="4259510"/>
                </a:lnTo>
                <a:lnTo>
                  <a:pt x="8147121" y="4267359"/>
                </a:lnTo>
                <a:lnTo>
                  <a:pt x="8118743" y="4267359"/>
                </a:lnTo>
                <a:lnTo>
                  <a:pt x="8094592" y="4259510"/>
                </a:lnTo>
                <a:lnTo>
                  <a:pt x="8094592" y="4255283"/>
                </a:lnTo>
                <a:lnTo>
                  <a:pt x="8098216" y="4255283"/>
                </a:lnTo>
                <a:lnTo>
                  <a:pt x="8100629" y="4252868"/>
                </a:lnTo>
                <a:lnTo>
                  <a:pt x="8118743" y="4245019"/>
                </a:lnTo>
                <a:lnTo>
                  <a:pt x="8136856" y="4245019"/>
                </a:lnTo>
                <a:lnTo>
                  <a:pt x="8153158" y="4245019"/>
                </a:lnTo>
                <a:close/>
                <a:moveTo>
                  <a:pt x="8037838" y="4234756"/>
                </a:moveTo>
                <a:lnTo>
                  <a:pt x="8051724" y="4238982"/>
                </a:lnTo>
                <a:lnTo>
                  <a:pt x="8057762" y="4240793"/>
                </a:lnTo>
                <a:lnTo>
                  <a:pt x="8066214" y="4245019"/>
                </a:lnTo>
                <a:lnTo>
                  <a:pt x="8072251" y="4252868"/>
                </a:lnTo>
                <a:lnTo>
                  <a:pt x="8075874" y="4259510"/>
                </a:lnTo>
                <a:lnTo>
                  <a:pt x="8069838" y="4259510"/>
                </a:lnTo>
                <a:lnTo>
                  <a:pt x="8051724" y="4267359"/>
                </a:lnTo>
                <a:lnTo>
                  <a:pt x="8029386" y="4267359"/>
                </a:lnTo>
                <a:lnTo>
                  <a:pt x="8005235" y="4267359"/>
                </a:lnTo>
                <a:lnTo>
                  <a:pt x="8005235" y="4252868"/>
                </a:lnTo>
                <a:lnTo>
                  <a:pt x="8015498" y="4249247"/>
                </a:lnTo>
                <a:lnTo>
                  <a:pt x="8027573" y="4245019"/>
                </a:lnTo>
                <a:lnTo>
                  <a:pt x="8029386" y="4240793"/>
                </a:lnTo>
                <a:close/>
                <a:moveTo>
                  <a:pt x="9172302" y="4220265"/>
                </a:moveTo>
                <a:lnTo>
                  <a:pt x="9186189" y="4226302"/>
                </a:lnTo>
                <a:lnTo>
                  <a:pt x="9194643" y="4230530"/>
                </a:lnTo>
                <a:lnTo>
                  <a:pt x="9204303" y="4238982"/>
                </a:lnTo>
                <a:lnTo>
                  <a:pt x="9210945" y="4245019"/>
                </a:lnTo>
                <a:lnTo>
                  <a:pt x="9214566" y="4255284"/>
                </a:lnTo>
                <a:lnTo>
                  <a:pt x="9223021" y="4267359"/>
                </a:lnTo>
                <a:lnTo>
                  <a:pt x="9210945" y="4267359"/>
                </a:lnTo>
                <a:lnTo>
                  <a:pt x="9204303" y="4259510"/>
                </a:lnTo>
                <a:lnTo>
                  <a:pt x="9194643" y="4252868"/>
                </a:lnTo>
                <a:lnTo>
                  <a:pt x="9186189" y="4245019"/>
                </a:lnTo>
                <a:lnTo>
                  <a:pt x="9180152" y="4234756"/>
                </a:lnTo>
                <a:close/>
                <a:moveTo>
                  <a:pt x="9119775" y="4205774"/>
                </a:moveTo>
                <a:lnTo>
                  <a:pt x="9125812" y="4205774"/>
                </a:lnTo>
                <a:lnTo>
                  <a:pt x="9129435" y="4210000"/>
                </a:lnTo>
                <a:lnTo>
                  <a:pt x="9133661" y="4210000"/>
                </a:lnTo>
                <a:lnTo>
                  <a:pt x="9137887" y="4211811"/>
                </a:lnTo>
                <a:lnTo>
                  <a:pt x="9137887" y="4216039"/>
                </a:lnTo>
                <a:lnTo>
                  <a:pt x="9143926" y="4220265"/>
                </a:lnTo>
                <a:lnTo>
                  <a:pt x="9151775" y="4220265"/>
                </a:lnTo>
                <a:lnTo>
                  <a:pt x="9151775" y="4226302"/>
                </a:lnTo>
                <a:lnTo>
                  <a:pt x="9139700" y="4224491"/>
                </a:lnTo>
                <a:lnTo>
                  <a:pt x="9133661" y="4220265"/>
                </a:lnTo>
                <a:lnTo>
                  <a:pt x="9129435" y="4216039"/>
                </a:lnTo>
                <a:lnTo>
                  <a:pt x="9125812" y="4211811"/>
                </a:lnTo>
                <a:close/>
                <a:moveTo>
                  <a:pt x="8503337" y="4166530"/>
                </a:moveTo>
                <a:lnTo>
                  <a:pt x="8529906" y="4172567"/>
                </a:lnTo>
                <a:lnTo>
                  <a:pt x="8529906" y="4187059"/>
                </a:lnTo>
                <a:lnTo>
                  <a:pt x="8511790" y="4197324"/>
                </a:lnTo>
                <a:lnTo>
                  <a:pt x="8507564" y="4201550"/>
                </a:lnTo>
                <a:lnTo>
                  <a:pt x="8503337" y="4205777"/>
                </a:lnTo>
                <a:close/>
                <a:moveTo>
                  <a:pt x="9072681" y="4125475"/>
                </a:moveTo>
                <a:lnTo>
                  <a:pt x="9095021" y="4139966"/>
                </a:lnTo>
                <a:lnTo>
                  <a:pt x="9109510" y="4162304"/>
                </a:lnTo>
                <a:lnTo>
                  <a:pt x="9119775" y="4187059"/>
                </a:lnTo>
                <a:lnTo>
                  <a:pt x="9113134" y="4187059"/>
                </a:lnTo>
                <a:lnTo>
                  <a:pt x="9113134" y="4197322"/>
                </a:lnTo>
                <a:lnTo>
                  <a:pt x="9087172" y="4187059"/>
                </a:lnTo>
                <a:lnTo>
                  <a:pt x="9081133" y="4168945"/>
                </a:lnTo>
                <a:lnTo>
                  <a:pt x="9076907" y="4152041"/>
                </a:lnTo>
                <a:close/>
                <a:moveTo>
                  <a:pt x="8270891" y="4094683"/>
                </a:moveTo>
                <a:lnTo>
                  <a:pt x="8302891" y="4094683"/>
                </a:lnTo>
                <a:lnTo>
                  <a:pt x="8307119" y="4098909"/>
                </a:lnTo>
                <a:lnTo>
                  <a:pt x="8308930" y="4100720"/>
                </a:lnTo>
                <a:lnTo>
                  <a:pt x="8308930" y="4115211"/>
                </a:lnTo>
                <a:lnTo>
                  <a:pt x="8270891" y="4115211"/>
                </a:lnTo>
                <a:close/>
                <a:moveTo>
                  <a:pt x="8327040" y="4086231"/>
                </a:moveTo>
                <a:lnTo>
                  <a:pt x="8404321" y="4094684"/>
                </a:lnTo>
                <a:lnTo>
                  <a:pt x="8404321" y="4100723"/>
                </a:lnTo>
                <a:lnTo>
                  <a:pt x="8408547" y="4109175"/>
                </a:lnTo>
                <a:lnTo>
                  <a:pt x="8408547" y="4115212"/>
                </a:lnTo>
                <a:lnTo>
                  <a:pt x="8412170" y="4125478"/>
                </a:lnTo>
                <a:lnTo>
                  <a:pt x="8404321" y="4125478"/>
                </a:lnTo>
                <a:lnTo>
                  <a:pt x="8383793" y="4113402"/>
                </a:lnTo>
                <a:lnTo>
                  <a:pt x="8359643" y="4109175"/>
                </a:lnTo>
                <a:lnTo>
                  <a:pt x="8327040" y="4109175"/>
                </a:lnTo>
                <a:close/>
                <a:moveTo>
                  <a:pt x="8971854" y="4069929"/>
                </a:moveTo>
                <a:lnTo>
                  <a:pt x="9009891" y="4069929"/>
                </a:lnTo>
                <a:lnTo>
                  <a:pt x="9028608" y="4090456"/>
                </a:lnTo>
                <a:lnTo>
                  <a:pt x="9042494" y="4113399"/>
                </a:lnTo>
                <a:lnTo>
                  <a:pt x="9048530" y="4139965"/>
                </a:lnTo>
                <a:lnTo>
                  <a:pt x="9042494" y="4139965"/>
                </a:lnTo>
                <a:lnTo>
                  <a:pt x="9028610" y="4127287"/>
                </a:lnTo>
                <a:lnTo>
                  <a:pt x="9028610" y="4166532"/>
                </a:lnTo>
                <a:lnTo>
                  <a:pt x="8957364" y="4187062"/>
                </a:lnTo>
                <a:lnTo>
                  <a:pt x="8945288" y="4182834"/>
                </a:lnTo>
                <a:lnTo>
                  <a:pt x="8935025" y="4181023"/>
                </a:lnTo>
                <a:lnTo>
                  <a:pt x="8921137" y="4176797"/>
                </a:lnTo>
                <a:lnTo>
                  <a:pt x="8910874" y="4172571"/>
                </a:lnTo>
                <a:lnTo>
                  <a:pt x="8910874" y="4158684"/>
                </a:lnTo>
                <a:lnTo>
                  <a:pt x="8953138" y="4154456"/>
                </a:lnTo>
                <a:lnTo>
                  <a:pt x="8985741" y="4144193"/>
                </a:lnTo>
                <a:lnTo>
                  <a:pt x="9009892" y="4125475"/>
                </a:lnTo>
                <a:lnTo>
                  <a:pt x="9026797" y="4125475"/>
                </a:lnTo>
                <a:lnTo>
                  <a:pt x="9028608" y="4127284"/>
                </a:lnTo>
                <a:lnTo>
                  <a:pt x="9028608" y="4125475"/>
                </a:lnTo>
                <a:lnTo>
                  <a:pt x="9026795" y="4125475"/>
                </a:lnTo>
                <a:lnTo>
                  <a:pt x="9024382" y="4123664"/>
                </a:lnTo>
                <a:lnTo>
                  <a:pt x="9006268" y="4104947"/>
                </a:lnTo>
                <a:lnTo>
                  <a:pt x="8985740" y="4090456"/>
                </a:lnTo>
                <a:close/>
                <a:moveTo>
                  <a:pt x="8432698" y="4026459"/>
                </a:moveTo>
                <a:lnTo>
                  <a:pt x="8455038" y="4026459"/>
                </a:lnTo>
                <a:lnTo>
                  <a:pt x="8474961" y="4026459"/>
                </a:lnTo>
                <a:lnTo>
                  <a:pt x="8503337" y="4028875"/>
                </a:lnTo>
                <a:lnTo>
                  <a:pt x="8511790" y="4055439"/>
                </a:lnTo>
                <a:lnTo>
                  <a:pt x="8522054" y="4075966"/>
                </a:lnTo>
                <a:lnTo>
                  <a:pt x="8535940" y="4094683"/>
                </a:lnTo>
                <a:lnTo>
                  <a:pt x="8535940" y="4100722"/>
                </a:lnTo>
                <a:lnTo>
                  <a:pt x="8541979" y="4100722"/>
                </a:lnTo>
                <a:lnTo>
                  <a:pt x="8541979" y="4094683"/>
                </a:lnTo>
                <a:lnTo>
                  <a:pt x="8560091" y="4075966"/>
                </a:lnTo>
                <a:lnTo>
                  <a:pt x="8578808" y="4065703"/>
                </a:lnTo>
                <a:lnTo>
                  <a:pt x="8602958" y="4057854"/>
                </a:lnTo>
                <a:lnTo>
                  <a:pt x="8639183" y="4055439"/>
                </a:lnTo>
                <a:lnTo>
                  <a:pt x="8667559" y="4071740"/>
                </a:lnTo>
                <a:lnTo>
                  <a:pt x="8701975" y="4086231"/>
                </a:lnTo>
                <a:lnTo>
                  <a:pt x="8744840" y="4100722"/>
                </a:lnTo>
                <a:lnTo>
                  <a:pt x="8779256" y="4123665"/>
                </a:lnTo>
                <a:lnTo>
                  <a:pt x="8807632" y="4144192"/>
                </a:lnTo>
                <a:lnTo>
                  <a:pt x="8821518" y="4172569"/>
                </a:lnTo>
                <a:lnTo>
                  <a:pt x="8848084" y="4176795"/>
                </a:lnTo>
                <a:lnTo>
                  <a:pt x="8864386" y="4182832"/>
                </a:lnTo>
                <a:lnTo>
                  <a:pt x="8886724" y="4187060"/>
                </a:lnTo>
                <a:lnTo>
                  <a:pt x="8886724" y="4205775"/>
                </a:lnTo>
                <a:lnTo>
                  <a:pt x="8882498" y="4205775"/>
                </a:lnTo>
                <a:lnTo>
                  <a:pt x="8876459" y="4210001"/>
                </a:lnTo>
                <a:lnTo>
                  <a:pt x="8868009" y="4210001"/>
                </a:lnTo>
                <a:lnTo>
                  <a:pt x="8864386" y="4211813"/>
                </a:lnTo>
                <a:lnTo>
                  <a:pt x="8861970" y="4216039"/>
                </a:lnTo>
                <a:lnTo>
                  <a:pt x="8864386" y="4216039"/>
                </a:lnTo>
                <a:lnTo>
                  <a:pt x="8872233" y="4220266"/>
                </a:lnTo>
                <a:lnTo>
                  <a:pt x="8896384" y="4255284"/>
                </a:lnTo>
                <a:lnTo>
                  <a:pt x="8930799" y="4284264"/>
                </a:lnTo>
                <a:lnTo>
                  <a:pt x="8971854" y="4306604"/>
                </a:lnTo>
                <a:lnTo>
                  <a:pt x="8971854" y="4322905"/>
                </a:lnTo>
                <a:lnTo>
                  <a:pt x="8924761" y="4322905"/>
                </a:lnTo>
                <a:lnTo>
                  <a:pt x="8918724" y="4316866"/>
                </a:lnTo>
                <a:lnTo>
                  <a:pt x="8910875" y="4312640"/>
                </a:lnTo>
                <a:lnTo>
                  <a:pt x="8904838" y="4312640"/>
                </a:lnTo>
                <a:lnTo>
                  <a:pt x="8896384" y="4312640"/>
                </a:lnTo>
                <a:lnTo>
                  <a:pt x="8890347" y="4310830"/>
                </a:lnTo>
                <a:lnTo>
                  <a:pt x="8878272" y="4306604"/>
                </a:lnTo>
                <a:lnTo>
                  <a:pt x="8868009" y="4298151"/>
                </a:lnTo>
                <a:lnTo>
                  <a:pt x="8861970" y="4292113"/>
                </a:lnTo>
                <a:lnTo>
                  <a:pt x="8854121" y="4277622"/>
                </a:lnTo>
                <a:lnTo>
                  <a:pt x="8848084" y="4267359"/>
                </a:lnTo>
                <a:lnTo>
                  <a:pt x="8839630" y="4259510"/>
                </a:lnTo>
                <a:lnTo>
                  <a:pt x="8811256" y="4245019"/>
                </a:lnTo>
                <a:lnTo>
                  <a:pt x="8791331" y="4245019"/>
                </a:lnTo>
                <a:lnTo>
                  <a:pt x="8764765" y="4252868"/>
                </a:lnTo>
                <a:lnTo>
                  <a:pt x="8740614" y="4267359"/>
                </a:lnTo>
                <a:lnTo>
                  <a:pt x="8716464" y="4273396"/>
                </a:lnTo>
                <a:lnTo>
                  <a:pt x="8691710" y="4259510"/>
                </a:lnTo>
                <a:lnTo>
                  <a:pt x="8667559" y="4252868"/>
                </a:lnTo>
                <a:lnTo>
                  <a:pt x="8641598" y="4249245"/>
                </a:lnTo>
                <a:lnTo>
                  <a:pt x="8607185" y="4252868"/>
                </a:lnTo>
                <a:lnTo>
                  <a:pt x="8610806" y="4238982"/>
                </a:lnTo>
                <a:lnTo>
                  <a:pt x="8613221" y="4226302"/>
                </a:lnTo>
                <a:lnTo>
                  <a:pt x="8616844" y="4220266"/>
                </a:lnTo>
                <a:lnTo>
                  <a:pt x="8621071" y="4211813"/>
                </a:lnTo>
                <a:lnTo>
                  <a:pt x="8625297" y="4205775"/>
                </a:lnTo>
                <a:lnTo>
                  <a:pt x="8621071" y="4197323"/>
                </a:lnTo>
                <a:lnTo>
                  <a:pt x="8602958" y="4166530"/>
                </a:lnTo>
                <a:lnTo>
                  <a:pt x="8578808" y="4148418"/>
                </a:lnTo>
                <a:lnTo>
                  <a:pt x="8550431" y="4139966"/>
                </a:lnTo>
                <a:lnTo>
                  <a:pt x="8517828" y="4129701"/>
                </a:lnTo>
                <a:lnTo>
                  <a:pt x="8487641" y="4123665"/>
                </a:lnTo>
                <a:lnTo>
                  <a:pt x="8461075" y="4109174"/>
                </a:lnTo>
                <a:lnTo>
                  <a:pt x="8444773" y="4086231"/>
                </a:lnTo>
                <a:lnTo>
                  <a:pt x="8450810" y="4084420"/>
                </a:lnTo>
                <a:lnTo>
                  <a:pt x="8455038" y="4084420"/>
                </a:lnTo>
                <a:lnTo>
                  <a:pt x="8459262" y="4080194"/>
                </a:lnTo>
                <a:lnTo>
                  <a:pt x="8461075" y="4075966"/>
                </a:lnTo>
                <a:lnTo>
                  <a:pt x="8465301" y="4069930"/>
                </a:lnTo>
                <a:lnTo>
                  <a:pt x="8444773" y="4065703"/>
                </a:lnTo>
                <a:lnTo>
                  <a:pt x="8422433" y="4055439"/>
                </a:lnTo>
                <a:lnTo>
                  <a:pt x="8404321" y="4047591"/>
                </a:lnTo>
                <a:lnTo>
                  <a:pt x="8404321" y="4028875"/>
                </a:lnTo>
                <a:close/>
                <a:moveTo>
                  <a:pt x="8238289" y="3957027"/>
                </a:moveTo>
                <a:lnTo>
                  <a:pt x="8242515" y="3957027"/>
                </a:lnTo>
                <a:lnTo>
                  <a:pt x="8246138" y="3957027"/>
                </a:lnTo>
                <a:lnTo>
                  <a:pt x="8246138" y="3960650"/>
                </a:lnTo>
                <a:lnTo>
                  <a:pt x="8246138" y="3964876"/>
                </a:lnTo>
                <a:lnTo>
                  <a:pt x="8250364" y="3964876"/>
                </a:lnTo>
                <a:lnTo>
                  <a:pt x="8250364" y="3969102"/>
                </a:lnTo>
                <a:lnTo>
                  <a:pt x="8256401" y="3969102"/>
                </a:lnTo>
                <a:lnTo>
                  <a:pt x="8252175" y="3970913"/>
                </a:lnTo>
                <a:lnTo>
                  <a:pt x="8250364" y="3970913"/>
                </a:lnTo>
                <a:lnTo>
                  <a:pt x="8250364" y="3975139"/>
                </a:lnTo>
                <a:lnTo>
                  <a:pt x="8238289" y="3985404"/>
                </a:lnTo>
                <a:lnTo>
                  <a:pt x="8228026" y="3998082"/>
                </a:lnTo>
                <a:lnTo>
                  <a:pt x="8217761" y="4008347"/>
                </a:lnTo>
                <a:lnTo>
                  <a:pt x="8179724" y="4004121"/>
                </a:lnTo>
                <a:lnTo>
                  <a:pt x="8147121" y="4004121"/>
                </a:lnTo>
                <a:lnTo>
                  <a:pt x="8108479" y="4008347"/>
                </a:lnTo>
                <a:lnTo>
                  <a:pt x="8108479" y="4028874"/>
                </a:lnTo>
                <a:lnTo>
                  <a:pt x="8114517" y="4033101"/>
                </a:lnTo>
                <a:lnTo>
                  <a:pt x="8114517" y="4036724"/>
                </a:lnTo>
                <a:lnTo>
                  <a:pt x="8118743" y="4040950"/>
                </a:lnTo>
                <a:lnTo>
                  <a:pt x="8122970" y="4047591"/>
                </a:lnTo>
                <a:lnTo>
                  <a:pt x="8161007" y="4033101"/>
                </a:lnTo>
                <a:lnTo>
                  <a:pt x="8199647" y="4022836"/>
                </a:lnTo>
                <a:lnTo>
                  <a:pt x="8199647" y="4040950"/>
                </a:lnTo>
                <a:lnTo>
                  <a:pt x="8193610" y="4040950"/>
                </a:lnTo>
                <a:lnTo>
                  <a:pt x="8181534" y="4047591"/>
                </a:lnTo>
                <a:lnTo>
                  <a:pt x="8167044" y="4055441"/>
                </a:lnTo>
                <a:lnTo>
                  <a:pt x="8153157" y="4061477"/>
                </a:lnTo>
                <a:lnTo>
                  <a:pt x="8165233" y="4086231"/>
                </a:lnTo>
                <a:lnTo>
                  <a:pt x="8179724" y="4109174"/>
                </a:lnTo>
                <a:lnTo>
                  <a:pt x="8185761" y="4129702"/>
                </a:lnTo>
                <a:lnTo>
                  <a:pt x="8193610" y="4166533"/>
                </a:lnTo>
                <a:lnTo>
                  <a:pt x="8185761" y="4166533"/>
                </a:lnTo>
                <a:lnTo>
                  <a:pt x="8185761" y="4172569"/>
                </a:lnTo>
                <a:lnTo>
                  <a:pt x="8179724" y="4168946"/>
                </a:lnTo>
                <a:lnTo>
                  <a:pt x="8175498" y="4168946"/>
                </a:lnTo>
                <a:lnTo>
                  <a:pt x="8175498" y="4166533"/>
                </a:lnTo>
                <a:lnTo>
                  <a:pt x="8171272" y="4166533"/>
                </a:lnTo>
                <a:lnTo>
                  <a:pt x="8151347" y="4144192"/>
                </a:lnTo>
                <a:lnTo>
                  <a:pt x="8132630" y="4119439"/>
                </a:lnTo>
                <a:lnTo>
                  <a:pt x="8114517" y="4094685"/>
                </a:lnTo>
                <a:lnTo>
                  <a:pt x="8114517" y="4172569"/>
                </a:lnTo>
                <a:lnTo>
                  <a:pt x="8084328" y="4172569"/>
                </a:lnTo>
                <a:lnTo>
                  <a:pt x="8084328" y="4168946"/>
                </a:lnTo>
                <a:lnTo>
                  <a:pt x="8080102" y="4168946"/>
                </a:lnTo>
                <a:lnTo>
                  <a:pt x="8080102" y="4166533"/>
                </a:lnTo>
                <a:lnTo>
                  <a:pt x="8075875" y="4166533"/>
                </a:lnTo>
                <a:lnTo>
                  <a:pt x="8080102" y="4139966"/>
                </a:lnTo>
                <a:lnTo>
                  <a:pt x="8075875" y="4125475"/>
                </a:lnTo>
                <a:lnTo>
                  <a:pt x="8069839" y="4113400"/>
                </a:lnTo>
                <a:lnTo>
                  <a:pt x="8061989" y="4094685"/>
                </a:lnTo>
                <a:lnTo>
                  <a:pt x="8061989" y="4075968"/>
                </a:lnTo>
                <a:lnTo>
                  <a:pt x="8072252" y="4055441"/>
                </a:lnTo>
                <a:lnTo>
                  <a:pt x="8086140" y="4026459"/>
                </a:lnTo>
                <a:lnTo>
                  <a:pt x="8100629" y="3999895"/>
                </a:lnTo>
                <a:lnTo>
                  <a:pt x="8114517" y="3979365"/>
                </a:lnTo>
                <a:lnTo>
                  <a:pt x="8122970" y="3969102"/>
                </a:lnTo>
                <a:lnTo>
                  <a:pt x="8157384" y="3979365"/>
                </a:lnTo>
                <a:lnTo>
                  <a:pt x="8179724" y="3979365"/>
                </a:lnTo>
                <a:lnTo>
                  <a:pt x="8195421" y="3975139"/>
                </a:lnTo>
                <a:lnTo>
                  <a:pt x="8217761" y="3969102"/>
                </a:lnTo>
                <a:close/>
                <a:moveTo>
                  <a:pt x="8317380" y="3950385"/>
                </a:moveTo>
                <a:lnTo>
                  <a:pt x="8331266" y="3957027"/>
                </a:lnTo>
                <a:lnTo>
                  <a:pt x="8337305" y="3960650"/>
                </a:lnTo>
                <a:lnTo>
                  <a:pt x="8345757" y="3969102"/>
                </a:lnTo>
                <a:lnTo>
                  <a:pt x="8347567" y="3975139"/>
                </a:lnTo>
                <a:lnTo>
                  <a:pt x="8347567" y="3989630"/>
                </a:lnTo>
                <a:lnTo>
                  <a:pt x="8347567" y="4008348"/>
                </a:lnTo>
                <a:lnTo>
                  <a:pt x="8341531" y="4012574"/>
                </a:lnTo>
                <a:lnTo>
                  <a:pt x="8337305" y="4014384"/>
                </a:lnTo>
                <a:lnTo>
                  <a:pt x="8337305" y="4018611"/>
                </a:lnTo>
                <a:lnTo>
                  <a:pt x="8337305" y="4022837"/>
                </a:lnTo>
                <a:lnTo>
                  <a:pt x="8337305" y="4026460"/>
                </a:lnTo>
                <a:lnTo>
                  <a:pt x="8337305" y="4028875"/>
                </a:lnTo>
                <a:lnTo>
                  <a:pt x="8335492" y="4033102"/>
                </a:lnTo>
                <a:lnTo>
                  <a:pt x="8327040" y="4040951"/>
                </a:lnTo>
                <a:lnTo>
                  <a:pt x="8327040" y="4022837"/>
                </a:lnTo>
                <a:lnTo>
                  <a:pt x="8313154" y="3999895"/>
                </a:lnTo>
                <a:lnTo>
                  <a:pt x="8313154" y="3975139"/>
                </a:lnTo>
                <a:close/>
                <a:moveTo>
                  <a:pt x="7999200" y="3810917"/>
                </a:moveTo>
                <a:lnTo>
                  <a:pt x="8019125" y="3816954"/>
                </a:lnTo>
                <a:lnTo>
                  <a:pt x="8043878" y="3831445"/>
                </a:lnTo>
                <a:lnTo>
                  <a:pt x="8066218" y="3853785"/>
                </a:lnTo>
                <a:lnTo>
                  <a:pt x="8075878" y="3872502"/>
                </a:lnTo>
                <a:lnTo>
                  <a:pt x="8066218" y="3878539"/>
                </a:lnTo>
                <a:lnTo>
                  <a:pt x="8055954" y="3888802"/>
                </a:lnTo>
                <a:lnTo>
                  <a:pt x="8043878" y="3897256"/>
                </a:lnTo>
                <a:lnTo>
                  <a:pt x="8029387" y="3903292"/>
                </a:lnTo>
                <a:lnTo>
                  <a:pt x="8041463" y="3935895"/>
                </a:lnTo>
                <a:lnTo>
                  <a:pt x="8055954" y="3960651"/>
                </a:lnTo>
                <a:lnTo>
                  <a:pt x="8069840" y="3989631"/>
                </a:lnTo>
                <a:lnTo>
                  <a:pt x="8057764" y="3993857"/>
                </a:lnTo>
                <a:lnTo>
                  <a:pt x="8051728" y="3993857"/>
                </a:lnTo>
                <a:lnTo>
                  <a:pt x="8047501" y="3993857"/>
                </a:lnTo>
                <a:lnTo>
                  <a:pt x="8043878" y="3998083"/>
                </a:lnTo>
                <a:lnTo>
                  <a:pt x="8041463" y="3999896"/>
                </a:lnTo>
                <a:lnTo>
                  <a:pt x="8037842" y="4008348"/>
                </a:lnTo>
                <a:lnTo>
                  <a:pt x="8019125" y="4040951"/>
                </a:lnTo>
                <a:lnTo>
                  <a:pt x="8009465" y="4080196"/>
                </a:lnTo>
                <a:lnTo>
                  <a:pt x="7990748" y="4115214"/>
                </a:lnTo>
                <a:lnTo>
                  <a:pt x="7981088" y="4123666"/>
                </a:lnTo>
                <a:lnTo>
                  <a:pt x="7970823" y="4123666"/>
                </a:lnTo>
                <a:lnTo>
                  <a:pt x="7958748" y="4125477"/>
                </a:lnTo>
                <a:lnTo>
                  <a:pt x="7946672" y="4125477"/>
                </a:lnTo>
                <a:lnTo>
                  <a:pt x="7924334" y="4113402"/>
                </a:lnTo>
                <a:lnTo>
                  <a:pt x="7903806" y="4109175"/>
                </a:lnTo>
                <a:lnTo>
                  <a:pt x="7877845" y="4109175"/>
                </a:lnTo>
                <a:lnTo>
                  <a:pt x="7853089" y="4104949"/>
                </a:lnTo>
                <a:lnTo>
                  <a:pt x="7828938" y="4094687"/>
                </a:lnTo>
                <a:lnTo>
                  <a:pt x="7804787" y="4061479"/>
                </a:lnTo>
                <a:lnTo>
                  <a:pt x="7786675" y="4018611"/>
                </a:lnTo>
                <a:lnTo>
                  <a:pt x="7782449" y="3969103"/>
                </a:lnTo>
                <a:lnTo>
                  <a:pt x="7800561" y="3960651"/>
                </a:lnTo>
                <a:lnTo>
                  <a:pt x="7815052" y="3960651"/>
                </a:lnTo>
                <a:lnTo>
                  <a:pt x="7828938" y="3964877"/>
                </a:lnTo>
                <a:lnTo>
                  <a:pt x="7843429" y="3957028"/>
                </a:lnTo>
                <a:lnTo>
                  <a:pt x="7861541" y="3928046"/>
                </a:lnTo>
                <a:lnTo>
                  <a:pt x="7906220" y="3922009"/>
                </a:lnTo>
                <a:lnTo>
                  <a:pt x="7914069" y="3915368"/>
                </a:lnTo>
                <a:lnTo>
                  <a:pt x="7920108" y="3907519"/>
                </a:lnTo>
                <a:lnTo>
                  <a:pt x="7920108" y="3903292"/>
                </a:lnTo>
                <a:lnTo>
                  <a:pt x="7924334" y="3900877"/>
                </a:lnTo>
                <a:lnTo>
                  <a:pt x="7924334" y="3897256"/>
                </a:lnTo>
                <a:lnTo>
                  <a:pt x="7924334" y="3893030"/>
                </a:lnTo>
                <a:lnTo>
                  <a:pt x="7927955" y="3888802"/>
                </a:lnTo>
                <a:lnTo>
                  <a:pt x="7934597" y="3888802"/>
                </a:lnTo>
                <a:lnTo>
                  <a:pt x="7946672" y="3888802"/>
                </a:lnTo>
                <a:lnTo>
                  <a:pt x="7958748" y="3888802"/>
                </a:lnTo>
                <a:lnTo>
                  <a:pt x="7966597" y="3864048"/>
                </a:lnTo>
                <a:lnTo>
                  <a:pt x="7976860" y="3845331"/>
                </a:lnTo>
                <a:lnTo>
                  <a:pt x="7987124" y="3829029"/>
                </a:lnTo>
                <a:close/>
                <a:moveTo>
                  <a:pt x="6980054" y="3763221"/>
                </a:moveTo>
                <a:lnTo>
                  <a:pt x="7000582" y="3777712"/>
                </a:lnTo>
                <a:lnTo>
                  <a:pt x="7012658" y="3802465"/>
                </a:lnTo>
                <a:lnTo>
                  <a:pt x="7012658" y="3839294"/>
                </a:lnTo>
                <a:lnTo>
                  <a:pt x="7012658" y="3843520"/>
                </a:lnTo>
                <a:lnTo>
                  <a:pt x="7014470" y="3843520"/>
                </a:lnTo>
                <a:lnTo>
                  <a:pt x="7018696" y="3845333"/>
                </a:lnTo>
                <a:lnTo>
                  <a:pt x="7018696" y="3849559"/>
                </a:lnTo>
                <a:lnTo>
                  <a:pt x="7018696" y="3858011"/>
                </a:lnTo>
                <a:lnTo>
                  <a:pt x="7012658" y="3858011"/>
                </a:lnTo>
                <a:lnTo>
                  <a:pt x="7004205" y="3859822"/>
                </a:lnTo>
                <a:lnTo>
                  <a:pt x="7000582" y="3868276"/>
                </a:lnTo>
                <a:lnTo>
                  <a:pt x="6994545" y="3872502"/>
                </a:lnTo>
                <a:lnTo>
                  <a:pt x="6990319" y="3872502"/>
                </a:lnTo>
                <a:lnTo>
                  <a:pt x="6986091" y="3868276"/>
                </a:lnTo>
                <a:lnTo>
                  <a:pt x="6984280" y="3868276"/>
                </a:lnTo>
                <a:lnTo>
                  <a:pt x="6980054" y="3864048"/>
                </a:lnTo>
                <a:lnTo>
                  <a:pt x="6966167" y="3835068"/>
                </a:lnTo>
                <a:lnTo>
                  <a:pt x="6966167" y="3792201"/>
                </a:lnTo>
                <a:lnTo>
                  <a:pt x="6969791" y="3786164"/>
                </a:lnTo>
                <a:lnTo>
                  <a:pt x="6974017" y="3781938"/>
                </a:lnTo>
                <a:lnTo>
                  <a:pt x="6975827" y="3773486"/>
                </a:lnTo>
                <a:close/>
                <a:moveTo>
                  <a:pt x="8250362" y="3720353"/>
                </a:moveTo>
                <a:lnTo>
                  <a:pt x="8266663" y="3738465"/>
                </a:lnTo>
                <a:lnTo>
                  <a:pt x="8278739" y="3758993"/>
                </a:lnTo>
                <a:lnTo>
                  <a:pt x="8278739" y="3792201"/>
                </a:lnTo>
                <a:lnTo>
                  <a:pt x="8280549" y="3800051"/>
                </a:lnTo>
                <a:lnTo>
                  <a:pt x="8284775" y="3800051"/>
                </a:lnTo>
                <a:lnTo>
                  <a:pt x="8284775" y="3802466"/>
                </a:lnTo>
                <a:lnTo>
                  <a:pt x="8280549" y="3802466"/>
                </a:lnTo>
                <a:lnTo>
                  <a:pt x="8278739" y="3810919"/>
                </a:lnTo>
                <a:lnTo>
                  <a:pt x="8278739" y="3816955"/>
                </a:lnTo>
                <a:lnTo>
                  <a:pt x="8274512" y="3816955"/>
                </a:lnTo>
                <a:lnTo>
                  <a:pt x="8274512" y="3821181"/>
                </a:lnTo>
                <a:lnTo>
                  <a:pt x="8270889" y="3821181"/>
                </a:lnTo>
                <a:lnTo>
                  <a:pt x="8264250" y="3824805"/>
                </a:lnTo>
                <a:lnTo>
                  <a:pt x="8260626" y="3816955"/>
                </a:lnTo>
                <a:lnTo>
                  <a:pt x="8260626" y="3814540"/>
                </a:lnTo>
                <a:lnTo>
                  <a:pt x="8256400" y="3814540"/>
                </a:lnTo>
                <a:lnTo>
                  <a:pt x="8252174" y="3814540"/>
                </a:lnTo>
                <a:lnTo>
                  <a:pt x="8250362" y="3810919"/>
                </a:lnTo>
                <a:lnTo>
                  <a:pt x="8250362" y="3816955"/>
                </a:lnTo>
                <a:lnTo>
                  <a:pt x="8252174" y="3821181"/>
                </a:lnTo>
                <a:lnTo>
                  <a:pt x="8256400" y="3824805"/>
                </a:lnTo>
                <a:lnTo>
                  <a:pt x="8260626" y="3829031"/>
                </a:lnTo>
                <a:lnTo>
                  <a:pt x="8256400" y="3831446"/>
                </a:lnTo>
                <a:lnTo>
                  <a:pt x="8256400" y="3835070"/>
                </a:lnTo>
                <a:lnTo>
                  <a:pt x="8256400" y="3839296"/>
                </a:lnTo>
                <a:lnTo>
                  <a:pt x="8256400" y="3849559"/>
                </a:lnTo>
                <a:lnTo>
                  <a:pt x="8238286" y="3849559"/>
                </a:lnTo>
                <a:lnTo>
                  <a:pt x="8238286" y="3839296"/>
                </a:lnTo>
                <a:lnTo>
                  <a:pt x="8228024" y="3835070"/>
                </a:lnTo>
                <a:lnTo>
                  <a:pt x="8217759" y="3829031"/>
                </a:lnTo>
                <a:lnTo>
                  <a:pt x="8214136" y="3821181"/>
                </a:lnTo>
                <a:lnTo>
                  <a:pt x="8209910" y="3810919"/>
                </a:lnTo>
                <a:lnTo>
                  <a:pt x="8208099" y="3800051"/>
                </a:lnTo>
                <a:lnTo>
                  <a:pt x="8199647" y="3786163"/>
                </a:lnTo>
                <a:lnTo>
                  <a:pt x="8189382" y="3792201"/>
                </a:lnTo>
                <a:lnTo>
                  <a:pt x="8175496" y="3800051"/>
                </a:lnTo>
                <a:lnTo>
                  <a:pt x="8161005" y="3802466"/>
                </a:lnTo>
                <a:lnTo>
                  <a:pt x="8147119" y="3810919"/>
                </a:lnTo>
                <a:lnTo>
                  <a:pt x="8147119" y="3792201"/>
                </a:lnTo>
                <a:lnTo>
                  <a:pt x="8151345" y="3787975"/>
                </a:lnTo>
                <a:lnTo>
                  <a:pt x="8151345" y="3786163"/>
                </a:lnTo>
                <a:lnTo>
                  <a:pt x="8153156" y="3786163"/>
                </a:lnTo>
                <a:lnTo>
                  <a:pt x="8153156" y="3777710"/>
                </a:lnTo>
                <a:lnTo>
                  <a:pt x="8181533" y="3767447"/>
                </a:lnTo>
                <a:lnTo>
                  <a:pt x="8208099" y="3758993"/>
                </a:lnTo>
                <a:lnTo>
                  <a:pt x="8232250" y="3744504"/>
                </a:lnTo>
                <a:close/>
                <a:moveTo>
                  <a:pt x="8075879" y="3681109"/>
                </a:moveTo>
                <a:lnTo>
                  <a:pt x="8084331" y="3688959"/>
                </a:lnTo>
                <a:lnTo>
                  <a:pt x="8086142" y="3688959"/>
                </a:lnTo>
                <a:lnTo>
                  <a:pt x="8090368" y="3688959"/>
                </a:lnTo>
                <a:lnTo>
                  <a:pt x="8090368" y="3691374"/>
                </a:lnTo>
                <a:lnTo>
                  <a:pt x="8090368" y="3699222"/>
                </a:lnTo>
                <a:lnTo>
                  <a:pt x="8094594" y="3705863"/>
                </a:lnTo>
                <a:lnTo>
                  <a:pt x="8072255" y="3723978"/>
                </a:lnTo>
                <a:lnTo>
                  <a:pt x="8057764" y="3742695"/>
                </a:lnTo>
                <a:lnTo>
                  <a:pt x="8041462" y="3757184"/>
                </a:lnTo>
                <a:lnTo>
                  <a:pt x="8015500" y="3771675"/>
                </a:lnTo>
                <a:lnTo>
                  <a:pt x="8015500" y="3763223"/>
                </a:lnTo>
                <a:lnTo>
                  <a:pt x="8037841" y="3738467"/>
                </a:lnTo>
                <a:lnTo>
                  <a:pt x="8061992" y="3713713"/>
                </a:lnTo>
                <a:close/>
                <a:moveTo>
                  <a:pt x="2998871" y="3491528"/>
                </a:moveTo>
                <a:lnTo>
                  <a:pt x="3013361" y="3491528"/>
                </a:lnTo>
                <a:lnTo>
                  <a:pt x="3027247" y="3493944"/>
                </a:lnTo>
                <a:lnTo>
                  <a:pt x="3043549" y="3501794"/>
                </a:lnTo>
                <a:lnTo>
                  <a:pt x="3037512" y="3506020"/>
                </a:lnTo>
                <a:lnTo>
                  <a:pt x="3033286" y="3512058"/>
                </a:lnTo>
                <a:lnTo>
                  <a:pt x="3027247" y="3516284"/>
                </a:lnTo>
                <a:lnTo>
                  <a:pt x="3015172" y="3516284"/>
                </a:lnTo>
                <a:lnTo>
                  <a:pt x="3004910" y="3512058"/>
                </a:lnTo>
                <a:lnTo>
                  <a:pt x="2995250" y="3512058"/>
                </a:lnTo>
                <a:lnTo>
                  <a:pt x="2984985" y="3512058"/>
                </a:lnTo>
                <a:lnTo>
                  <a:pt x="2972910" y="3516284"/>
                </a:lnTo>
                <a:lnTo>
                  <a:pt x="2972910" y="3493944"/>
                </a:lnTo>
                <a:close/>
                <a:moveTo>
                  <a:pt x="8136855" y="3469188"/>
                </a:moveTo>
                <a:lnTo>
                  <a:pt x="8147119" y="3469188"/>
                </a:lnTo>
                <a:lnTo>
                  <a:pt x="8161005" y="3469188"/>
                </a:lnTo>
                <a:lnTo>
                  <a:pt x="8161005" y="3506017"/>
                </a:lnTo>
                <a:lnTo>
                  <a:pt x="8157382" y="3530773"/>
                </a:lnTo>
                <a:lnTo>
                  <a:pt x="8151346" y="3551301"/>
                </a:lnTo>
                <a:lnTo>
                  <a:pt x="8147119" y="3588130"/>
                </a:lnTo>
                <a:lnTo>
                  <a:pt x="8153156" y="3588130"/>
                </a:lnTo>
                <a:lnTo>
                  <a:pt x="8153156" y="3594771"/>
                </a:lnTo>
                <a:lnTo>
                  <a:pt x="8167044" y="3594771"/>
                </a:lnTo>
                <a:lnTo>
                  <a:pt x="8175496" y="3594771"/>
                </a:lnTo>
                <a:lnTo>
                  <a:pt x="8181533" y="3594771"/>
                </a:lnTo>
                <a:lnTo>
                  <a:pt x="8189382" y="3598393"/>
                </a:lnTo>
                <a:lnTo>
                  <a:pt x="8195421" y="3602621"/>
                </a:lnTo>
                <a:lnTo>
                  <a:pt x="8209910" y="3605034"/>
                </a:lnTo>
                <a:lnTo>
                  <a:pt x="8217759" y="3631600"/>
                </a:lnTo>
                <a:lnTo>
                  <a:pt x="8232250" y="3647902"/>
                </a:lnTo>
                <a:lnTo>
                  <a:pt x="8250362" y="3666619"/>
                </a:lnTo>
                <a:lnTo>
                  <a:pt x="8264250" y="3691373"/>
                </a:lnTo>
                <a:lnTo>
                  <a:pt x="8252174" y="3695599"/>
                </a:lnTo>
                <a:lnTo>
                  <a:pt x="8246136" y="3699222"/>
                </a:lnTo>
                <a:lnTo>
                  <a:pt x="8242512" y="3699222"/>
                </a:lnTo>
                <a:lnTo>
                  <a:pt x="8242512" y="3703448"/>
                </a:lnTo>
                <a:lnTo>
                  <a:pt x="8242512" y="3705864"/>
                </a:lnTo>
                <a:lnTo>
                  <a:pt x="8242512" y="3709487"/>
                </a:lnTo>
                <a:lnTo>
                  <a:pt x="8235871" y="3709487"/>
                </a:lnTo>
                <a:lnTo>
                  <a:pt x="8223796" y="3713713"/>
                </a:lnTo>
                <a:lnTo>
                  <a:pt x="8221985" y="3705864"/>
                </a:lnTo>
                <a:lnTo>
                  <a:pt x="8221985" y="3703448"/>
                </a:lnTo>
                <a:lnTo>
                  <a:pt x="8217759" y="3703448"/>
                </a:lnTo>
                <a:lnTo>
                  <a:pt x="8214136" y="3703448"/>
                </a:lnTo>
                <a:lnTo>
                  <a:pt x="8209910" y="3699222"/>
                </a:lnTo>
                <a:lnTo>
                  <a:pt x="8203873" y="3713713"/>
                </a:lnTo>
                <a:lnTo>
                  <a:pt x="8199647" y="3723976"/>
                </a:lnTo>
                <a:lnTo>
                  <a:pt x="8193608" y="3734241"/>
                </a:lnTo>
                <a:lnTo>
                  <a:pt x="8181533" y="3738467"/>
                </a:lnTo>
                <a:lnTo>
                  <a:pt x="8171270" y="3744503"/>
                </a:lnTo>
                <a:lnTo>
                  <a:pt x="8171270" y="3738467"/>
                </a:lnTo>
                <a:lnTo>
                  <a:pt x="8165231" y="3730617"/>
                </a:lnTo>
                <a:lnTo>
                  <a:pt x="8165231" y="3723976"/>
                </a:lnTo>
                <a:lnTo>
                  <a:pt x="8165231" y="3720354"/>
                </a:lnTo>
                <a:lnTo>
                  <a:pt x="8165231" y="3717939"/>
                </a:lnTo>
                <a:lnTo>
                  <a:pt x="8165231" y="3713713"/>
                </a:lnTo>
                <a:lnTo>
                  <a:pt x="8161005" y="3709487"/>
                </a:lnTo>
                <a:lnTo>
                  <a:pt x="8157382" y="3709487"/>
                </a:lnTo>
                <a:lnTo>
                  <a:pt x="8147119" y="3705864"/>
                </a:lnTo>
                <a:lnTo>
                  <a:pt x="8147119" y="3695599"/>
                </a:lnTo>
                <a:lnTo>
                  <a:pt x="8147119" y="3685336"/>
                </a:lnTo>
                <a:lnTo>
                  <a:pt x="8151346" y="3676882"/>
                </a:lnTo>
                <a:lnTo>
                  <a:pt x="8151346" y="3675071"/>
                </a:lnTo>
                <a:lnTo>
                  <a:pt x="8153156" y="3670845"/>
                </a:lnTo>
                <a:lnTo>
                  <a:pt x="8161005" y="3670845"/>
                </a:lnTo>
                <a:lnTo>
                  <a:pt x="8171270" y="3666619"/>
                </a:lnTo>
                <a:lnTo>
                  <a:pt x="8185761" y="3666619"/>
                </a:lnTo>
                <a:lnTo>
                  <a:pt x="8185761" y="3691373"/>
                </a:lnTo>
                <a:lnTo>
                  <a:pt x="8209910" y="3691373"/>
                </a:lnTo>
                <a:lnTo>
                  <a:pt x="8209910" y="3685336"/>
                </a:lnTo>
                <a:lnTo>
                  <a:pt x="8214136" y="3676882"/>
                </a:lnTo>
                <a:lnTo>
                  <a:pt x="8217759" y="3675071"/>
                </a:lnTo>
                <a:lnTo>
                  <a:pt x="8217759" y="3670845"/>
                </a:lnTo>
                <a:lnTo>
                  <a:pt x="8221985" y="3666619"/>
                </a:lnTo>
                <a:lnTo>
                  <a:pt x="8223796" y="3660580"/>
                </a:lnTo>
                <a:lnTo>
                  <a:pt x="8217759" y="3660580"/>
                </a:lnTo>
                <a:lnTo>
                  <a:pt x="8181533" y="3631600"/>
                </a:lnTo>
                <a:lnTo>
                  <a:pt x="8141083" y="3612883"/>
                </a:lnTo>
                <a:lnTo>
                  <a:pt x="8141083" y="3627374"/>
                </a:lnTo>
                <a:lnTo>
                  <a:pt x="8136855" y="3637637"/>
                </a:lnTo>
                <a:lnTo>
                  <a:pt x="8132629" y="3647902"/>
                </a:lnTo>
                <a:lnTo>
                  <a:pt x="8132629" y="3660580"/>
                </a:lnTo>
                <a:lnTo>
                  <a:pt x="8129007" y="3656354"/>
                </a:lnTo>
                <a:lnTo>
                  <a:pt x="8126592" y="3652128"/>
                </a:lnTo>
                <a:lnTo>
                  <a:pt x="8126592" y="3647902"/>
                </a:lnTo>
                <a:lnTo>
                  <a:pt x="8122969" y="3646091"/>
                </a:lnTo>
                <a:lnTo>
                  <a:pt x="8112704" y="3618922"/>
                </a:lnTo>
                <a:lnTo>
                  <a:pt x="8100629" y="3588130"/>
                </a:lnTo>
                <a:lnTo>
                  <a:pt x="8098215" y="3547074"/>
                </a:lnTo>
                <a:lnTo>
                  <a:pt x="8100629" y="3512056"/>
                </a:lnTo>
                <a:lnTo>
                  <a:pt x="8114517" y="3477037"/>
                </a:lnTo>
                <a:lnTo>
                  <a:pt x="8126592" y="3472811"/>
                </a:lnTo>
                <a:close/>
                <a:moveTo>
                  <a:pt x="2881749" y="3469188"/>
                </a:moveTo>
                <a:lnTo>
                  <a:pt x="2895635" y="3469188"/>
                </a:lnTo>
                <a:lnTo>
                  <a:pt x="2910127" y="3472812"/>
                </a:lnTo>
                <a:lnTo>
                  <a:pt x="2924013" y="3472812"/>
                </a:lnTo>
                <a:lnTo>
                  <a:pt x="2934278" y="3477038"/>
                </a:lnTo>
                <a:lnTo>
                  <a:pt x="2934278" y="3493944"/>
                </a:lnTo>
                <a:lnTo>
                  <a:pt x="2881749" y="3493944"/>
                </a:lnTo>
                <a:close/>
                <a:moveTo>
                  <a:pt x="2583486" y="3469188"/>
                </a:moveTo>
                <a:lnTo>
                  <a:pt x="2602203" y="3472812"/>
                </a:lnTo>
                <a:lnTo>
                  <a:pt x="2611863" y="3479453"/>
                </a:lnTo>
                <a:lnTo>
                  <a:pt x="2626353" y="3487301"/>
                </a:lnTo>
                <a:lnTo>
                  <a:pt x="2638428" y="3493943"/>
                </a:lnTo>
                <a:lnTo>
                  <a:pt x="2638428" y="3501793"/>
                </a:lnTo>
                <a:lnTo>
                  <a:pt x="2624543" y="3501793"/>
                </a:lnTo>
                <a:lnTo>
                  <a:pt x="2611863" y="3506019"/>
                </a:lnTo>
                <a:lnTo>
                  <a:pt x="2602203" y="3507832"/>
                </a:lnTo>
                <a:lnTo>
                  <a:pt x="2596166" y="3506019"/>
                </a:lnTo>
                <a:lnTo>
                  <a:pt x="2581675" y="3506019"/>
                </a:lnTo>
                <a:lnTo>
                  <a:pt x="2569600" y="3501793"/>
                </a:lnTo>
                <a:lnTo>
                  <a:pt x="2569600" y="3477038"/>
                </a:lnTo>
                <a:lnTo>
                  <a:pt x="2573826" y="3477038"/>
                </a:lnTo>
                <a:lnTo>
                  <a:pt x="2577449" y="3472812"/>
                </a:lnTo>
                <a:lnTo>
                  <a:pt x="2581675" y="3472812"/>
                </a:lnTo>
                <a:close/>
                <a:moveTo>
                  <a:pt x="2707255" y="3435982"/>
                </a:moveTo>
                <a:lnTo>
                  <a:pt x="2750123" y="3440208"/>
                </a:lnTo>
                <a:lnTo>
                  <a:pt x="2786349" y="3448660"/>
                </a:lnTo>
                <a:lnTo>
                  <a:pt x="2814727" y="3458925"/>
                </a:lnTo>
                <a:lnTo>
                  <a:pt x="2849140" y="3469190"/>
                </a:lnTo>
                <a:lnTo>
                  <a:pt x="2849140" y="3487302"/>
                </a:lnTo>
                <a:lnTo>
                  <a:pt x="2835254" y="3487302"/>
                </a:lnTo>
                <a:lnTo>
                  <a:pt x="2828613" y="3491528"/>
                </a:lnTo>
                <a:lnTo>
                  <a:pt x="2818952" y="3493943"/>
                </a:lnTo>
                <a:lnTo>
                  <a:pt x="2810500" y="3497566"/>
                </a:lnTo>
                <a:lnTo>
                  <a:pt x="2804461" y="3501792"/>
                </a:lnTo>
                <a:lnTo>
                  <a:pt x="2792386" y="3501792"/>
                </a:lnTo>
                <a:lnTo>
                  <a:pt x="2792386" y="3497566"/>
                </a:lnTo>
                <a:lnTo>
                  <a:pt x="2792386" y="3493943"/>
                </a:lnTo>
                <a:lnTo>
                  <a:pt x="2790575" y="3491528"/>
                </a:lnTo>
                <a:lnTo>
                  <a:pt x="2786349" y="3487302"/>
                </a:lnTo>
                <a:lnTo>
                  <a:pt x="2782123" y="3483678"/>
                </a:lnTo>
                <a:lnTo>
                  <a:pt x="2778500" y="3487302"/>
                </a:lnTo>
                <a:lnTo>
                  <a:pt x="2772461" y="3507829"/>
                </a:lnTo>
                <a:lnTo>
                  <a:pt x="2762198" y="3507829"/>
                </a:lnTo>
                <a:lnTo>
                  <a:pt x="2735632" y="3506018"/>
                </a:lnTo>
                <a:lnTo>
                  <a:pt x="2707255" y="3501792"/>
                </a:lnTo>
                <a:lnTo>
                  <a:pt x="2687332" y="3501792"/>
                </a:lnTo>
                <a:lnTo>
                  <a:pt x="2677067" y="3477037"/>
                </a:lnTo>
                <a:lnTo>
                  <a:pt x="2695179" y="3477037"/>
                </a:lnTo>
                <a:lnTo>
                  <a:pt x="2707255" y="3477037"/>
                </a:lnTo>
                <a:lnTo>
                  <a:pt x="2721745" y="3472811"/>
                </a:lnTo>
                <a:lnTo>
                  <a:pt x="2733821" y="3469190"/>
                </a:lnTo>
                <a:lnTo>
                  <a:pt x="2725369" y="3464964"/>
                </a:lnTo>
                <a:lnTo>
                  <a:pt x="2719330" y="3458925"/>
                </a:lnTo>
                <a:lnTo>
                  <a:pt x="2715709" y="3454699"/>
                </a:lnTo>
                <a:lnTo>
                  <a:pt x="2711481" y="3448660"/>
                </a:lnTo>
                <a:close/>
                <a:moveTo>
                  <a:pt x="438334" y="3358099"/>
                </a:moveTo>
                <a:lnTo>
                  <a:pt x="470937" y="3368364"/>
                </a:lnTo>
                <a:lnTo>
                  <a:pt x="495088" y="3382250"/>
                </a:lnTo>
                <a:lnTo>
                  <a:pt x="523465" y="3396739"/>
                </a:lnTo>
                <a:lnTo>
                  <a:pt x="523465" y="3405193"/>
                </a:lnTo>
                <a:lnTo>
                  <a:pt x="515011" y="3405193"/>
                </a:lnTo>
                <a:lnTo>
                  <a:pt x="490862" y="3421494"/>
                </a:lnTo>
                <a:lnTo>
                  <a:pt x="466711" y="3425720"/>
                </a:lnTo>
                <a:lnTo>
                  <a:pt x="444371" y="3429946"/>
                </a:lnTo>
                <a:lnTo>
                  <a:pt x="420221" y="3435983"/>
                </a:lnTo>
                <a:lnTo>
                  <a:pt x="420221" y="3429946"/>
                </a:lnTo>
                <a:lnTo>
                  <a:pt x="414184" y="3429946"/>
                </a:lnTo>
                <a:lnTo>
                  <a:pt x="420221" y="3411229"/>
                </a:lnTo>
                <a:lnTo>
                  <a:pt x="420221" y="3393117"/>
                </a:lnTo>
                <a:lnTo>
                  <a:pt x="420221" y="3368364"/>
                </a:lnTo>
                <a:lnTo>
                  <a:pt x="428070" y="3364136"/>
                </a:lnTo>
                <a:lnTo>
                  <a:pt x="429882" y="3364136"/>
                </a:lnTo>
                <a:lnTo>
                  <a:pt x="429882" y="3361722"/>
                </a:lnTo>
                <a:lnTo>
                  <a:pt x="434108" y="3361722"/>
                </a:lnTo>
                <a:close/>
                <a:moveTo>
                  <a:pt x="2460320" y="3335156"/>
                </a:moveTo>
                <a:lnTo>
                  <a:pt x="2517074" y="3347835"/>
                </a:lnTo>
                <a:lnTo>
                  <a:pt x="2567789" y="3364136"/>
                </a:lnTo>
                <a:lnTo>
                  <a:pt x="2605826" y="3382251"/>
                </a:lnTo>
                <a:lnTo>
                  <a:pt x="2644467" y="3400966"/>
                </a:lnTo>
                <a:lnTo>
                  <a:pt x="2687335" y="3421496"/>
                </a:lnTo>
                <a:lnTo>
                  <a:pt x="2687335" y="3435985"/>
                </a:lnTo>
                <a:lnTo>
                  <a:pt x="2668618" y="3435985"/>
                </a:lnTo>
                <a:lnTo>
                  <a:pt x="2648694" y="3444439"/>
                </a:lnTo>
                <a:lnTo>
                  <a:pt x="2624543" y="3450476"/>
                </a:lnTo>
                <a:lnTo>
                  <a:pt x="2597978" y="3454702"/>
                </a:lnTo>
                <a:lnTo>
                  <a:pt x="2602204" y="3448665"/>
                </a:lnTo>
                <a:lnTo>
                  <a:pt x="2602204" y="3440211"/>
                </a:lnTo>
                <a:lnTo>
                  <a:pt x="2602204" y="3435985"/>
                </a:lnTo>
                <a:lnTo>
                  <a:pt x="2602204" y="3434174"/>
                </a:lnTo>
                <a:lnTo>
                  <a:pt x="2602204" y="3429948"/>
                </a:lnTo>
                <a:lnTo>
                  <a:pt x="2597978" y="3421496"/>
                </a:lnTo>
                <a:lnTo>
                  <a:pt x="2545450" y="3407005"/>
                </a:lnTo>
                <a:lnTo>
                  <a:pt x="2496546" y="3382251"/>
                </a:lnTo>
                <a:lnTo>
                  <a:pt x="2444018" y="3358100"/>
                </a:lnTo>
                <a:lnTo>
                  <a:pt x="2431943" y="3368364"/>
                </a:lnTo>
                <a:lnTo>
                  <a:pt x="2425906" y="3378627"/>
                </a:lnTo>
                <a:lnTo>
                  <a:pt x="2415641" y="3390703"/>
                </a:lnTo>
                <a:lnTo>
                  <a:pt x="2403566" y="3386477"/>
                </a:lnTo>
                <a:lnTo>
                  <a:pt x="2389075" y="3378627"/>
                </a:lnTo>
                <a:lnTo>
                  <a:pt x="2383038" y="3376212"/>
                </a:lnTo>
                <a:lnTo>
                  <a:pt x="2397529" y="3376212"/>
                </a:lnTo>
                <a:lnTo>
                  <a:pt x="2407189" y="3361723"/>
                </a:lnTo>
                <a:lnTo>
                  <a:pt x="2417452" y="3353873"/>
                </a:lnTo>
                <a:lnTo>
                  <a:pt x="2429527" y="3343608"/>
                </a:lnTo>
                <a:lnTo>
                  <a:pt x="2439792" y="3343608"/>
                </a:lnTo>
                <a:lnTo>
                  <a:pt x="2445829" y="3339382"/>
                </a:lnTo>
                <a:lnTo>
                  <a:pt x="2454283" y="3339382"/>
                </a:lnTo>
                <a:close/>
                <a:moveTo>
                  <a:pt x="391847" y="3318854"/>
                </a:moveTo>
                <a:lnTo>
                  <a:pt x="420221" y="3329120"/>
                </a:lnTo>
                <a:lnTo>
                  <a:pt x="420221" y="3335157"/>
                </a:lnTo>
                <a:lnTo>
                  <a:pt x="414185" y="3335157"/>
                </a:lnTo>
                <a:lnTo>
                  <a:pt x="391847" y="3343610"/>
                </a:lnTo>
                <a:lnTo>
                  <a:pt x="371317" y="3343610"/>
                </a:lnTo>
                <a:lnTo>
                  <a:pt x="353205" y="3343610"/>
                </a:lnTo>
                <a:lnTo>
                  <a:pt x="353205" y="3329120"/>
                </a:lnTo>
                <a:lnTo>
                  <a:pt x="363470" y="3324891"/>
                </a:lnTo>
                <a:lnTo>
                  <a:pt x="373733" y="3324891"/>
                </a:lnTo>
                <a:lnTo>
                  <a:pt x="381582" y="3323081"/>
                </a:lnTo>
                <a:close/>
                <a:moveTo>
                  <a:pt x="235475" y="3285646"/>
                </a:moveTo>
                <a:lnTo>
                  <a:pt x="247550" y="3289872"/>
                </a:lnTo>
                <a:lnTo>
                  <a:pt x="262041" y="3289872"/>
                </a:lnTo>
                <a:lnTo>
                  <a:pt x="268078" y="3289872"/>
                </a:lnTo>
                <a:lnTo>
                  <a:pt x="278342" y="3294098"/>
                </a:lnTo>
                <a:lnTo>
                  <a:pt x="290418" y="3295911"/>
                </a:lnTo>
                <a:lnTo>
                  <a:pt x="290418" y="3310399"/>
                </a:lnTo>
                <a:lnTo>
                  <a:pt x="282569" y="3310399"/>
                </a:lnTo>
                <a:lnTo>
                  <a:pt x="272303" y="3314625"/>
                </a:lnTo>
                <a:lnTo>
                  <a:pt x="262041" y="3318853"/>
                </a:lnTo>
                <a:lnTo>
                  <a:pt x="249966" y="3318853"/>
                </a:lnTo>
                <a:lnTo>
                  <a:pt x="235475" y="3318853"/>
                </a:lnTo>
                <a:close/>
                <a:moveTo>
                  <a:pt x="2569600" y="3279610"/>
                </a:moveTo>
                <a:lnTo>
                  <a:pt x="2581676" y="3285647"/>
                </a:lnTo>
                <a:lnTo>
                  <a:pt x="2587714" y="3294101"/>
                </a:lnTo>
                <a:lnTo>
                  <a:pt x="2596168" y="3300138"/>
                </a:lnTo>
                <a:lnTo>
                  <a:pt x="2597979" y="3310403"/>
                </a:lnTo>
                <a:lnTo>
                  <a:pt x="2597979" y="3329121"/>
                </a:lnTo>
                <a:lnTo>
                  <a:pt x="2583487" y="3329121"/>
                </a:lnTo>
                <a:lnTo>
                  <a:pt x="2581676" y="3318856"/>
                </a:lnTo>
                <a:lnTo>
                  <a:pt x="2577450" y="3314630"/>
                </a:lnTo>
                <a:lnTo>
                  <a:pt x="2573826" y="3308591"/>
                </a:lnTo>
                <a:lnTo>
                  <a:pt x="2569600" y="3300138"/>
                </a:lnTo>
                <a:lnTo>
                  <a:pt x="2569600" y="3294101"/>
                </a:lnTo>
                <a:close/>
                <a:moveTo>
                  <a:pt x="8147123" y="3265119"/>
                </a:moveTo>
                <a:lnTo>
                  <a:pt x="8153160" y="3271156"/>
                </a:lnTo>
                <a:lnTo>
                  <a:pt x="8157386" y="3279610"/>
                </a:lnTo>
                <a:lnTo>
                  <a:pt x="8161009" y="3285647"/>
                </a:lnTo>
                <a:lnTo>
                  <a:pt x="8161009" y="3295912"/>
                </a:lnTo>
                <a:lnTo>
                  <a:pt x="8161009" y="3310401"/>
                </a:lnTo>
                <a:lnTo>
                  <a:pt x="8132632" y="3382252"/>
                </a:lnTo>
                <a:lnTo>
                  <a:pt x="8118743" y="3364137"/>
                </a:lnTo>
                <a:lnTo>
                  <a:pt x="8112706" y="3347836"/>
                </a:lnTo>
                <a:lnTo>
                  <a:pt x="8108480" y="3318855"/>
                </a:lnTo>
                <a:close/>
                <a:moveTo>
                  <a:pt x="2553298" y="3232516"/>
                </a:moveTo>
                <a:lnTo>
                  <a:pt x="2597976" y="3232516"/>
                </a:lnTo>
                <a:lnTo>
                  <a:pt x="2602202" y="3238553"/>
                </a:lnTo>
                <a:lnTo>
                  <a:pt x="2610051" y="3242779"/>
                </a:lnTo>
                <a:lnTo>
                  <a:pt x="2610051" y="3247007"/>
                </a:lnTo>
                <a:lnTo>
                  <a:pt x="2611862" y="3250628"/>
                </a:lnTo>
                <a:lnTo>
                  <a:pt x="2611862" y="3253043"/>
                </a:lnTo>
                <a:lnTo>
                  <a:pt x="2610051" y="3257269"/>
                </a:lnTo>
                <a:lnTo>
                  <a:pt x="2610051" y="3265119"/>
                </a:lnTo>
                <a:lnTo>
                  <a:pt x="2597976" y="3257269"/>
                </a:lnTo>
                <a:lnTo>
                  <a:pt x="2587711" y="3253043"/>
                </a:lnTo>
                <a:lnTo>
                  <a:pt x="2577448" y="3253043"/>
                </a:lnTo>
                <a:lnTo>
                  <a:pt x="2569599" y="3250628"/>
                </a:lnTo>
                <a:lnTo>
                  <a:pt x="2563562" y="3250628"/>
                </a:lnTo>
                <a:lnTo>
                  <a:pt x="2555108" y="3247007"/>
                </a:lnTo>
                <a:lnTo>
                  <a:pt x="2553298" y="3238553"/>
                </a:lnTo>
                <a:close/>
                <a:moveTo>
                  <a:pt x="8374133" y="3098482"/>
                </a:moveTo>
                <a:lnTo>
                  <a:pt x="8380170" y="3102708"/>
                </a:lnTo>
                <a:lnTo>
                  <a:pt x="8383793" y="3102708"/>
                </a:lnTo>
                <a:lnTo>
                  <a:pt x="8383793" y="3106935"/>
                </a:lnTo>
                <a:lnTo>
                  <a:pt x="8388019" y="3112973"/>
                </a:lnTo>
                <a:lnTo>
                  <a:pt x="8388019" y="3121426"/>
                </a:lnTo>
                <a:lnTo>
                  <a:pt x="8383793" y="3131691"/>
                </a:lnTo>
                <a:lnTo>
                  <a:pt x="8375943" y="3141954"/>
                </a:lnTo>
                <a:lnTo>
                  <a:pt x="8374133" y="3152219"/>
                </a:lnTo>
                <a:lnTo>
                  <a:pt x="8355416" y="3152219"/>
                </a:lnTo>
                <a:lnTo>
                  <a:pt x="8355416" y="3127463"/>
                </a:lnTo>
                <a:lnTo>
                  <a:pt x="8362058" y="3125049"/>
                </a:lnTo>
                <a:lnTo>
                  <a:pt x="8365679" y="3117200"/>
                </a:lnTo>
                <a:lnTo>
                  <a:pt x="8369907" y="3111161"/>
                </a:lnTo>
                <a:close/>
                <a:moveTo>
                  <a:pt x="8278740" y="3001881"/>
                </a:moveTo>
                <a:lnTo>
                  <a:pt x="8302889" y="3001881"/>
                </a:lnTo>
                <a:lnTo>
                  <a:pt x="8302889" y="3026637"/>
                </a:lnTo>
                <a:lnTo>
                  <a:pt x="8270891" y="3026637"/>
                </a:lnTo>
                <a:lnTo>
                  <a:pt x="8270891" y="3010334"/>
                </a:lnTo>
                <a:lnTo>
                  <a:pt x="8278740" y="3010334"/>
                </a:lnTo>
                <a:close/>
                <a:moveTo>
                  <a:pt x="5703707" y="2933656"/>
                </a:moveTo>
                <a:lnTo>
                  <a:pt x="5721819" y="2933656"/>
                </a:lnTo>
                <a:lnTo>
                  <a:pt x="5713970" y="2943920"/>
                </a:lnTo>
                <a:lnTo>
                  <a:pt x="5707933" y="2952372"/>
                </a:lnTo>
                <a:lnTo>
                  <a:pt x="5699481" y="2958409"/>
                </a:lnTo>
                <a:lnTo>
                  <a:pt x="5693443" y="2966863"/>
                </a:lnTo>
                <a:lnTo>
                  <a:pt x="5681367" y="2972900"/>
                </a:lnTo>
                <a:lnTo>
                  <a:pt x="5675331" y="2972900"/>
                </a:lnTo>
                <a:lnTo>
                  <a:pt x="5675331" y="2977126"/>
                </a:lnTo>
                <a:lnTo>
                  <a:pt x="5671105" y="2977126"/>
                </a:lnTo>
                <a:lnTo>
                  <a:pt x="5665066" y="2977126"/>
                </a:lnTo>
                <a:lnTo>
                  <a:pt x="5657217" y="2981352"/>
                </a:lnTo>
                <a:lnTo>
                  <a:pt x="5651180" y="2954183"/>
                </a:lnTo>
                <a:lnTo>
                  <a:pt x="5665066" y="2952372"/>
                </a:lnTo>
                <a:lnTo>
                  <a:pt x="5679557" y="2943920"/>
                </a:lnTo>
                <a:lnTo>
                  <a:pt x="5693443" y="2940297"/>
                </a:lnTo>
                <a:close/>
                <a:moveTo>
                  <a:pt x="5409677" y="2923393"/>
                </a:moveTo>
                <a:lnTo>
                  <a:pt x="5428394" y="2930034"/>
                </a:lnTo>
                <a:lnTo>
                  <a:pt x="5448318" y="2937883"/>
                </a:lnTo>
                <a:lnTo>
                  <a:pt x="5472467" y="2943920"/>
                </a:lnTo>
                <a:lnTo>
                  <a:pt x="5486958" y="2954184"/>
                </a:lnTo>
                <a:lnTo>
                  <a:pt x="5430204" y="2954184"/>
                </a:lnTo>
                <a:lnTo>
                  <a:pt x="5424168" y="2952371"/>
                </a:lnTo>
                <a:lnTo>
                  <a:pt x="5419942" y="2952371"/>
                </a:lnTo>
                <a:lnTo>
                  <a:pt x="5413903" y="2948145"/>
                </a:lnTo>
                <a:lnTo>
                  <a:pt x="5400017" y="2948145"/>
                </a:lnTo>
                <a:lnTo>
                  <a:pt x="5400017" y="2940297"/>
                </a:lnTo>
                <a:lnTo>
                  <a:pt x="5403640" y="2937883"/>
                </a:lnTo>
                <a:lnTo>
                  <a:pt x="5406054" y="2933657"/>
                </a:lnTo>
                <a:lnTo>
                  <a:pt x="5406054" y="2930034"/>
                </a:lnTo>
                <a:close/>
                <a:moveTo>
                  <a:pt x="4778163" y="2783926"/>
                </a:moveTo>
                <a:lnTo>
                  <a:pt x="4826467" y="2783926"/>
                </a:lnTo>
                <a:lnTo>
                  <a:pt x="4826467" y="2789963"/>
                </a:lnTo>
                <a:lnTo>
                  <a:pt x="4816201" y="2794191"/>
                </a:lnTo>
                <a:lnTo>
                  <a:pt x="4812578" y="2797812"/>
                </a:lnTo>
                <a:lnTo>
                  <a:pt x="4805936" y="2800228"/>
                </a:lnTo>
                <a:lnTo>
                  <a:pt x="4798089" y="2804454"/>
                </a:lnTo>
                <a:lnTo>
                  <a:pt x="4787824" y="2804454"/>
                </a:lnTo>
                <a:close/>
                <a:moveTo>
                  <a:pt x="5528015" y="2742266"/>
                </a:moveTo>
                <a:lnTo>
                  <a:pt x="5523789" y="2746492"/>
                </a:lnTo>
                <a:lnTo>
                  <a:pt x="5519561" y="2750719"/>
                </a:lnTo>
                <a:lnTo>
                  <a:pt x="5515335" y="2750719"/>
                </a:lnTo>
                <a:lnTo>
                  <a:pt x="5515335" y="2754945"/>
                </a:lnTo>
                <a:lnTo>
                  <a:pt x="5513524" y="2756755"/>
                </a:lnTo>
                <a:lnTo>
                  <a:pt x="5510506" y="2765209"/>
                </a:lnTo>
                <a:lnTo>
                  <a:pt x="5516542" y="2765209"/>
                </a:lnTo>
                <a:lnTo>
                  <a:pt x="5528618" y="2760983"/>
                </a:lnTo>
                <a:lnTo>
                  <a:pt x="5534656" y="2756755"/>
                </a:lnTo>
                <a:lnTo>
                  <a:pt x="5542504" y="2754945"/>
                </a:lnTo>
                <a:lnTo>
                  <a:pt x="5548542" y="2750719"/>
                </a:lnTo>
                <a:lnTo>
                  <a:pt x="5556392" y="2742266"/>
                </a:lnTo>
                <a:close/>
                <a:moveTo>
                  <a:pt x="4996725" y="2742266"/>
                </a:moveTo>
                <a:lnTo>
                  <a:pt x="5006990" y="2742266"/>
                </a:lnTo>
                <a:lnTo>
                  <a:pt x="5020872" y="2742266"/>
                </a:lnTo>
                <a:lnTo>
                  <a:pt x="5025097" y="2775475"/>
                </a:lnTo>
                <a:lnTo>
                  <a:pt x="5029326" y="2814718"/>
                </a:lnTo>
                <a:lnTo>
                  <a:pt x="5010613" y="2814718"/>
                </a:lnTo>
                <a:lnTo>
                  <a:pt x="5006990" y="2818341"/>
                </a:lnTo>
                <a:lnTo>
                  <a:pt x="5000952" y="2818341"/>
                </a:lnTo>
                <a:lnTo>
                  <a:pt x="4992498" y="2818341"/>
                </a:lnTo>
                <a:lnTo>
                  <a:pt x="4982234" y="2822567"/>
                </a:lnTo>
                <a:lnTo>
                  <a:pt x="4978611" y="2794190"/>
                </a:lnTo>
                <a:lnTo>
                  <a:pt x="4978611" y="2765210"/>
                </a:lnTo>
                <a:lnTo>
                  <a:pt x="4982234" y="2750719"/>
                </a:lnTo>
                <a:lnTo>
                  <a:pt x="4988271" y="2746493"/>
                </a:lnTo>
                <a:close/>
                <a:moveTo>
                  <a:pt x="5002761" y="2672229"/>
                </a:moveTo>
                <a:lnTo>
                  <a:pt x="5020872" y="2672229"/>
                </a:lnTo>
                <a:lnTo>
                  <a:pt x="5016650" y="2686722"/>
                </a:lnTo>
                <a:lnTo>
                  <a:pt x="5016650" y="2696984"/>
                </a:lnTo>
                <a:lnTo>
                  <a:pt x="5016650" y="2707249"/>
                </a:lnTo>
                <a:lnTo>
                  <a:pt x="5014837" y="2715701"/>
                </a:lnTo>
                <a:lnTo>
                  <a:pt x="5010611" y="2725966"/>
                </a:lnTo>
                <a:lnTo>
                  <a:pt x="4996723" y="2725966"/>
                </a:lnTo>
                <a:lnTo>
                  <a:pt x="4996723" y="2711475"/>
                </a:lnTo>
                <a:lnTo>
                  <a:pt x="5000950" y="2696984"/>
                </a:lnTo>
                <a:lnTo>
                  <a:pt x="5000950" y="2683099"/>
                </a:lnTo>
                <a:close/>
                <a:moveTo>
                  <a:pt x="2690868" y="2573919"/>
                </a:moveTo>
                <a:lnTo>
                  <a:pt x="2687343" y="2577441"/>
                </a:lnTo>
                <a:lnTo>
                  <a:pt x="2683191" y="2581593"/>
                </a:lnTo>
                <a:lnTo>
                  <a:pt x="2687332" y="2578042"/>
                </a:lnTo>
                <a:close/>
                <a:moveTo>
                  <a:pt x="8730353" y="2573817"/>
                </a:moveTo>
                <a:lnTo>
                  <a:pt x="8748465" y="2600382"/>
                </a:lnTo>
                <a:lnTo>
                  <a:pt x="8764766" y="2614870"/>
                </a:lnTo>
                <a:lnTo>
                  <a:pt x="8787106" y="2620909"/>
                </a:lnTo>
                <a:lnTo>
                  <a:pt x="8801597" y="2629361"/>
                </a:lnTo>
                <a:lnTo>
                  <a:pt x="8815483" y="2639626"/>
                </a:lnTo>
                <a:lnTo>
                  <a:pt x="8819709" y="2645663"/>
                </a:lnTo>
                <a:lnTo>
                  <a:pt x="8821520" y="2654115"/>
                </a:lnTo>
                <a:lnTo>
                  <a:pt x="8821520" y="2660153"/>
                </a:lnTo>
                <a:lnTo>
                  <a:pt x="8821520" y="2672229"/>
                </a:lnTo>
                <a:lnTo>
                  <a:pt x="8797369" y="2678871"/>
                </a:lnTo>
                <a:lnTo>
                  <a:pt x="8779257" y="2693359"/>
                </a:lnTo>
                <a:lnTo>
                  <a:pt x="8764766" y="2707247"/>
                </a:lnTo>
                <a:lnTo>
                  <a:pt x="8744844" y="2717510"/>
                </a:lnTo>
                <a:lnTo>
                  <a:pt x="8736389" y="2707247"/>
                </a:lnTo>
                <a:lnTo>
                  <a:pt x="8730353" y="2703624"/>
                </a:lnTo>
                <a:lnTo>
                  <a:pt x="8724316" y="2701208"/>
                </a:lnTo>
                <a:lnTo>
                  <a:pt x="8716467" y="2703624"/>
                </a:lnTo>
                <a:lnTo>
                  <a:pt x="8710428" y="2707247"/>
                </a:lnTo>
                <a:lnTo>
                  <a:pt x="8706202" y="2715699"/>
                </a:lnTo>
                <a:lnTo>
                  <a:pt x="8698353" y="2717510"/>
                </a:lnTo>
                <a:lnTo>
                  <a:pt x="8710428" y="2760980"/>
                </a:lnTo>
                <a:lnTo>
                  <a:pt x="8712241" y="2794188"/>
                </a:lnTo>
                <a:lnTo>
                  <a:pt x="8712241" y="2818338"/>
                </a:lnTo>
                <a:lnTo>
                  <a:pt x="8710428" y="2843092"/>
                </a:lnTo>
                <a:lnTo>
                  <a:pt x="8701976" y="2870261"/>
                </a:lnTo>
                <a:lnTo>
                  <a:pt x="8695939" y="2905279"/>
                </a:lnTo>
                <a:lnTo>
                  <a:pt x="8691711" y="2948144"/>
                </a:lnTo>
                <a:lnTo>
                  <a:pt x="8645222" y="2972899"/>
                </a:lnTo>
                <a:lnTo>
                  <a:pt x="8592694" y="2997653"/>
                </a:lnTo>
                <a:lnTo>
                  <a:pt x="8541979" y="3020596"/>
                </a:lnTo>
                <a:lnTo>
                  <a:pt x="8531714" y="3001879"/>
                </a:lnTo>
                <a:lnTo>
                  <a:pt x="8522054" y="2987388"/>
                </a:lnTo>
                <a:lnTo>
                  <a:pt x="8517828" y="3001879"/>
                </a:lnTo>
                <a:lnTo>
                  <a:pt x="8517828" y="3010331"/>
                </a:lnTo>
                <a:lnTo>
                  <a:pt x="8516018" y="3020596"/>
                </a:lnTo>
                <a:lnTo>
                  <a:pt x="8511792" y="3026633"/>
                </a:lnTo>
                <a:lnTo>
                  <a:pt x="8501527" y="3026633"/>
                </a:lnTo>
                <a:lnTo>
                  <a:pt x="8493678" y="3026633"/>
                </a:lnTo>
                <a:lnTo>
                  <a:pt x="8489451" y="3030861"/>
                </a:lnTo>
                <a:lnTo>
                  <a:pt x="8487641" y="3030861"/>
                </a:lnTo>
                <a:lnTo>
                  <a:pt x="8483415" y="3034482"/>
                </a:lnTo>
                <a:lnTo>
                  <a:pt x="8479189" y="3038708"/>
                </a:lnTo>
                <a:lnTo>
                  <a:pt x="8468924" y="3038708"/>
                </a:lnTo>
                <a:lnTo>
                  <a:pt x="8459264" y="3041124"/>
                </a:lnTo>
                <a:lnTo>
                  <a:pt x="8455038" y="3034482"/>
                </a:lnTo>
                <a:lnTo>
                  <a:pt x="8455038" y="3024219"/>
                </a:lnTo>
                <a:lnTo>
                  <a:pt x="8455038" y="3020596"/>
                </a:lnTo>
                <a:lnTo>
                  <a:pt x="8455038" y="3012144"/>
                </a:lnTo>
                <a:lnTo>
                  <a:pt x="8455038" y="3010331"/>
                </a:lnTo>
                <a:lnTo>
                  <a:pt x="8446584" y="3010331"/>
                </a:lnTo>
                <a:lnTo>
                  <a:pt x="8440547" y="3006105"/>
                </a:lnTo>
                <a:lnTo>
                  <a:pt x="8426661" y="3001879"/>
                </a:lnTo>
                <a:lnTo>
                  <a:pt x="8426661" y="3010331"/>
                </a:lnTo>
                <a:lnTo>
                  <a:pt x="8432698" y="3020596"/>
                </a:lnTo>
                <a:lnTo>
                  <a:pt x="8440547" y="3024219"/>
                </a:lnTo>
                <a:lnTo>
                  <a:pt x="8440547" y="3030861"/>
                </a:lnTo>
                <a:lnTo>
                  <a:pt x="8440547" y="3041124"/>
                </a:lnTo>
                <a:lnTo>
                  <a:pt x="8444773" y="3059238"/>
                </a:lnTo>
                <a:lnTo>
                  <a:pt x="8432698" y="3069500"/>
                </a:lnTo>
                <a:lnTo>
                  <a:pt x="8426661" y="3083991"/>
                </a:lnTo>
                <a:lnTo>
                  <a:pt x="8418209" y="3098480"/>
                </a:lnTo>
                <a:lnTo>
                  <a:pt x="8394058" y="3098480"/>
                </a:lnTo>
                <a:lnTo>
                  <a:pt x="8390435" y="3069500"/>
                </a:lnTo>
                <a:lnTo>
                  <a:pt x="8388019" y="3055009"/>
                </a:lnTo>
                <a:lnTo>
                  <a:pt x="8380170" y="3041124"/>
                </a:lnTo>
                <a:lnTo>
                  <a:pt x="8374133" y="3020596"/>
                </a:lnTo>
                <a:lnTo>
                  <a:pt x="8394058" y="3020596"/>
                </a:lnTo>
                <a:lnTo>
                  <a:pt x="8418209" y="2987388"/>
                </a:lnTo>
                <a:lnTo>
                  <a:pt x="8450810" y="2958409"/>
                </a:lnTo>
                <a:lnTo>
                  <a:pt x="8489451" y="2940297"/>
                </a:lnTo>
                <a:lnTo>
                  <a:pt x="8503337" y="2937882"/>
                </a:lnTo>
                <a:lnTo>
                  <a:pt x="8517828" y="2937882"/>
                </a:lnTo>
                <a:lnTo>
                  <a:pt x="8529904" y="2940297"/>
                </a:lnTo>
                <a:lnTo>
                  <a:pt x="8535942" y="2940297"/>
                </a:lnTo>
                <a:lnTo>
                  <a:pt x="8541979" y="2940297"/>
                </a:lnTo>
                <a:lnTo>
                  <a:pt x="8550431" y="2930032"/>
                </a:lnTo>
                <a:lnTo>
                  <a:pt x="8556468" y="2919769"/>
                </a:lnTo>
                <a:lnTo>
                  <a:pt x="8560091" y="2908900"/>
                </a:lnTo>
                <a:lnTo>
                  <a:pt x="8564317" y="2901053"/>
                </a:lnTo>
                <a:lnTo>
                  <a:pt x="8570356" y="2890788"/>
                </a:lnTo>
                <a:lnTo>
                  <a:pt x="8582431" y="2884752"/>
                </a:lnTo>
                <a:lnTo>
                  <a:pt x="8584847" y="2890788"/>
                </a:lnTo>
                <a:lnTo>
                  <a:pt x="8588468" y="2895014"/>
                </a:lnTo>
                <a:lnTo>
                  <a:pt x="8592694" y="2895014"/>
                </a:lnTo>
                <a:lnTo>
                  <a:pt x="8596922" y="2895014"/>
                </a:lnTo>
                <a:lnTo>
                  <a:pt x="8598733" y="2890788"/>
                </a:lnTo>
                <a:lnTo>
                  <a:pt x="8627110" y="2866035"/>
                </a:lnTo>
                <a:lnTo>
                  <a:pt x="8645222" y="2843092"/>
                </a:lnTo>
                <a:lnTo>
                  <a:pt x="8653676" y="2818338"/>
                </a:lnTo>
                <a:lnTo>
                  <a:pt x="8659713" y="2789962"/>
                </a:lnTo>
                <a:lnTo>
                  <a:pt x="8669976" y="2765206"/>
                </a:lnTo>
                <a:lnTo>
                  <a:pt x="8691711" y="2732001"/>
                </a:lnTo>
                <a:lnTo>
                  <a:pt x="8677825" y="2732001"/>
                </a:lnTo>
                <a:lnTo>
                  <a:pt x="8667562" y="2725962"/>
                </a:lnTo>
                <a:lnTo>
                  <a:pt x="8663939" y="2717510"/>
                </a:lnTo>
                <a:lnTo>
                  <a:pt x="8659713" y="2711474"/>
                </a:lnTo>
                <a:lnTo>
                  <a:pt x="8659713" y="2696983"/>
                </a:lnTo>
                <a:lnTo>
                  <a:pt x="8659713" y="2678871"/>
                </a:lnTo>
                <a:lnTo>
                  <a:pt x="8663939" y="2674643"/>
                </a:lnTo>
                <a:lnTo>
                  <a:pt x="8667562" y="2672229"/>
                </a:lnTo>
                <a:lnTo>
                  <a:pt x="8667562" y="2668605"/>
                </a:lnTo>
                <a:lnTo>
                  <a:pt x="8667562" y="2664379"/>
                </a:lnTo>
                <a:lnTo>
                  <a:pt x="8682051" y="2660153"/>
                </a:lnTo>
                <a:lnTo>
                  <a:pt x="8691711" y="2660153"/>
                </a:lnTo>
                <a:lnTo>
                  <a:pt x="8698353" y="2658340"/>
                </a:lnTo>
                <a:lnTo>
                  <a:pt x="8706202" y="2658340"/>
                </a:lnTo>
                <a:lnTo>
                  <a:pt x="8706202" y="2620909"/>
                </a:lnTo>
                <a:lnTo>
                  <a:pt x="8712241" y="2592533"/>
                </a:lnTo>
                <a:close/>
                <a:moveTo>
                  <a:pt x="5124099" y="2567174"/>
                </a:moveTo>
                <a:lnTo>
                  <a:pt x="5122288" y="2571405"/>
                </a:lnTo>
                <a:lnTo>
                  <a:pt x="5118062" y="2571405"/>
                </a:lnTo>
                <a:lnTo>
                  <a:pt x="5113836" y="2571405"/>
                </a:lnTo>
                <a:lnTo>
                  <a:pt x="5113836" y="2573214"/>
                </a:lnTo>
                <a:lnTo>
                  <a:pt x="5109610" y="2573214"/>
                </a:lnTo>
                <a:lnTo>
                  <a:pt x="5103571" y="2581666"/>
                </a:lnTo>
                <a:lnTo>
                  <a:pt x="5095722" y="2585892"/>
                </a:lnTo>
                <a:lnTo>
                  <a:pt x="5095722" y="2587705"/>
                </a:lnTo>
                <a:lnTo>
                  <a:pt x="5095722" y="2596157"/>
                </a:lnTo>
                <a:lnTo>
                  <a:pt x="5095722" y="2602194"/>
                </a:lnTo>
                <a:lnTo>
                  <a:pt x="5095722" y="2614268"/>
                </a:lnTo>
                <a:lnTo>
                  <a:pt x="5124099" y="2643250"/>
                </a:lnTo>
                <a:lnTo>
                  <a:pt x="5150665" y="2674040"/>
                </a:lnTo>
                <a:lnTo>
                  <a:pt x="5174815" y="2710871"/>
                </a:lnTo>
                <a:lnTo>
                  <a:pt x="5203192" y="2710871"/>
                </a:lnTo>
                <a:lnTo>
                  <a:pt x="5203192" y="2731398"/>
                </a:lnTo>
                <a:lnTo>
                  <a:pt x="5231569" y="2741661"/>
                </a:lnTo>
                <a:lnTo>
                  <a:pt x="5252096" y="2756153"/>
                </a:lnTo>
                <a:lnTo>
                  <a:pt x="5274434" y="2774869"/>
                </a:lnTo>
                <a:lnTo>
                  <a:pt x="5274434" y="2783321"/>
                </a:lnTo>
                <a:lnTo>
                  <a:pt x="5266587" y="2783321"/>
                </a:lnTo>
                <a:lnTo>
                  <a:pt x="5260549" y="2783321"/>
                </a:lnTo>
                <a:lnTo>
                  <a:pt x="5252699" y="2783321"/>
                </a:lnTo>
                <a:lnTo>
                  <a:pt x="5248473" y="2783321"/>
                </a:lnTo>
                <a:lnTo>
                  <a:pt x="5242436" y="2779095"/>
                </a:lnTo>
                <a:lnTo>
                  <a:pt x="5232172" y="2774869"/>
                </a:lnTo>
                <a:lnTo>
                  <a:pt x="5221909" y="2774869"/>
                </a:lnTo>
                <a:lnTo>
                  <a:pt x="5221909" y="2785131"/>
                </a:lnTo>
                <a:lnTo>
                  <a:pt x="5223720" y="2793586"/>
                </a:lnTo>
                <a:lnTo>
                  <a:pt x="5227946" y="2799622"/>
                </a:lnTo>
                <a:lnTo>
                  <a:pt x="5227946" y="2803848"/>
                </a:lnTo>
                <a:lnTo>
                  <a:pt x="5232172" y="2812301"/>
                </a:lnTo>
                <a:lnTo>
                  <a:pt x="5233984" y="2822565"/>
                </a:lnTo>
                <a:lnTo>
                  <a:pt x="5223720" y="2828602"/>
                </a:lnTo>
                <a:lnTo>
                  <a:pt x="5217683" y="2837056"/>
                </a:lnTo>
                <a:lnTo>
                  <a:pt x="5209834" y="2847318"/>
                </a:lnTo>
                <a:lnTo>
                  <a:pt x="5203795" y="2861809"/>
                </a:lnTo>
                <a:lnTo>
                  <a:pt x="5181457" y="2861809"/>
                </a:lnTo>
                <a:lnTo>
                  <a:pt x="5181457" y="2909505"/>
                </a:lnTo>
                <a:lnTo>
                  <a:pt x="5165155" y="2909505"/>
                </a:lnTo>
                <a:lnTo>
                  <a:pt x="5147041" y="2895016"/>
                </a:lnTo>
                <a:lnTo>
                  <a:pt x="5124703" y="2886562"/>
                </a:lnTo>
                <a:lnTo>
                  <a:pt x="5108402" y="2876300"/>
                </a:lnTo>
                <a:lnTo>
                  <a:pt x="5096327" y="2851544"/>
                </a:lnTo>
                <a:lnTo>
                  <a:pt x="5124703" y="2855772"/>
                </a:lnTo>
                <a:lnTo>
                  <a:pt x="5153080" y="2851544"/>
                </a:lnTo>
                <a:lnTo>
                  <a:pt x="5175418" y="2843092"/>
                </a:lnTo>
                <a:lnTo>
                  <a:pt x="5189306" y="2828602"/>
                </a:lnTo>
                <a:lnTo>
                  <a:pt x="5193532" y="2826791"/>
                </a:lnTo>
                <a:lnTo>
                  <a:pt x="5193532" y="2822565"/>
                </a:lnTo>
                <a:lnTo>
                  <a:pt x="5195343" y="2818339"/>
                </a:lnTo>
                <a:lnTo>
                  <a:pt x="5195343" y="2812301"/>
                </a:lnTo>
                <a:lnTo>
                  <a:pt x="5195343" y="2803848"/>
                </a:lnTo>
                <a:lnTo>
                  <a:pt x="5142815" y="2764604"/>
                </a:lnTo>
                <a:lnTo>
                  <a:pt x="5086062" y="2725360"/>
                </a:lnTo>
                <a:lnTo>
                  <a:pt x="5067950" y="2703021"/>
                </a:lnTo>
                <a:lnTo>
                  <a:pt x="5051662" y="2682495"/>
                </a:lnTo>
                <a:lnTo>
                  <a:pt x="5037776" y="2657739"/>
                </a:lnTo>
                <a:lnTo>
                  <a:pt x="5015441" y="2635401"/>
                </a:lnTo>
                <a:lnTo>
                  <a:pt x="4987064" y="2625135"/>
                </a:lnTo>
                <a:lnTo>
                  <a:pt x="4962913" y="2645663"/>
                </a:lnTo>
                <a:lnTo>
                  <a:pt x="4930311" y="2664379"/>
                </a:lnTo>
                <a:lnTo>
                  <a:pt x="4891671" y="2672833"/>
                </a:lnTo>
                <a:lnTo>
                  <a:pt x="4887444" y="2664379"/>
                </a:lnTo>
                <a:lnTo>
                  <a:pt x="4885632" y="2658345"/>
                </a:lnTo>
                <a:lnTo>
                  <a:pt x="4881407" y="2654117"/>
                </a:lnTo>
                <a:lnTo>
                  <a:pt x="4873557" y="2654117"/>
                </a:lnTo>
                <a:lnTo>
                  <a:pt x="4871746" y="2654117"/>
                </a:lnTo>
                <a:lnTo>
                  <a:pt x="4863898" y="2658345"/>
                </a:lnTo>
                <a:lnTo>
                  <a:pt x="4845785" y="2672833"/>
                </a:lnTo>
                <a:lnTo>
                  <a:pt x="4839746" y="2693362"/>
                </a:lnTo>
                <a:lnTo>
                  <a:pt x="4835519" y="2715700"/>
                </a:lnTo>
                <a:lnTo>
                  <a:pt x="4825258" y="2732001"/>
                </a:lnTo>
                <a:lnTo>
                  <a:pt x="4786617" y="2732001"/>
                </a:lnTo>
                <a:lnTo>
                  <a:pt x="4772730" y="2750719"/>
                </a:lnTo>
                <a:lnTo>
                  <a:pt x="4762465" y="2771246"/>
                </a:lnTo>
                <a:lnTo>
                  <a:pt x="4754618" y="2797812"/>
                </a:lnTo>
                <a:lnTo>
                  <a:pt x="4750388" y="2799622"/>
                </a:lnTo>
                <a:lnTo>
                  <a:pt x="4750388" y="2808074"/>
                </a:lnTo>
                <a:lnTo>
                  <a:pt x="4754618" y="2812301"/>
                </a:lnTo>
                <a:lnTo>
                  <a:pt x="4758844" y="2814113"/>
                </a:lnTo>
                <a:lnTo>
                  <a:pt x="4764881" y="2822565"/>
                </a:lnTo>
                <a:lnTo>
                  <a:pt x="4769107" y="2828602"/>
                </a:lnTo>
                <a:lnTo>
                  <a:pt x="4758844" y="2828602"/>
                </a:lnTo>
                <a:lnTo>
                  <a:pt x="4754618" y="2832830"/>
                </a:lnTo>
                <a:lnTo>
                  <a:pt x="4750388" y="2832830"/>
                </a:lnTo>
                <a:lnTo>
                  <a:pt x="4748579" y="2837056"/>
                </a:lnTo>
                <a:lnTo>
                  <a:pt x="4744353" y="2841282"/>
                </a:lnTo>
                <a:lnTo>
                  <a:pt x="4736503" y="2843092"/>
                </a:lnTo>
                <a:lnTo>
                  <a:pt x="4736503" y="2851544"/>
                </a:lnTo>
                <a:lnTo>
                  <a:pt x="4736503" y="2855772"/>
                </a:lnTo>
                <a:lnTo>
                  <a:pt x="4736503" y="2859393"/>
                </a:lnTo>
                <a:lnTo>
                  <a:pt x="4736503" y="2871469"/>
                </a:lnTo>
                <a:lnTo>
                  <a:pt x="4712353" y="2873279"/>
                </a:lnTo>
                <a:lnTo>
                  <a:pt x="4702090" y="2881733"/>
                </a:lnTo>
                <a:lnTo>
                  <a:pt x="4694241" y="2887770"/>
                </a:lnTo>
                <a:lnTo>
                  <a:pt x="4688204" y="2899845"/>
                </a:lnTo>
                <a:lnTo>
                  <a:pt x="4677940" y="2910110"/>
                </a:lnTo>
                <a:lnTo>
                  <a:pt x="4665864" y="2914336"/>
                </a:lnTo>
                <a:lnTo>
                  <a:pt x="4659826" y="2914336"/>
                </a:lnTo>
                <a:lnTo>
                  <a:pt x="4649563" y="2910110"/>
                </a:lnTo>
                <a:lnTo>
                  <a:pt x="4641712" y="2905882"/>
                </a:lnTo>
                <a:lnTo>
                  <a:pt x="4635677" y="2901656"/>
                </a:lnTo>
                <a:lnTo>
                  <a:pt x="4631451" y="2901656"/>
                </a:lnTo>
                <a:lnTo>
                  <a:pt x="4625411" y="2905882"/>
                </a:lnTo>
                <a:lnTo>
                  <a:pt x="4617564" y="2910110"/>
                </a:lnTo>
                <a:lnTo>
                  <a:pt x="4611526" y="2914336"/>
                </a:lnTo>
                <a:lnTo>
                  <a:pt x="4599452" y="2916147"/>
                </a:lnTo>
                <a:lnTo>
                  <a:pt x="4599452" y="2934863"/>
                </a:lnTo>
                <a:lnTo>
                  <a:pt x="4698467" y="2949354"/>
                </a:lnTo>
                <a:lnTo>
                  <a:pt x="4726843" y="2934863"/>
                </a:lnTo>
                <a:lnTo>
                  <a:pt x="4755221" y="2916147"/>
                </a:lnTo>
                <a:lnTo>
                  <a:pt x="4777562" y="2901656"/>
                </a:lnTo>
                <a:lnTo>
                  <a:pt x="4807749" y="2895619"/>
                </a:lnTo>
                <a:lnTo>
                  <a:pt x="4854237" y="2887167"/>
                </a:lnTo>
                <a:lnTo>
                  <a:pt x="4903141" y="2885354"/>
                </a:lnTo>
                <a:lnTo>
                  <a:pt x="4958084" y="2885354"/>
                </a:lnTo>
                <a:lnTo>
                  <a:pt x="5002763" y="2885354"/>
                </a:lnTo>
                <a:lnTo>
                  <a:pt x="5041398" y="2887167"/>
                </a:lnTo>
                <a:lnTo>
                  <a:pt x="5059498" y="2891393"/>
                </a:lnTo>
                <a:lnTo>
                  <a:pt x="5068553" y="2891393"/>
                </a:lnTo>
                <a:lnTo>
                  <a:pt x="5056477" y="2924599"/>
                </a:lnTo>
                <a:lnTo>
                  <a:pt x="5050454" y="2959616"/>
                </a:lnTo>
                <a:lnTo>
                  <a:pt x="5042605" y="2996445"/>
                </a:lnTo>
                <a:lnTo>
                  <a:pt x="5054680" y="3002484"/>
                </a:lnTo>
                <a:lnTo>
                  <a:pt x="5056477" y="3010936"/>
                </a:lnTo>
                <a:lnTo>
                  <a:pt x="5064327" y="3016975"/>
                </a:lnTo>
                <a:lnTo>
                  <a:pt x="5068553" y="3021201"/>
                </a:lnTo>
                <a:lnTo>
                  <a:pt x="5074591" y="3027238"/>
                </a:lnTo>
                <a:lnTo>
                  <a:pt x="5098742" y="3035690"/>
                </a:lnTo>
                <a:lnTo>
                  <a:pt x="5127119" y="3035690"/>
                </a:lnTo>
                <a:lnTo>
                  <a:pt x="5155496" y="3039918"/>
                </a:lnTo>
                <a:lnTo>
                  <a:pt x="5183870" y="3054407"/>
                </a:lnTo>
                <a:lnTo>
                  <a:pt x="5191720" y="3083388"/>
                </a:lnTo>
                <a:lnTo>
                  <a:pt x="5205608" y="3089425"/>
                </a:lnTo>
                <a:lnTo>
                  <a:pt x="5226135" y="3097877"/>
                </a:lnTo>
                <a:lnTo>
                  <a:pt x="5254512" y="3103916"/>
                </a:lnTo>
                <a:lnTo>
                  <a:pt x="5278661" y="3112368"/>
                </a:lnTo>
                <a:lnTo>
                  <a:pt x="5292548" y="3114178"/>
                </a:lnTo>
                <a:lnTo>
                  <a:pt x="5296775" y="3093651"/>
                </a:lnTo>
                <a:lnTo>
                  <a:pt x="5304624" y="3074934"/>
                </a:lnTo>
                <a:lnTo>
                  <a:pt x="5310661" y="3056219"/>
                </a:lnTo>
                <a:lnTo>
                  <a:pt x="5333001" y="3041728"/>
                </a:lnTo>
                <a:lnTo>
                  <a:pt x="5363188" y="3035690"/>
                </a:lnTo>
                <a:lnTo>
                  <a:pt x="5391565" y="3041728"/>
                </a:lnTo>
                <a:lnTo>
                  <a:pt x="5419942" y="3056219"/>
                </a:lnTo>
                <a:lnTo>
                  <a:pt x="5448318" y="3068293"/>
                </a:lnTo>
                <a:lnTo>
                  <a:pt x="5462204" y="3070105"/>
                </a:lnTo>
                <a:lnTo>
                  <a:pt x="5490581" y="3074331"/>
                </a:lnTo>
                <a:lnTo>
                  <a:pt x="5518958" y="3082783"/>
                </a:lnTo>
                <a:lnTo>
                  <a:pt x="5547335" y="3084594"/>
                </a:lnTo>
                <a:lnTo>
                  <a:pt x="5569673" y="3088822"/>
                </a:lnTo>
                <a:lnTo>
                  <a:pt x="5579937" y="3093048"/>
                </a:lnTo>
                <a:lnTo>
                  <a:pt x="5585974" y="3088822"/>
                </a:lnTo>
                <a:lnTo>
                  <a:pt x="5590202" y="3082783"/>
                </a:lnTo>
                <a:lnTo>
                  <a:pt x="5594428" y="3078557"/>
                </a:lnTo>
                <a:lnTo>
                  <a:pt x="5600465" y="3070105"/>
                </a:lnTo>
                <a:lnTo>
                  <a:pt x="5608314" y="3068293"/>
                </a:lnTo>
                <a:lnTo>
                  <a:pt x="5614351" y="3068293"/>
                </a:lnTo>
                <a:lnTo>
                  <a:pt x="5624616" y="3068293"/>
                </a:lnTo>
                <a:lnTo>
                  <a:pt x="5651182" y="3074331"/>
                </a:lnTo>
                <a:lnTo>
                  <a:pt x="5671709" y="3084594"/>
                </a:lnTo>
                <a:lnTo>
                  <a:pt x="5695860" y="3082783"/>
                </a:lnTo>
                <a:lnTo>
                  <a:pt x="5722424" y="3074331"/>
                </a:lnTo>
                <a:lnTo>
                  <a:pt x="5724235" y="3045350"/>
                </a:lnTo>
                <a:lnTo>
                  <a:pt x="5738123" y="3010333"/>
                </a:lnTo>
                <a:lnTo>
                  <a:pt x="5750198" y="2977126"/>
                </a:lnTo>
                <a:lnTo>
                  <a:pt x="5753819" y="2949354"/>
                </a:lnTo>
                <a:lnTo>
                  <a:pt x="5747782" y="2924599"/>
                </a:lnTo>
                <a:lnTo>
                  <a:pt x="5743556" y="2916147"/>
                </a:lnTo>
                <a:lnTo>
                  <a:pt x="5743556" y="2910110"/>
                </a:lnTo>
                <a:lnTo>
                  <a:pt x="5739330" y="2905882"/>
                </a:lnTo>
                <a:lnTo>
                  <a:pt x="5735104" y="2901656"/>
                </a:lnTo>
                <a:lnTo>
                  <a:pt x="5729066" y="2901656"/>
                </a:lnTo>
                <a:lnTo>
                  <a:pt x="5721216" y="2901656"/>
                </a:lnTo>
                <a:lnTo>
                  <a:pt x="5707330" y="2901656"/>
                </a:lnTo>
                <a:lnTo>
                  <a:pt x="5691029" y="2916147"/>
                </a:lnTo>
                <a:lnTo>
                  <a:pt x="5677143" y="2920373"/>
                </a:lnTo>
                <a:lnTo>
                  <a:pt x="5663255" y="2916147"/>
                </a:lnTo>
                <a:lnTo>
                  <a:pt x="5649369" y="2910110"/>
                </a:lnTo>
                <a:lnTo>
                  <a:pt x="5631257" y="2901656"/>
                </a:lnTo>
                <a:lnTo>
                  <a:pt x="5620992" y="2899845"/>
                </a:lnTo>
                <a:lnTo>
                  <a:pt x="5613145" y="2901656"/>
                </a:lnTo>
                <a:lnTo>
                  <a:pt x="5602880" y="2905882"/>
                </a:lnTo>
                <a:lnTo>
                  <a:pt x="5598654" y="2914336"/>
                </a:lnTo>
                <a:lnTo>
                  <a:pt x="5592616" y="2920373"/>
                </a:lnTo>
                <a:lnTo>
                  <a:pt x="5584768" y="2924599"/>
                </a:lnTo>
                <a:lnTo>
                  <a:pt x="5554579" y="2916147"/>
                </a:lnTo>
                <a:lnTo>
                  <a:pt x="5521976" y="2895619"/>
                </a:lnTo>
                <a:lnTo>
                  <a:pt x="5497825" y="2862412"/>
                </a:lnTo>
                <a:lnTo>
                  <a:pt x="5485750" y="2829206"/>
                </a:lnTo>
                <a:lnTo>
                  <a:pt x="5485750" y="2823168"/>
                </a:lnTo>
                <a:lnTo>
                  <a:pt x="5485750" y="2814716"/>
                </a:lnTo>
                <a:lnTo>
                  <a:pt x="5485750" y="2808679"/>
                </a:lnTo>
                <a:lnTo>
                  <a:pt x="5485750" y="2800225"/>
                </a:lnTo>
                <a:lnTo>
                  <a:pt x="5485750" y="2794189"/>
                </a:lnTo>
                <a:lnTo>
                  <a:pt x="5489978" y="2785737"/>
                </a:lnTo>
                <a:lnTo>
                  <a:pt x="5494204" y="2775472"/>
                </a:lnTo>
                <a:lnTo>
                  <a:pt x="5486355" y="2769435"/>
                </a:lnTo>
                <a:lnTo>
                  <a:pt x="5480316" y="2765209"/>
                </a:lnTo>
                <a:lnTo>
                  <a:pt x="5476090" y="2760983"/>
                </a:lnTo>
                <a:lnTo>
                  <a:pt x="5471864" y="2756755"/>
                </a:lnTo>
                <a:lnTo>
                  <a:pt x="5465827" y="2754945"/>
                </a:lnTo>
                <a:lnTo>
                  <a:pt x="5455563" y="2750719"/>
                </a:lnTo>
                <a:lnTo>
                  <a:pt x="5451337" y="2746492"/>
                </a:lnTo>
                <a:lnTo>
                  <a:pt x="5447111" y="2746492"/>
                </a:lnTo>
                <a:lnTo>
                  <a:pt x="5442884" y="2742266"/>
                </a:lnTo>
                <a:lnTo>
                  <a:pt x="5436846" y="2742266"/>
                </a:lnTo>
                <a:lnTo>
                  <a:pt x="5428999" y="2742266"/>
                </a:lnTo>
                <a:lnTo>
                  <a:pt x="5428999" y="2750719"/>
                </a:lnTo>
                <a:lnTo>
                  <a:pt x="5422960" y="2750719"/>
                </a:lnTo>
                <a:lnTo>
                  <a:pt x="5422960" y="2760983"/>
                </a:lnTo>
                <a:lnTo>
                  <a:pt x="5427186" y="2769435"/>
                </a:lnTo>
                <a:lnTo>
                  <a:pt x="5427186" y="2771246"/>
                </a:lnTo>
                <a:lnTo>
                  <a:pt x="5427186" y="2775472"/>
                </a:lnTo>
                <a:lnTo>
                  <a:pt x="5422960" y="2779698"/>
                </a:lnTo>
                <a:lnTo>
                  <a:pt x="5418734" y="2779698"/>
                </a:lnTo>
                <a:lnTo>
                  <a:pt x="5412697" y="2779698"/>
                </a:lnTo>
                <a:lnTo>
                  <a:pt x="5398809" y="2783926"/>
                </a:lnTo>
                <a:lnTo>
                  <a:pt x="5394583" y="2775472"/>
                </a:lnTo>
                <a:lnTo>
                  <a:pt x="5390357" y="2771246"/>
                </a:lnTo>
                <a:lnTo>
                  <a:pt x="5390357" y="2769435"/>
                </a:lnTo>
                <a:lnTo>
                  <a:pt x="5384320" y="2765209"/>
                </a:lnTo>
                <a:lnTo>
                  <a:pt x="5384320" y="2774869"/>
                </a:lnTo>
                <a:lnTo>
                  <a:pt x="5402432" y="2797207"/>
                </a:lnTo>
                <a:lnTo>
                  <a:pt x="5416318" y="2827999"/>
                </a:lnTo>
                <a:lnTo>
                  <a:pt x="5422357" y="2861206"/>
                </a:lnTo>
                <a:lnTo>
                  <a:pt x="5412092" y="2869658"/>
                </a:lnTo>
                <a:lnTo>
                  <a:pt x="5404243" y="2871469"/>
                </a:lnTo>
                <a:lnTo>
                  <a:pt x="5402432" y="2879921"/>
                </a:lnTo>
                <a:lnTo>
                  <a:pt x="5398206" y="2885960"/>
                </a:lnTo>
                <a:lnTo>
                  <a:pt x="5398206" y="2890186"/>
                </a:lnTo>
                <a:lnTo>
                  <a:pt x="5393980" y="2898638"/>
                </a:lnTo>
                <a:lnTo>
                  <a:pt x="5389754" y="2900450"/>
                </a:lnTo>
                <a:lnTo>
                  <a:pt x="5379489" y="2904676"/>
                </a:lnTo>
                <a:lnTo>
                  <a:pt x="5369225" y="2908902"/>
                </a:lnTo>
                <a:lnTo>
                  <a:pt x="5364999" y="2904676"/>
                </a:lnTo>
                <a:lnTo>
                  <a:pt x="5360773" y="2904676"/>
                </a:lnTo>
                <a:lnTo>
                  <a:pt x="5358962" y="2900450"/>
                </a:lnTo>
                <a:lnTo>
                  <a:pt x="5351113" y="2900450"/>
                </a:lnTo>
                <a:lnTo>
                  <a:pt x="5318510" y="2803848"/>
                </a:lnTo>
                <a:lnTo>
                  <a:pt x="5312473" y="2799622"/>
                </a:lnTo>
                <a:lnTo>
                  <a:pt x="5304624" y="2793586"/>
                </a:lnTo>
                <a:lnTo>
                  <a:pt x="5294359" y="2785131"/>
                </a:lnTo>
                <a:lnTo>
                  <a:pt x="5288322" y="2783321"/>
                </a:lnTo>
                <a:lnTo>
                  <a:pt x="5280473" y="2774869"/>
                </a:lnTo>
                <a:lnTo>
                  <a:pt x="5276247" y="2754342"/>
                </a:lnTo>
                <a:lnTo>
                  <a:pt x="5280473" y="2735625"/>
                </a:lnTo>
                <a:lnTo>
                  <a:pt x="5284699" y="2721134"/>
                </a:lnTo>
                <a:lnTo>
                  <a:pt x="5284699" y="2706643"/>
                </a:lnTo>
                <a:lnTo>
                  <a:pt x="5274434" y="2696380"/>
                </a:lnTo>
                <a:lnTo>
                  <a:pt x="5247870" y="2677664"/>
                </a:lnTo>
                <a:lnTo>
                  <a:pt x="5227343" y="2667398"/>
                </a:lnTo>
                <a:lnTo>
                  <a:pt x="5209229" y="2663173"/>
                </a:lnTo>
                <a:lnTo>
                  <a:pt x="5192927" y="2652908"/>
                </a:lnTo>
                <a:lnTo>
                  <a:pt x="5179041" y="2630570"/>
                </a:lnTo>
                <a:lnTo>
                  <a:pt x="5165155" y="2591326"/>
                </a:lnTo>
                <a:lnTo>
                  <a:pt x="5136779" y="2599779"/>
                </a:lnTo>
                <a:lnTo>
                  <a:pt x="5132553" y="2587705"/>
                </a:lnTo>
                <a:lnTo>
                  <a:pt x="5132553" y="2581666"/>
                </a:lnTo>
                <a:lnTo>
                  <a:pt x="5128327" y="2573214"/>
                </a:lnTo>
                <a:close/>
                <a:moveTo>
                  <a:pt x="2701834" y="2558722"/>
                </a:moveTo>
                <a:lnTo>
                  <a:pt x="2701532" y="2559325"/>
                </a:lnTo>
                <a:lnTo>
                  <a:pt x="2707258" y="2559325"/>
                </a:lnTo>
                <a:lnTo>
                  <a:pt x="2707264" y="2559325"/>
                </a:lnTo>
                <a:lnTo>
                  <a:pt x="2705453" y="2567781"/>
                </a:lnTo>
                <a:lnTo>
                  <a:pt x="2701225" y="2571402"/>
                </a:lnTo>
                <a:lnTo>
                  <a:pt x="2696998" y="2578044"/>
                </a:lnTo>
                <a:lnTo>
                  <a:pt x="2696998" y="2581667"/>
                </a:lnTo>
                <a:lnTo>
                  <a:pt x="2695330" y="2591678"/>
                </a:lnTo>
                <a:lnTo>
                  <a:pt x="2695797" y="2591929"/>
                </a:lnTo>
                <a:lnTo>
                  <a:pt x="2697608" y="2581666"/>
                </a:lnTo>
                <a:lnTo>
                  <a:pt x="2697608" y="2577441"/>
                </a:lnTo>
                <a:lnTo>
                  <a:pt x="2701834" y="2571402"/>
                </a:lnTo>
                <a:lnTo>
                  <a:pt x="2706060" y="2567174"/>
                </a:lnTo>
                <a:lnTo>
                  <a:pt x="2707872" y="2558722"/>
                </a:lnTo>
                <a:close/>
                <a:moveTo>
                  <a:pt x="5611937" y="2529138"/>
                </a:moveTo>
                <a:lnTo>
                  <a:pt x="5604088" y="2545439"/>
                </a:lnTo>
                <a:lnTo>
                  <a:pt x="5590202" y="2572008"/>
                </a:lnTo>
                <a:lnTo>
                  <a:pt x="5572088" y="2600986"/>
                </a:lnTo>
                <a:lnTo>
                  <a:pt x="5555787" y="2629967"/>
                </a:lnTo>
                <a:lnTo>
                  <a:pt x="5541901" y="2654720"/>
                </a:lnTo>
                <a:lnTo>
                  <a:pt x="5534051" y="2675248"/>
                </a:lnTo>
                <a:lnTo>
                  <a:pt x="5534051" y="2687324"/>
                </a:lnTo>
                <a:lnTo>
                  <a:pt x="5538278" y="2701815"/>
                </a:lnTo>
                <a:lnTo>
                  <a:pt x="5538278" y="2707850"/>
                </a:lnTo>
                <a:lnTo>
                  <a:pt x="5542504" y="2716304"/>
                </a:lnTo>
                <a:lnTo>
                  <a:pt x="5548542" y="2718115"/>
                </a:lnTo>
                <a:lnTo>
                  <a:pt x="5556392" y="2722342"/>
                </a:lnTo>
                <a:lnTo>
                  <a:pt x="5566654" y="2726567"/>
                </a:lnTo>
                <a:lnTo>
                  <a:pt x="5595031" y="2736833"/>
                </a:lnTo>
                <a:lnTo>
                  <a:pt x="5623408" y="2732606"/>
                </a:lnTo>
                <a:lnTo>
                  <a:pt x="5647559" y="2722342"/>
                </a:lnTo>
                <a:lnTo>
                  <a:pt x="5675935" y="2707850"/>
                </a:lnTo>
                <a:lnTo>
                  <a:pt x="5704312" y="2703625"/>
                </a:lnTo>
                <a:lnTo>
                  <a:pt x="5732689" y="2703625"/>
                </a:lnTo>
                <a:lnTo>
                  <a:pt x="5750801" y="2715700"/>
                </a:lnTo>
                <a:lnTo>
                  <a:pt x="5764687" y="2725965"/>
                </a:lnTo>
                <a:lnTo>
                  <a:pt x="5780988" y="2732001"/>
                </a:lnTo>
                <a:lnTo>
                  <a:pt x="5823253" y="2740454"/>
                </a:lnTo>
                <a:lnTo>
                  <a:pt x="5865516" y="2736228"/>
                </a:lnTo>
                <a:lnTo>
                  <a:pt x="5904155" y="2725965"/>
                </a:lnTo>
                <a:lnTo>
                  <a:pt x="5915023" y="2704229"/>
                </a:lnTo>
                <a:lnTo>
                  <a:pt x="5902949" y="2704229"/>
                </a:lnTo>
                <a:lnTo>
                  <a:pt x="5886646" y="2675248"/>
                </a:lnTo>
                <a:lnTo>
                  <a:pt x="5858269" y="2650493"/>
                </a:lnTo>
                <a:lnTo>
                  <a:pt x="5817819" y="2625741"/>
                </a:lnTo>
                <a:lnTo>
                  <a:pt x="5779178" y="2603401"/>
                </a:lnTo>
                <a:lnTo>
                  <a:pt x="5748990" y="2593138"/>
                </a:lnTo>
                <a:lnTo>
                  <a:pt x="5730876" y="2607627"/>
                </a:lnTo>
                <a:lnTo>
                  <a:pt x="5706727" y="2617891"/>
                </a:lnTo>
                <a:lnTo>
                  <a:pt x="5688614" y="2616081"/>
                </a:lnTo>
                <a:lnTo>
                  <a:pt x="5678351" y="2601591"/>
                </a:lnTo>
                <a:lnTo>
                  <a:pt x="5664463" y="2587099"/>
                </a:lnTo>
                <a:lnTo>
                  <a:pt x="5656616" y="2568384"/>
                </a:lnTo>
                <a:lnTo>
                  <a:pt x="5680764" y="2559928"/>
                </a:lnTo>
                <a:lnTo>
                  <a:pt x="5678954" y="2558119"/>
                </a:lnTo>
                <a:lnTo>
                  <a:pt x="5674728" y="2558119"/>
                </a:lnTo>
                <a:lnTo>
                  <a:pt x="5670501" y="2558119"/>
                </a:lnTo>
                <a:lnTo>
                  <a:pt x="5664463" y="2553892"/>
                </a:lnTo>
                <a:lnTo>
                  <a:pt x="5652389" y="2543628"/>
                </a:lnTo>
                <a:lnTo>
                  <a:pt x="5642125" y="2539402"/>
                </a:lnTo>
                <a:lnTo>
                  <a:pt x="5628239" y="2533364"/>
                </a:lnTo>
                <a:close/>
                <a:moveTo>
                  <a:pt x="6178263" y="2518875"/>
                </a:moveTo>
                <a:lnTo>
                  <a:pt x="6155923" y="2537592"/>
                </a:lnTo>
                <a:lnTo>
                  <a:pt x="6131772" y="2547854"/>
                </a:lnTo>
                <a:lnTo>
                  <a:pt x="6107621" y="2558119"/>
                </a:lnTo>
                <a:lnTo>
                  <a:pt x="6085283" y="2576838"/>
                </a:lnTo>
                <a:lnTo>
                  <a:pt x="6071397" y="2599175"/>
                </a:lnTo>
                <a:lnTo>
                  <a:pt x="6065359" y="2629967"/>
                </a:lnTo>
                <a:lnTo>
                  <a:pt x="6075623" y="2663173"/>
                </a:lnTo>
                <a:lnTo>
                  <a:pt x="6097962" y="2696380"/>
                </a:lnTo>
                <a:lnTo>
                  <a:pt x="6118491" y="2729586"/>
                </a:lnTo>
                <a:lnTo>
                  <a:pt x="6142642" y="2756153"/>
                </a:lnTo>
                <a:lnTo>
                  <a:pt x="6156528" y="2782718"/>
                </a:lnTo>
                <a:lnTo>
                  <a:pt x="6132377" y="2782718"/>
                </a:lnTo>
                <a:lnTo>
                  <a:pt x="6132377" y="2827999"/>
                </a:lnTo>
                <a:lnTo>
                  <a:pt x="6140226" y="2861206"/>
                </a:lnTo>
                <a:lnTo>
                  <a:pt x="6160754" y="2879921"/>
                </a:lnTo>
                <a:lnTo>
                  <a:pt x="6196980" y="2885960"/>
                </a:lnTo>
                <a:lnTo>
                  <a:pt x="6249505" y="2884149"/>
                </a:lnTo>
                <a:lnTo>
                  <a:pt x="6245279" y="2843092"/>
                </a:lnTo>
                <a:lnTo>
                  <a:pt x="6237430" y="2818339"/>
                </a:lnTo>
                <a:lnTo>
                  <a:pt x="6227167" y="2797812"/>
                </a:lnTo>
                <a:lnTo>
                  <a:pt x="6222941" y="2775472"/>
                </a:lnTo>
                <a:lnTo>
                  <a:pt x="6227167" y="2742266"/>
                </a:lnTo>
                <a:lnTo>
                  <a:pt x="6235014" y="2746492"/>
                </a:lnTo>
                <a:lnTo>
                  <a:pt x="6241053" y="2746492"/>
                </a:lnTo>
                <a:lnTo>
                  <a:pt x="6248902" y="2746492"/>
                </a:lnTo>
                <a:lnTo>
                  <a:pt x="6254939" y="2746492"/>
                </a:lnTo>
                <a:lnTo>
                  <a:pt x="6265204" y="2741661"/>
                </a:lnTo>
                <a:lnTo>
                  <a:pt x="6259165" y="2735625"/>
                </a:lnTo>
                <a:lnTo>
                  <a:pt x="6251318" y="2731398"/>
                </a:lnTo>
                <a:lnTo>
                  <a:pt x="6249505" y="2729586"/>
                </a:lnTo>
                <a:lnTo>
                  <a:pt x="6241658" y="2721134"/>
                </a:lnTo>
                <a:lnTo>
                  <a:pt x="6235619" y="2716908"/>
                </a:lnTo>
                <a:lnTo>
                  <a:pt x="6231393" y="2721134"/>
                </a:lnTo>
                <a:lnTo>
                  <a:pt x="6231393" y="2729586"/>
                </a:lnTo>
                <a:lnTo>
                  <a:pt x="6227167" y="2735625"/>
                </a:lnTo>
                <a:lnTo>
                  <a:pt x="6227167" y="2739851"/>
                </a:lnTo>
                <a:lnTo>
                  <a:pt x="6222941" y="2741661"/>
                </a:lnTo>
                <a:lnTo>
                  <a:pt x="6221129" y="2739851"/>
                </a:lnTo>
                <a:lnTo>
                  <a:pt x="6216902" y="2731398"/>
                </a:lnTo>
                <a:lnTo>
                  <a:pt x="6206640" y="2715097"/>
                </a:lnTo>
                <a:lnTo>
                  <a:pt x="6196375" y="2696380"/>
                </a:lnTo>
                <a:lnTo>
                  <a:pt x="6198186" y="2687929"/>
                </a:lnTo>
                <a:lnTo>
                  <a:pt x="6202414" y="2687929"/>
                </a:lnTo>
                <a:lnTo>
                  <a:pt x="6206640" y="2686117"/>
                </a:lnTo>
                <a:lnTo>
                  <a:pt x="6208450" y="2677664"/>
                </a:lnTo>
                <a:lnTo>
                  <a:pt x="6178263" y="2658946"/>
                </a:lnTo>
                <a:lnTo>
                  <a:pt x="6154112" y="2629967"/>
                </a:lnTo>
                <a:lnTo>
                  <a:pt x="6140226" y="2599175"/>
                </a:lnTo>
                <a:lnTo>
                  <a:pt x="6178866" y="2594949"/>
                </a:lnTo>
                <a:lnTo>
                  <a:pt x="6207243" y="2584685"/>
                </a:lnTo>
                <a:lnTo>
                  <a:pt x="6221129" y="2558119"/>
                </a:lnTo>
                <a:lnTo>
                  <a:pt x="6227167" y="2527327"/>
                </a:lnTo>
                <a:lnTo>
                  <a:pt x="6216902" y="2523101"/>
                </a:lnTo>
                <a:lnTo>
                  <a:pt x="6206640" y="2523101"/>
                </a:lnTo>
                <a:lnTo>
                  <a:pt x="6196375" y="2518875"/>
                </a:lnTo>
                <a:close/>
                <a:moveTo>
                  <a:pt x="5799102" y="2514044"/>
                </a:moveTo>
                <a:lnTo>
                  <a:pt x="5770725" y="2528535"/>
                </a:lnTo>
                <a:lnTo>
                  <a:pt x="5736310" y="2538798"/>
                </a:lnTo>
                <a:lnTo>
                  <a:pt x="5736310" y="2567781"/>
                </a:lnTo>
                <a:lnTo>
                  <a:pt x="5750198" y="2572008"/>
                </a:lnTo>
                <a:lnTo>
                  <a:pt x="5766499" y="2573817"/>
                </a:lnTo>
                <a:lnTo>
                  <a:pt x="5788837" y="2573817"/>
                </a:lnTo>
                <a:lnTo>
                  <a:pt x="5788837" y="2559325"/>
                </a:lnTo>
                <a:lnTo>
                  <a:pt x="5794876" y="2549063"/>
                </a:lnTo>
                <a:lnTo>
                  <a:pt x="5799102" y="2538798"/>
                </a:lnTo>
                <a:lnTo>
                  <a:pt x="5799102" y="2528535"/>
                </a:lnTo>
                <a:lnTo>
                  <a:pt x="5799102" y="2520083"/>
                </a:lnTo>
                <a:close/>
                <a:moveTo>
                  <a:pt x="3052010" y="2495327"/>
                </a:moveTo>
                <a:lnTo>
                  <a:pt x="3058048" y="2514043"/>
                </a:lnTo>
                <a:lnTo>
                  <a:pt x="3061669" y="2538797"/>
                </a:lnTo>
                <a:lnTo>
                  <a:pt x="3065898" y="2559325"/>
                </a:lnTo>
                <a:lnTo>
                  <a:pt x="3061669" y="2563549"/>
                </a:lnTo>
                <a:lnTo>
                  <a:pt x="3058048" y="2563549"/>
                </a:lnTo>
                <a:lnTo>
                  <a:pt x="3055632" y="2563549"/>
                </a:lnTo>
                <a:lnTo>
                  <a:pt x="3055632" y="2567777"/>
                </a:lnTo>
                <a:lnTo>
                  <a:pt x="3052010" y="2567777"/>
                </a:lnTo>
                <a:lnTo>
                  <a:pt x="3037519" y="2567777"/>
                </a:lnTo>
                <a:lnTo>
                  <a:pt x="3033291" y="2563549"/>
                </a:lnTo>
                <a:lnTo>
                  <a:pt x="3033291" y="2559325"/>
                </a:lnTo>
                <a:lnTo>
                  <a:pt x="3033291" y="2557512"/>
                </a:lnTo>
                <a:lnTo>
                  <a:pt x="3029670" y="2557512"/>
                </a:lnTo>
                <a:lnTo>
                  <a:pt x="3027254" y="2553288"/>
                </a:lnTo>
                <a:close/>
                <a:moveTo>
                  <a:pt x="2265920" y="2427706"/>
                </a:moveTo>
                <a:lnTo>
                  <a:pt x="2249618" y="2452462"/>
                </a:lnTo>
                <a:lnTo>
                  <a:pt x="2231506" y="2474799"/>
                </a:lnTo>
                <a:lnTo>
                  <a:pt x="2221242" y="2505592"/>
                </a:lnTo>
                <a:lnTo>
                  <a:pt x="2241769" y="2503779"/>
                </a:lnTo>
                <a:lnTo>
                  <a:pt x="2255657" y="2509818"/>
                </a:lnTo>
                <a:lnTo>
                  <a:pt x="2265920" y="2520080"/>
                </a:lnTo>
                <a:lnTo>
                  <a:pt x="2279807" y="2538798"/>
                </a:lnTo>
                <a:lnTo>
                  <a:pt x="2284033" y="2524308"/>
                </a:lnTo>
                <a:lnTo>
                  <a:pt x="2284033" y="2514044"/>
                </a:lnTo>
                <a:lnTo>
                  <a:pt x="2288260" y="2505592"/>
                </a:lnTo>
                <a:lnTo>
                  <a:pt x="2288260" y="2495327"/>
                </a:lnTo>
                <a:lnTo>
                  <a:pt x="2306372" y="2495327"/>
                </a:lnTo>
                <a:lnTo>
                  <a:pt x="2316636" y="2520080"/>
                </a:lnTo>
                <a:lnTo>
                  <a:pt x="2332938" y="2528535"/>
                </a:lnTo>
                <a:lnTo>
                  <a:pt x="2346824" y="2534573"/>
                </a:lnTo>
                <a:lnTo>
                  <a:pt x="2360710" y="2543023"/>
                </a:lnTo>
                <a:lnTo>
                  <a:pt x="2374596" y="2559325"/>
                </a:lnTo>
                <a:lnTo>
                  <a:pt x="2360710" y="2581666"/>
                </a:lnTo>
                <a:lnTo>
                  <a:pt x="2344408" y="2606420"/>
                </a:lnTo>
                <a:lnTo>
                  <a:pt x="2330522" y="2639628"/>
                </a:lnTo>
                <a:lnTo>
                  <a:pt x="2318447" y="2668606"/>
                </a:lnTo>
                <a:lnTo>
                  <a:pt x="2318447" y="2686722"/>
                </a:lnTo>
                <a:lnTo>
                  <a:pt x="2320863" y="2698794"/>
                </a:lnTo>
                <a:lnTo>
                  <a:pt x="2320863" y="2704833"/>
                </a:lnTo>
                <a:lnTo>
                  <a:pt x="2325089" y="2709059"/>
                </a:lnTo>
                <a:lnTo>
                  <a:pt x="2329315" y="2713285"/>
                </a:lnTo>
                <a:lnTo>
                  <a:pt x="2331125" y="2717511"/>
                </a:lnTo>
                <a:lnTo>
                  <a:pt x="2343200" y="2719323"/>
                </a:lnTo>
                <a:lnTo>
                  <a:pt x="2343200" y="2713285"/>
                </a:lnTo>
                <a:lnTo>
                  <a:pt x="2349239" y="2698794"/>
                </a:lnTo>
                <a:lnTo>
                  <a:pt x="2359502" y="2676456"/>
                </a:lnTo>
                <a:lnTo>
                  <a:pt x="2371577" y="2647475"/>
                </a:lnTo>
                <a:lnTo>
                  <a:pt x="2381843" y="2622721"/>
                </a:lnTo>
                <a:lnTo>
                  <a:pt x="2392106" y="2602194"/>
                </a:lnTo>
                <a:lnTo>
                  <a:pt x="2396334" y="2587703"/>
                </a:lnTo>
                <a:lnTo>
                  <a:pt x="2420482" y="2587703"/>
                </a:lnTo>
                <a:lnTo>
                  <a:pt x="2424710" y="2626946"/>
                </a:lnTo>
                <a:lnTo>
                  <a:pt x="2424710" y="2661965"/>
                </a:lnTo>
                <a:lnTo>
                  <a:pt x="2424710" y="2705436"/>
                </a:lnTo>
                <a:lnTo>
                  <a:pt x="2428937" y="2752529"/>
                </a:lnTo>
                <a:lnTo>
                  <a:pt x="2473615" y="2758568"/>
                </a:lnTo>
                <a:lnTo>
                  <a:pt x="2491727" y="2732002"/>
                </a:lnTo>
                <a:lnTo>
                  <a:pt x="2524329" y="2713285"/>
                </a:lnTo>
                <a:lnTo>
                  <a:pt x="2558743" y="2694568"/>
                </a:lnTo>
                <a:lnTo>
                  <a:pt x="2594969" y="2680080"/>
                </a:lnTo>
                <a:lnTo>
                  <a:pt x="2629384" y="2665587"/>
                </a:lnTo>
                <a:lnTo>
                  <a:pt x="2661987" y="2646870"/>
                </a:lnTo>
                <a:lnTo>
                  <a:pt x="2675873" y="2626343"/>
                </a:lnTo>
                <a:lnTo>
                  <a:pt x="2668023" y="2626343"/>
                </a:lnTo>
                <a:lnTo>
                  <a:pt x="2666213" y="2617891"/>
                </a:lnTo>
                <a:lnTo>
                  <a:pt x="2666213" y="2616079"/>
                </a:lnTo>
                <a:lnTo>
                  <a:pt x="2661987" y="2611853"/>
                </a:lnTo>
                <a:lnTo>
                  <a:pt x="2657761" y="2611853"/>
                </a:lnTo>
                <a:lnTo>
                  <a:pt x="2653533" y="2611853"/>
                </a:lnTo>
                <a:lnTo>
                  <a:pt x="2647496" y="2607627"/>
                </a:lnTo>
                <a:lnTo>
                  <a:pt x="2633610" y="2617891"/>
                </a:lnTo>
                <a:lnTo>
                  <a:pt x="2609460" y="2632381"/>
                </a:lnTo>
                <a:lnTo>
                  <a:pt x="2581083" y="2654720"/>
                </a:lnTo>
                <a:lnTo>
                  <a:pt x="2544856" y="2673438"/>
                </a:lnTo>
                <a:lnTo>
                  <a:pt x="2512254" y="2693965"/>
                </a:lnTo>
                <a:lnTo>
                  <a:pt x="2482067" y="2708456"/>
                </a:lnTo>
                <a:lnTo>
                  <a:pt x="2459726" y="2716908"/>
                </a:lnTo>
                <a:lnTo>
                  <a:pt x="2453691" y="2718719"/>
                </a:lnTo>
                <a:lnTo>
                  <a:pt x="2449464" y="2716908"/>
                </a:lnTo>
                <a:lnTo>
                  <a:pt x="2445238" y="2712682"/>
                </a:lnTo>
                <a:lnTo>
                  <a:pt x="2445238" y="2708456"/>
                </a:lnTo>
                <a:lnTo>
                  <a:pt x="2445238" y="2704228"/>
                </a:lnTo>
                <a:lnTo>
                  <a:pt x="2443425" y="2698192"/>
                </a:lnTo>
                <a:lnTo>
                  <a:pt x="2453691" y="2679475"/>
                </a:lnTo>
                <a:lnTo>
                  <a:pt x="2453691" y="2664982"/>
                </a:lnTo>
                <a:lnTo>
                  <a:pt x="2449464" y="2654720"/>
                </a:lnTo>
                <a:lnTo>
                  <a:pt x="2445238" y="2636005"/>
                </a:lnTo>
                <a:lnTo>
                  <a:pt x="2453085" y="2615476"/>
                </a:lnTo>
                <a:lnTo>
                  <a:pt x="2457314" y="2611251"/>
                </a:lnTo>
                <a:lnTo>
                  <a:pt x="2459124" y="2607025"/>
                </a:lnTo>
                <a:lnTo>
                  <a:pt x="2463350" y="2602799"/>
                </a:lnTo>
                <a:lnTo>
                  <a:pt x="2467576" y="2602799"/>
                </a:lnTo>
                <a:lnTo>
                  <a:pt x="2471802" y="2602799"/>
                </a:lnTo>
                <a:lnTo>
                  <a:pt x="2473615" y="2600986"/>
                </a:lnTo>
                <a:lnTo>
                  <a:pt x="2477841" y="2596760"/>
                </a:lnTo>
                <a:lnTo>
                  <a:pt x="2477841" y="2588308"/>
                </a:lnTo>
                <a:lnTo>
                  <a:pt x="2482067" y="2578043"/>
                </a:lnTo>
                <a:lnTo>
                  <a:pt x="2482067" y="2559325"/>
                </a:lnTo>
                <a:lnTo>
                  <a:pt x="2463955" y="2549062"/>
                </a:lnTo>
                <a:lnTo>
                  <a:pt x="2445841" y="2544836"/>
                </a:lnTo>
                <a:lnTo>
                  <a:pt x="2431956" y="2544836"/>
                </a:lnTo>
                <a:lnTo>
                  <a:pt x="2415654" y="2538798"/>
                </a:lnTo>
                <a:lnTo>
                  <a:pt x="2389087" y="2520080"/>
                </a:lnTo>
                <a:lnTo>
                  <a:pt x="2372785" y="2503779"/>
                </a:lnTo>
                <a:lnTo>
                  <a:pt x="2360710" y="2481442"/>
                </a:lnTo>
                <a:lnTo>
                  <a:pt x="2346824" y="2460914"/>
                </a:lnTo>
                <a:lnTo>
                  <a:pt x="2330522" y="2446423"/>
                </a:lnTo>
                <a:lnTo>
                  <a:pt x="2302145" y="2431931"/>
                </a:lnTo>
                <a:close/>
                <a:moveTo>
                  <a:pt x="2977132" y="2395103"/>
                </a:moveTo>
                <a:lnTo>
                  <a:pt x="3003699" y="2396914"/>
                </a:lnTo>
                <a:lnTo>
                  <a:pt x="3019397" y="2401140"/>
                </a:lnTo>
                <a:lnTo>
                  <a:pt x="3041737" y="2409595"/>
                </a:lnTo>
                <a:lnTo>
                  <a:pt x="3041737" y="2425897"/>
                </a:lnTo>
                <a:lnTo>
                  <a:pt x="3033888" y="2425897"/>
                </a:lnTo>
                <a:lnTo>
                  <a:pt x="3027849" y="2430123"/>
                </a:lnTo>
                <a:lnTo>
                  <a:pt x="3019397" y="2430123"/>
                </a:lnTo>
                <a:lnTo>
                  <a:pt x="3013360" y="2430123"/>
                </a:lnTo>
                <a:lnTo>
                  <a:pt x="3003699" y="2433747"/>
                </a:lnTo>
                <a:lnTo>
                  <a:pt x="2995245" y="2423482"/>
                </a:lnTo>
                <a:lnTo>
                  <a:pt x="2991019" y="2419858"/>
                </a:lnTo>
                <a:lnTo>
                  <a:pt x="2989208" y="2411405"/>
                </a:lnTo>
                <a:lnTo>
                  <a:pt x="2984982" y="2405368"/>
                </a:lnTo>
                <a:close/>
                <a:moveTo>
                  <a:pt x="3143170" y="2354046"/>
                </a:moveTo>
                <a:lnTo>
                  <a:pt x="3165508" y="2354046"/>
                </a:lnTo>
                <a:lnTo>
                  <a:pt x="3165508" y="2383026"/>
                </a:lnTo>
                <a:lnTo>
                  <a:pt x="3165508" y="2409592"/>
                </a:lnTo>
                <a:lnTo>
                  <a:pt x="3169734" y="2430120"/>
                </a:lnTo>
                <a:lnTo>
                  <a:pt x="3171547" y="2454270"/>
                </a:lnTo>
                <a:lnTo>
                  <a:pt x="3211998" y="2454270"/>
                </a:lnTo>
                <a:lnTo>
                  <a:pt x="3211998" y="2495325"/>
                </a:lnTo>
                <a:lnTo>
                  <a:pt x="3228301" y="2495325"/>
                </a:lnTo>
                <a:lnTo>
                  <a:pt x="3232527" y="2497138"/>
                </a:lnTo>
                <a:lnTo>
                  <a:pt x="3236753" y="2497138"/>
                </a:lnTo>
                <a:lnTo>
                  <a:pt x="3240374" y="2497138"/>
                </a:lnTo>
                <a:lnTo>
                  <a:pt x="3242790" y="2497138"/>
                </a:lnTo>
                <a:lnTo>
                  <a:pt x="3246413" y="2497138"/>
                </a:lnTo>
                <a:lnTo>
                  <a:pt x="3250639" y="2501364"/>
                </a:lnTo>
                <a:lnTo>
                  <a:pt x="3246413" y="2523702"/>
                </a:lnTo>
                <a:lnTo>
                  <a:pt x="3240374" y="2548457"/>
                </a:lnTo>
                <a:lnTo>
                  <a:pt x="3236753" y="2572606"/>
                </a:lnTo>
                <a:lnTo>
                  <a:pt x="3228301" y="2572606"/>
                </a:lnTo>
                <a:lnTo>
                  <a:pt x="3226488" y="2564759"/>
                </a:lnTo>
                <a:lnTo>
                  <a:pt x="3226488" y="2562343"/>
                </a:lnTo>
                <a:lnTo>
                  <a:pt x="3226488" y="2558721"/>
                </a:lnTo>
                <a:lnTo>
                  <a:pt x="3222262" y="2554494"/>
                </a:lnTo>
                <a:lnTo>
                  <a:pt x="3222262" y="2550269"/>
                </a:lnTo>
                <a:lnTo>
                  <a:pt x="3218036" y="2558721"/>
                </a:lnTo>
                <a:lnTo>
                  <a:pt x="3214413" y="2558721"/>
                </a:lnTo>
                <a:lnTo>
                  <a:pt x="3214413" y="2562343"/>
                </a:lnTo>
                <a:lnTo>
                  <a:pt x="3211998" y="2562343"/>
                </a:lnTo>
                <a:lnTo>
                  <a:pt x="3204150" y="2564759"/>
                </a:lnTo>
                <a:lnTo>
                  <a:pt x="3204150" y="2550269"/>
                </a:lnTo>
                <a:lnTo>
                  <a:pt x="3208376" y="2548457"/>
                </a:lnTo>
                <a:lnTo>
                  <a:pt x="3208376" y="2544229"/>
                </a:lnTo>
                <a:lnTo>
                  <a:pt x="3211998" y="2540004"/>
                </a:lnTo>
                <a:lnTo>
                  <a:pt x="3211998" y="2533967"/>
                </a:lnTo>
                <a:lnTo>
                  <a:pt x="3211998" y="2526118"/>
                </a:lnTo>
                <a:lnTo>
                  <a:pt x="3204150" y="2526118"/>
                </a:lnTo>
                <a:lnTo>
                  <a:pt x="3189659" y="2540004"/>
                </a:lnTo>
                <a:lnTo>
                  <a:pt x="3175773" y="2554494"/>
                </a:lnTo>
                <a:lnTo>
                  <a:pt x="3157658" y="2564759"/>
                </a:lnTo>
                <a:lnTo>
                  <a:pt x="3157658" y="2554494"/>
                </a:lnTo>
                <a:lnTo>
                  <a:pt x="3157658" y="2544229"/>
                </a:lnTo>
                <a:lnTo>
                  <a:pt x="3157658" y="2540004"/>
                </a:lnTo>
                <a:lnTo>
                  <a:pt x="3155243" y="2538193"/>
                </a:lnTo>
                <a:lnTo>
                  <a:pt x="3147395" y="2533967"/>
                </a:lnTo>
                <a:lnTo>
                  <a:pt x="3137131" y="2533967"/>
                </a:lnTo>
                <a:lnTo>
                  <a:pt x="3119019" y="2533967"/>
                </a:lnTo>
                <a:lnTo>
                  <a:pt x="3112980" y="2533967"/>
                </a:lnTo>
                <a:lnTo>
                  <a:pt x="3104528" y="2533967"/>
                </a:lnTo>
                <a:lnTo>
                  <a:pt x="3094868" y="2529741"/>
                </a:lnTo>
                <a:lnTo>
                  <a:pt x="3084603" y="2529741"/>
                </a:lnTo>
                <a:lnTo>
                  <a:pt x="3074340" y="2526118"/>
                </a:lnTo>
                <a:lnTo>
                  <a:pt x="3066490" y="2519476"/>
                </a:lnTo>
                <a:lnTo>
                  <a:pt x="3086415" y="2491099"/>
                </a:lnTo>
                <a:lnTo>
                  <a:pt x="3108754" y="2448234"/>
                </a:lnTo>
                <a:lnTo>
                  <a:pt x="3123245" y="2401140"/>
                </a:lnTo>
                <a:close/>
                <a:moveTo>
                  <a:pt x="2472391" y="2229672"/>
                </a:moveTo>
                <a:lnTo>
                  <a:pt x="2502578" y="2229672"/>
                </a:lnTo>
                <a:lnTo>
                  <a:pt x="2502578" y="2244162"/>
                </a:lnTo>
                <a:lnTo>
                  <a:pt x="2496542" y="2244162"/>
                </a:lnTo>
                <a:lnTo>
                  <a:pt x="2492919" y="2247783"/>
                </a:lnTo>
                <a:lnTo>
                  <a:pt x="2490503" y="2247783"/>
                </a:lnTo>
                <a:lnTo>
                  <a:pt x="2486882" y="2247783"/>
                </a:lnTo>
                <a:lnTo>
                  <a:pt x="2482656" y="2252012"/>
                </a:lnTo>
                <a:lnTo>
                  <a:pt x="2472391" y="2252012"/>
                </a:lnTo>
                <a:close/>
                <a:moveTo>
                  <a:pt x="1043899" y="2213370"/>
                </a:moveTo>
                <a:lnTo>
                  <a:pt x="1057785" y="2213370"/>
                </a:lnTo>
                <a:lnTo>
                  <a:pt x="1063823" y="2215181"/>
                </a:lnTo>
                <a:lnTo>
                  <a:pt x="1072275" y="2219408"/>
                </a:lnTo>
                <a:lnTo>
                  <a:pt x="1081935" y="2219408"/>
                </a:lnTo>
                <a:lnTo>
                  <a:pt x="1096426" y="2219408"/>
                </a:lnTo>
                <a:lnTo>
                  <a:pt x="1100652" y="2247783"/>
                </a:lnTo>
                <a:lnTo>
                  <a:pt x="1106689" y="2270726"/>
                </a:lnTo>
                <a:lnTo>
                  <a:pt x="1110312" y="2299103"/>
                </a:lnTo>
                <a:lnTo>
                  <a:pt x="1096426" y="2299103"/>
                </a:lnTo>
                <a:lnTo>
                  <a:pt x="1088577" y="2287028"/>
                </a:lnTo>
                <a:lnTo>
                  <a:pt x="1081935" y="2280991"/>
                </a:lnTo>
                <a:lnTo>
                  <a:pt x="1072275" y="2272539"/>
                </a:lnTo>
                <a:lnTo>
                  <a:pt x="1063823" y="2266500"/>
                </a:lnTo>
                <a:lnTo>
                  <a:pt x="1057785" y="2256238"/>
                </a:lnTo>
                <a:lnTo>
                  <a:pt x="1049935" y="2244162"/>
                </a:lnTo>
                <a:lnTo>
                  <a:pt x="1045709" y="2238124"/>
                </a:lnTo>
                <a:lnTo>
                  <a:pt x="1043899" y="2229672"/>
                </a:lnTo>
                <a:lnTo>
                  <a:pt x="1043899" y="2223635"/>
                </a:lnTo>
                <a:close/>
                <a:moveTo>
                  <a:pt x="8722502" y="2186807"/>
                </a:moveTo>
                <a:lnTo>
                  <a:pt x="8726728" y="2191033"/>
                </a:lnTo>
                <a:lnTo>
                  <a:pt x="8726728" y="2194656"/>
                </a:lnTo>
                <a:lnTo>
                  <a:pt x="8728538" y="2194656"/>
                </a:lnTo>
                <a:lnTo>
                  <a:pt x="8728538" y="2198882"/>
                </a:lnTo>
                <a:lnTo>
                  <a:pt x="8740614" y="2223635"/>
                </a:lnTo>
                <a:lnTo>
                  <a:pt x="8740614" y="2256239"/>
                </a:lnTo>
                <a:lnTo>
                  <a:pt x="8740614" y="2287031"/>
                </a:lnTo>
                <a:lnTo>
                  <a:pt x="8746652" y="2323860"/>
                </a:lnTo>
                <a:lnTo>
                  <a:pt x="8756915" y="2358276"/>
                </a:lnTo>
                <a:lnTo>
                  <a:pt x="8775029" y="2396916"/>
                </a:lnTo>
                <a:lnTo>
                  <a:pt x="8785292" y="2439783"/>
                </a:lnTo>
                <a:lnTo>
                  <a:pt x="8736993" y="2433744"/>
                </a:lnTo>
                <a:lnTo>
                  <a:pt x="8736993" y="2466347"/>
                </a:lnTo>
                <a:lnTo>
                  <a:pt x="8743029" y="2491103"/>
                </a:lnTo>
                <a:lnTo>
                  <a:pt x="8746652" y="2515857"/>
                </a:lnTo>
                <a:lnTo>
                  <a:pt x="8755104" y="2550270"/>
                </a:lnTo>
                <a:lnTo>
                  <a:pt x="8743029" y="2550270"/>
                </a:lnTo>
                <a:lnTo>
                  <a:pt x="8736993" y="2550270"/>
                </a:lnTo>
                <a:lnTo>
                  <a:pt x="8726728" y="2554497"/>
                </a:lnTo>
                <a:lnTo>
                  <a:pt x="8722502" y="2554497"/>
                </a:lnTo>
                <a:lnTo>
                  <a:pt x="8716463" y="2558725"/>
                </a:lnTo>
                <a:lnTo>
                  <a:pt x="8708616" y="2538195"/>
                </a:lnTo>
                <a:lnTo>
                  <a:pt x="8704388" y="2497140"/>
                </a:lnTo>
                <a:lnTo>
                  <a:pt x="8704388" y="2452461"/>
                </a:lnTo>
                <a:lnTo>
                  <a:pt x="8704388" y="2401141"/>
                </a:lnTo>
                <a:lnTo>
                  <a:pt x="8704388" y="2354047"/>
                </a:lnTo>
                <a:lnTo>
                  <a:pt x="8698351" y="2323860"/>
                </a:lnTo>
                <a:lnTo>
                  <a:pt x="8698351" y="2244164"/>
                </a:lnTo>
                <a:lnTo>
                  <a:pt x="8704388" y="2233901"/>
                </a:lnTo>
                <a:lnTo>
                  <a:pt x="8708616" y="2227862"/>
                </a:lnTo>
                <a:lnTo>
                  <a:pt x="8712237" y="2219410"/>
                </a:lnTo>
                <a:lnTo>
                  <a:pt x="8716463" y="2213373"/>
                </a:lnTo>
                <a:lnTo>
                  <a:pt x="8718276" y="2201297"/>
                </a:lnTo>
                <a:close/>
                <a:moveTo>
                  <a:pt x="4566229" y="2158429"/>
                </a:moveTo>
                <a:lnTo>
                  <a:pt x="4574077" y="2201297"/>
                </a:lnTo>
                <a:lnTo>
                  <a:pt x="4569850" y="2244164"/>
                </a:lnTo>
                <a:lnTo>
                  <a:pt x="4560191" y="2290655"/>
                </a:lnTo>
                <a:lnTo>
                  <a:pt x="4531814" y="2305144"/>
                </a:lnTo>
                <a:lnTo>
                  <a:pt x="4505249" y="2313598"/>
                </a:lnTo>
                <a:lnTo>
                  <a:pt x="4466607" y="2315409"/>
                </a:lnTo>
                <a:lnTo>
                  <a:pt x="4466607" y="2299108"/>
                </a:lnTo>
                <a:lnTo>
                  <a:pt x="4476871" y="2272541"/>
                </a:lnTo>
                <a:lnTo>
                  <a:pt x="4476871" y="2241748"/>
                </a:lnTo>
                <a:lnTo>
                  <a:pt x="4475059" y="2204919"/>
                </a:lnTo>
                <a:lnTo>
                  <a:pt x="4494984" y="2186807"/>
                </a:lnTo>
                <a:lnTo>
                  <a:pt x="4513096" y="2172315"/>
                </a:lnTo>
                <a:lnTo>
                  <a:pt x="4533626" y="2162052"/>
                </a:lnTo>
                <a:close/>
                <a:moveTo>
                  <a:pt x="5072780" y="2102884"/>
                </a:moveTo>
                <a:lnTo>
                  <a:pt x="5078819" y="2108921"/>
                </a:lnTo>
                <a:lnTo>
                  <a:pt x="5083045" y="2113148"/>
                </a:lnTo>
                <a:lnTo>
                  <a:pt x="5086666" y="2117375"/>
                </a:lnTo>
                <a:lnTo>
                  <a:pt x="5086666" y="2123411"/>
                </a:lnTo>
                <a:lnTo>
                  <a:pt x="5086666" y="2131863"/>
                </a:lnTo>
                <a:lnTo>
                  <a:pt x="5089082" y="2141525"/>
                </a:lnTo>
                <a:lnTo>
                  <a:pt x="5086666" y="2148164"/>
                </a:lnTo>
                <a:lnTo>
                  <a:pt x="5083045" y="2151788"/>
                </a:lnTo>
                <a:lnTo>
                  <a:pt x="5083045" y="2156013"/>
                </a:lnTo>
                <a:lnTo>
                  <a:pt x="5083045" y="2158429"/>
                </a:lnTo>
                <a:lnTo>
                  <a:pt x="5083045" y="2162052"/>
                </a:lnTo>
                <a:lnTo>
                  <a:pt x="5078819" y="2166278"/>
                </a:lnTo>
                <a:lnTo>
                  <a:pt x="5074591" y="2170504"/>
                </a:lnTo>
                <a:lnTo>
                  <a:pt x="5072780" y="2170504"/>
                </a:lnTo>
                <a:lnTo>
                  <a:pt x="5068554" y="2170504"/>
                </a:lnTo>
                <a:lnTo>
                  <a:pt x="5064328" y="2172315"/>
                </a:lnTo>
                <a:lnTo>
                  <a:pt x="5058289" y="2172315"/>
                </a:lnTo>
                <a:lnTo>
                  <a:pt x="5046213" y="2148164"/>
                </a:lnTo>
                <a:lnTo>
                  <a:pt x="5040176" y="2137902"/>
                </a:lnTo>
                <a:lnTo>
                  <a:pt x="5040176" y="2133676"/>
                </a:lnTo>
                <a:lnTo>
                  <a:pt x="5044402" y="2131863"/>
                </a:lnTo>
                <a:lnTo>
                  <a:pt x="5058289" y="2123411"/>
                </a:lnTo>
                <a:close/>
                <a:moveTo>
                  <a:pt x="5234588" y="2023187"/>
                </a:moveTo>
                <a:lnTo>
                  <a:pt x="5244853" y="2027414"/>
                </a:lnTo>
                <a:lnTo>
                  <a:pt x="5249079" y="2027414"/>
                </a:lnTo>
                <a:lnTo>
                  <a:pt x="5252703" y="2027414"/>
                </a:lnTo>
                <a:lnTo>
                  <a:pt x="5255116" y="2031640"/>
                </a:lnTo>
                <a:lnTo>
                  <a:pt x="5259343" y="2031640"/>
                </a:lnTo>
                <a:lnTo>
                  <a:pt x="5252703" y="2041904"/>
                </a:lnTo>
                <a:lnTo>
                  <a:pt x="5249079" y="2052167"/>
                </a:lnTo>
                <a:lnTo>
                  <a:pt x="5244853" y="2062432"/>
                </a:lnTo>
                <a:lnTo>
                  <a:pt x="5238814" y="2074507"/>
                </a:lnTo>
                <a:lnTo>
                  <a:pt x="5226738" y="2080544"/>
                </a:lnTo>
                <a:lnTo>
                  <a:pt x="5226738" y="2070281"/>
                </a:lnTo>
                <a:lnTo>
                  <a:pt x="5224325" y="2070281"/>
                </a:lnTo>
                <a:lnTo>
                  <a:pt x="5224325" y="2066055"/>
                </a:lnTo>
                <a:lnTo>
                  <a:pt x="5224325" y="2062432"/>
                </a:lnTo>
                <a:lnTo>
                  <a:pt x="5220701" y="2055790"/>
                </a:lnTo>
                <a:lnTo>
                  <a:pt x="5226738" y="2047941"/>
                </a:lnTo>
                <a:lnTo>
                  <a:pt x="5230966" y="2041904"/>
                </a:lnTo>
                <a:lnTo>
                  <a:pt x="5234588" y="2033452"/>
                </a:lnTo>
                <a:close/>
                <a:moveTo>
                  <a:pt x="498707" y="2017150"/>
                </a:moveTo>
                <a:lnTo>
                  <a:pt x="508973" y="2033451"/>
                </a:lnTo>
                <a:lnTo>
                  <a:pt x="508973" y="2047942"/>
                </a:lnTo>
                <a:lnTo>
                  <a:pt x="498707" y="2066054"/>
                </a:lnTo>
                <a:lnTo>
                  <a:pt x="484218" y="2076318"/>
                </a:lnTo>
                <a:lnTo>
                  <a:pt x="470331" y="2084771"/>
                </a:lnTo>
                <a:lnTo>
                  <a:pt x="466103" y="2088996"/>
                </a:lnTo>
                <a:lnTo>
                  <a:pt x="460066" y="2080544"/>
                </a:lnTo>
                <a:lnTo>
                  <a:pt x="455840" y="2074506"/>
                </a:lnTo>
                <a:lnTo>
                  <a:pt x="452217" y="2062431"/>
                </a:lnTo>
                <a:lnTo>
                  <a:pt x="452217" y="2052168"/>
                </a:lnTo>
                <a:lnTo>
                  <a:pt x="447991" y="2041903"/>
                </a:lnTo>
                <a:lnTo>
                  <a:pt x="473953" y="2031641"/>
                </a:lnTo>
                <a:lnTo>
                  <a:pt x="480595" y="2027415"/>
                </a:lnTo>
                <a:lnTo>
                  <a:pt x="490255" y="2023187"/>
                </a:lnTo>
                <a:close/>
                <a:moveTo>
                  <a:pt x="5362585" y="1970057"/>
                </a:moveTo>
                <a:lnTo>
                  <a:pt x="5390964" y="1984548"/>
                </a:lnTo>
                <a:lnTo>
                  <a:pt x="5390964" y="1994812"/>
                </a:lnTo>
                <a:lnTo>
                  <a:pt x="5382509" y="1994812"/>
                </a:lnTo>
                <a:lnTo>
                  <a:pt x="5380698" y="1999039"/>
                </a:lnTo>
                <a:lnTo>
                  <a:pt x="5372849" y="2002661"/>
                </a:lnTo>
                <a:lnTo>
                  <a:pt x="5368622" y="2009303"/>
                </a:lnTo>
                <a:lnTo>
                  <a:pt x="5362585" y="2005077"/>
                </a:lnTo>
                <a:lnTo>
                  <a:pt x="5358357" y="2005077"/>
                </a:lnTo>
                <a:lnTo>
                  <a:pt x="5354131" y="2002661"/>
                </a:lnTo>
                <a:lnTo>
                  <a:pt x="5352320" y="2002661"/>
                </a:lnTo>
                <a:lnTo>
                  <a:pt x="5352320" y="1994812"/>
                </a:lnTo>
                <a:lnTo>
                  <a:pt x="5352320" y="1988775"/>
                </a:lnTo>
                <a:lnTo>
                  <a:pt x="5352320" y="1984548"/>
                </a:lnTo>
                <a:lnTo>
                  <a:pt x="5354131" y="1976094"/>
                </a:lnTo>
                <a:close/>
                <a:moveTo>
                  <a:pt x="4604263" y="1951943"/>
                </a:moveTo>
                <a:lnTo>
                  <a:pt x="4641094" y="1956169"/>
                </a:lnTo>
                <a:lnTo>
                  <a:pt x="4669471" y="1962208"/>
                </a:lnTo>
                <a:lnTo>
                  <a:pt x="4661016" y="1976094"/>
                </a:lnTo>
                <a:lnTo>
                  <a:pt x="4657396" y="1988772"/>
                </a:lnTo>
                <a:lnTo>
                  <a:pt x="4651357" y="1999036"/>
                </a:lnTo>
                <a:lnTo>
                  <a:pt x="4642905" y="2009299"/>
                </a:lnTo>
                <a:lnTo>
                  <a:pt x="4661016" y="2009299"/>
                </a:lnTo>
                <a:lnTo>
                  <a:pt x="4669471" y="2002659"/>
                </a:lnTo>
                <a:lnTo>
                  <a:pt x="4671281" y="1999036"/>
                </a:lnTo>
                <a:lnTo>
                  <a:pt x="4679734" y="1994810"/>
                </a:lnTo>
                <a:lnTo>
                  <a:pt x="4689394" y="1994810"/>
                </a:lnTo>
                <a:lnTo>
                  <a:pt x="4689394" y="2009299"/>
                </a:lnTo>
                <a:lnTo>
                  <a:pt x="4699658" y="2033450"/>
                </a:lnTo>
                <a:lnTo>
                  <a:pt x="4693619" y="2055790"/>
                </a:lnTo>
                <a:lnTo>
                  <a:pt x="4683357" y="2074507"/>
                </a:lnTo>
                <a:lnTo>
                  <a:pt x="4675508" y="2088996"/>
                </a:lnTo>
                <a:lnTo>
                  <a:pt x="4693619" y="2105297"/>
                </a:lnTo>
                <a:lnTo>
                  <a:pt x="4711734" y="2131863"/>
                </a:lnTo>
                <a:lnTo>
                  <a:pt x="4736487" y="2158429"/>
                </a:lnTo>
                <a:lnTo>
                  <a:pt x="4756411" y="2191032"/>
                </a:lnTo>
                <a:lnTo>
                  <a:pt x="4774524" y="2227861"/>
                </a:lnTo>
                <a:lnTo>
                  <a:pt x="4789014" y="2258048"/>
                </a:lnTo>
                <a:lnTo>
                  <a:pt x="4793240" y="2284614"/>
                </a:lnTo>
                <a:lnTo>
                  <a:pt x="4784789" y="2309367"/>
                </a:lnTo>
                <a:lnTo>
                  <a:pt x="4768487" y="2323858"/>
                </a:lnTo>
                <a:lnTo>
                  <a:pt x="4746147" y="2337744"/>
                </a:lnTo>
                <a:lnTo>
                  <a:pt x="4711734" y="2352236"/>
                </a:lnTo>
                <a:lnTo>
                  <a:pt x="4669471" y="2362498"/>
                </a:lnTo>
                <a:lnTo>
                  <a:pt x="4630830" y="2372763"/>
                </a:lnTo>
                <a:lnTo>
                  <a:pt x="4598227" y="2376989"/>
                </a:lnTo>
                <a:lnTo>
                  <a:pt x="4598227" y="2368537"/>
                </a:lnTo>
                <a:lnTo>
                  <a:pt x="4618755" y="2337744"/>
                </a:lnTo>
                <a:lnTo>
                  <a:pt x="4636866" y="2305141"/>
                </a:lnTo>
                <a:lnTo>
                  <a:pt x="4626604" y="2305141"/>
                </a:lnTo>
                <a:lnTo>
                  <a:pt x="4618755" y="2305141"/>
                </a:lnTo>
                <a:lnTo>
                  <a:pt x="4612718" y="2300916"/>
                </a:lnTo>
                <a:lnTo>
                  <a:pt x="4612718" y="2299103"/>
                </a:lnTo>
                <a:lnTo>
                  <a:pt x="4608489" y="2294877"/>
                </a:lnTo>
                <a:lnTo>
                  <a:pt x="4608489" y="2287028"/>
                </a:lnTo>
                <a:lnTo>
                  <a:pt x="4604263" y="2276765"/>
                </a:lnTo>
                <a:lnTo>
                  <a:pt x="4630830" y="2270726"/>
                </a:lnTo>
                <a:lnTo>
                  <a:pt x="4622980" y="2262274"/>
                </a:lnTo>
                <a:lnTo>
                  <a:pt x="4622980" y="2258048"/>
                </a:lnTo>
                <a:lnTo>
                  <a:pt x="4618755" y="2256237"/>
                </a:lnTo>
                <a:lnTo>
                  <a:pt x="4618755" y="2252011"/>
                </a:lnTo>
                <a:lnTo>
                  <a:pt x="4622980" y="2244162"/>
                </a:lnTo>
                <a:lnTo>
                  <a:pt x="4626604" y="2229672"/>
                </a:lnTo>
                <a:lnTo>
                  <a:pt x="4636866" y="2219409"/>
                </a:lnTo>
                <a:lnTo>
                  <a:pt x="4642905" y="2213370"/>
                </a:lnTo>
                <a:lnTo>
                  <a:pt x="4657396" y="2204918"/>
                </a:lnTo>
                <a:lnTo>
                  <a:pt x="4669471" y="2198879"/>
                </a:lnTo>
                <a:lnTo>
                  <a:pt x="4665243" y="2191032"/>
                </a:lnTo>
                <a:lnTo>
                  <a:pt x="4665243" y="2186804"/>
                </a:lnTo>
                <a:lnTo>
                  <a:pt x="4661016" y="2184993"/>
                </a:lnTo>
                <a:lnTo>
                  <a:pt x="4661016" y="2180767"/>
                </a:lnTo>
                <a:lnTo>
                  <a:pt x="4657396" y="2172315"/>
                </a:lnTo>
                <a:lnTo>
                  <a:pt x="4654980" y="2172315"/>
                </a:lnTo>
                <a:lnTo>
                  <a:pt x="4654980" y="2170502"/>
                </a:lnTo>
                <a:lnTo>
                  <a:pt x="4651357" y="2170502"/>
                </a:lnTo>
                <a:lnTo>
                  <a:pt x="4642905" y="2166276"/>
                </a:lnTo>
                <a:lnTo>
                  <a:pt x="4636866" y="2162050"/>
                </a:lnTo>
                <a:lnTo>
                  <a:pt x="4632640" y="2162050"/>
                </a:lnTo>
                <a:lnTo>
                  <a:pt x="4626604" y="2162050"/>
                </a:lnTo>
                <a:lnTo>
                  <a:pt x="4618755" y="2158429"/>
                </a:lnTo>
                <a:lnTo>
                  <a:pt x="4612718" y="2158429"/>
                </a:lnTo>
                <a:lnTo>
                  <a:pt x="4612718" y="2156013"/>
                </a:lnTo>
                <a:lnTo>
                  <a:pt x="4608489" y="2151788"/>
                </a:lnTo>
                <a:lnTo>
                  <a:pt x="4608489" y="2148165"/>
                </a:lnTo>
                <a:lnTo>
                  <a:pt x="4608489" y="2141523"/>
                </a:lnTo>
                <a:lnTo>
                  <a:pt x="4604263" y="2133674"/>
                </a:lnTo>
                <a:lnTo>
                  <a:pt x="4608489" y="2131863"/>
                </a:lnTo>
                <a:lnTo>
                  <a:pt x="4608489" y="2127637"/>
                </a:lnTo>
                <a:lnTo>
                  <a:pt x="4612718" y="2123411"/>
                </a:lnTo>
                <a:lnTo>
                  <a:pt x="4612718" y="2119185"/>
                </a:lnTo>
                <a:lnTo>
                  <a:pt x="4612718" y="2113146"/>
                </a:lnTo>
                <a:lnTo>
                  <a:pt x="4604263" y="2113146"/>
                </a:lnTo>
                <a:lnTo>
                  <a:pt x="4602453" y="2119185"/>
                </a:lnTo>
                <a:lnTo>
                  <a:pt x="4602453" y="2123411"/>
                </a:lnTo>
                <a:lnTo>
                  <a:pt x="4602453" y="2127637"/>
                </a:lnTo>
                <a:lnTo>
                  <a:pt x="4598227" y="2127637"/>
                </a:lnTo>
                <a:lnTo>
                  <a:pt x="4594603" y="2131863"/>
                </a:lnTo>
                <a:lnTo>
                  <a:pt x="4590377" y="2133674"/>
                </a:lnTo>
                <a:lnTo>
                  <a:pt x="4584341" y="2098656"/>
                </a:lnTo>
                <a:lnTo>
                  <a:pt x="4575886" y="2066053"/>
                </a:lnTo>
                <a:lnTo>
                  <a:pt x="4574076" y="2041904"/>
                </a:lnTo>
                <a:lnTo>
                  <a:pt x="4580113" y="2023187"/>
                </a:lnTo>
                <a:lnTo>
                  <a:pt x="4590377" y="2005073"/>
                </a:lnTo>
                <a:lnTo>
                  <a:pt x="4602453" y="1984546"/>
                </a:lnTo>
                <a:close/>
                <a:moveTo>
                  <a:pt x="58565" y="1878288"/>
                </a:moveTo>
                <a:lnTo>
                  <a:pt x="99019" y="1878288"/>
                </a:lnTo>
                <a:lnTo>
                  <a:pt x="99019" y="1892778"/>
                </a:lnTo>
                <a:lnTo>
                  <a:pt x="91169" y="1892778"/>
                </a:lnTo>
                <a:lnTo>
                  <a:pt x="91169" y="1898814"/>
                </a:lnTo>
                <a:lnTo>
                  <a:pt x="80904" y="1894589"/>
                </a:lnTo>
                <a:lnTo>
                  <a:pt x="73056" y="1888552"/>
                </a:lnTo>
                <a:lnTo>
                  <a:pt x="67017" y="1884324"/>
                </a:lnTo>
                <a:close/>
                <a:moveTo>
                  <a:pt x="2511033" y="1765986"/>
                </a:moveTo>
                <a:lnTo>
                  <a:pt x="2521296" y="1774438"/>
                </a:lnTo>
                <a:lnTo>
                  <a:pt x="2530955" y="1784098"/>
                </a:lnTo>
                <a:lnTo>
                  <a:pt x="2539410" y="1798589"/>
                </a:lnTo>
                <a:lnTo>
                  <a:pt x="2543636" y="1813080"/>
                </a:lnTo>
                <a:lnTo>
                  <a:pt x="2535184" y="1813080"/>
                </a:lnTo>
                <a:lnTo>
                  <a:pt x="2529145" y="1817306"/>
                </a:lnTo>
                <a:lnTo>
                  <a:pt x="2524919" y="1817306"/>
                </a:lnTo>
                <a:lnTo>
                  <a:pt x="2515259" y="1820929"/>
                </a:lnTo>
                <a:lnTo>
                  <a:pt x="2502578" y="1820929"/>
                </a:lnTo>
                <a:lnTo>
                  <a:pt x="2502578" y="1813080"/>
                </a:lnTo>
                <a:lnTo>
                  <a:pt x="2500768" y="1813080"/>
                </a:lnTo>
                <a:lnTo>
                  <a:pt x="2500768" y="1808854"/>
                </a:lnTo>
                <a:lnTo>
                  <a:pt x="2496542" y="1807041"/>
                </a:lnTo>
                <a:lnTo>
                  <a:pt x="2500768" y="1798589"/>
                </a:lnTo>
                <a:lnTo>
                  <a:pt x="2500768" y="1794363"/>
                </a:lnTo>
                <a:lnTo>
                  <a:pt x="2500768" y="1792552"/>
                </a:lnTo>
                <a:lnTo>
                  <a:pt x="2502578" y="1788326"/>
                </a:lnTo>
                <a:close/>
                <a:moveTo>
                  <a:pt x="2450055" y="1741234"/>
                </a:moveTo>
                <a:lnTo>
                  <a:pt x="2458507" y="1749686"/>
                </a:lnTo>
                <a:lnTo>
                  <a:pt x="2462129" y="1753912"/>
                </a:lnTo>
                <a:lnTo>
                  <a:pt x="2462129" y="1755725"/>
                </a:lnTo>
                <a:lnTo>
                  <a:pt x="2464545" y="1764177"/>
                </a:lnTo>
                <a:lnTo>
                  <a:pt x="2464545" y="1770214"/>
                </a:lnTo>
                <a:lnTo>
                  <a:pt x="2464545" y="1780479"/>
                </a:lnTo>
                <a:lnTo>
                  <a:pt x="2458507" y="1780479"/>
                </a:lnTo>
                <a:lnTo>
                  <a:pt x="2458507" y="1788328"/>
                </a:lnTo>
                <a:lnTo>
                  <a:pt x="2444016" y="1784102"/>
                </a:lnTo>
                <a:lnTo>
                  <a:pt x="2430130" y="1780479"/>
                </a:lnTo>
                <a:lnTo>
                  <a:pt x="2419865" y="1774442"/>
                </a:lnTo>
                <a:lnTo>
                  <a:pt x="2411413" y="1774442"/>
                </a:lnTo>
                <a:lnTo>
                  <a:pt x="2411413" y="1765987"/>
                </a:lnTo>
                <a:lnTo>
                  <a:pt x="2425904" y="1759951"/>
                </a:lnTo>
                <a:lnTo>
                  <a:pt x="2439790" y="1753912"/>
                </a:lnTo>
                <a:close/>
                <a:moveTo>
                  <a:pt x="2606426" y="1677838"/>
                </a:moveTo>
                <a:lnTo>
                  <a:pt x="2614276" y="1682064"/>
                </a:lnTo>
                <a:lnTo>
                  <a:pt x="2616089" y="1684480"/>
                </a:lnTo>
                <a:lnTo>
                  <a:pt x="2620315" y="1688103"/>
                </a:lnTo>
                <a:lnTo>
                  <a:pt x="2628768" y="1688103"/>
                </a:lnTo>
                <a:lnTo>
                  <a:pt x="2628768" y="1692329"/>
                </a:lnTo>
                <a:lnTo>
                  <a:pt x="2628768" y="1696555"/>
                </a:lnTo>
                <a:lnTo>
                  <a:pt x="2624542" y="1698366"/>
                </a:lnTo>
                <a:lnTo>
                  <a:pt x="2620315" y="1702592"/>
                </a:lnTo>
                <a:lnTo>
                  <a:pt x="2616089" y="1706818"/>
                </a:lnTo>
                <a:lnTo>
                  <a:pt x="2614276" y="1706818"/>
                </a:lnTo>
                <a:lnTo>
                  <a:pt x="2610050" y="1711045"/>
                </a:lnTo>
                <a:lnTo>
                  <a:pt x="2606426" y="1711045"/>
                </a:lnTo>
                <a:lnTo>
                  <a:pt x="2600389" y="1711045"/>
                </a:lnTo>
                <a:lnTo>
                  <a:pt x="2600389" y="1698366"/>
                </a:lnTo>
                <a:lnTo>
                  <a:pt x="2600389" y="1692329"/>
                </a:lnTo>
                <a:lnTo>
                  <a:pt x="2602200" y="1688103"/>
                </a:lnTo>
                <a:close/>
                <a:moveTo>
                  <a:pt x="0" y="1639197"/>
                </a:moveTo>
                <a:lnTo>
                  <a:pt x="34413" y="1645234"/>
                </a:lnTo>
                <a:lnTo>
                  <a:pt x="58564" y="1655498"/>
                </a:lnTo>
                <a:lnTo>
                  <a:pt x="77281" y="1677838"/>
                </a:lnTo>
                <a:lnTo>
                  <a:pt x="70640" y="1684478"/>
                </a:lnTo>
                <a:lnTo>
                  <a:pt x="62790" y="1684478"/>
                </a:lnTo>
                <a:lnTo>
                  <a:pt x="58564" y="1688101"/>
                </a:lnTo>
                <a:lnTo>
                  <a:pt x="56753" y="1692327"/>
                </a:lnTo>
                <a:lnTo>
                  <a:pt x="44678" y="1696553"/>
                </a:lnTo>
                <a:lnTo>
                  <a:pt x="38642" y="1688101"/>
                </a:lnTo>
                <a:lnTo>
                  <a:pt x="28377" y="1682064"/>
                </a:lnTo>
                <a:lnTo>
                  <a:pt x="20528" y="1674215"/>
                </a:lnTo>
                <a:lnTo>
                  <a:pt x="10265" y="1669989"/>
                </a:lnTo>
                <a:lnTo>
                  <a:pt x="6037" y="1668176"/>
                </a:lnTo>
                <a:lnTo>
                  <a:pt x="0" y="1659724"/>
                </a:lnTo>
                <a:lnTo>
                  <a:pt x="0" y="1653688"/>
                </a:lnTo>
                <a:close/>
                <a:moveTo>
                  <a:pt x="2387262" y="1553464"/>
                </a:moveTo>
                <a:lnTo>
                  <a:pt x="2387262" y="1569765"/>
                </a:lnTo>
                <a:lnTo>
                  <a:pt x="2391488" y="1578218"/>
                </a:lnTo>
                <a:lnTo>
                  <a:pt x="2393301" y="1584256"/>
                </a:lnTo>
                <a:lnTo>
                  <a:pt x="2393301" y="1596332"/>
                </a:lnTo>
                <a:lnTo>
                  <a:pt x="2393301" y="1610821"/>
                </a:lnTo>
                <a:lnTo>
                  <a:pt x="2433751" y="1610821"/>
                </a:lnTo>
                <a:lnTo>
                  <a:pt x="2468167" y="1649463"/>
                </a:lnTo>
                <a:lnTo>
                  <a:pt x="2502581" y="1688102"/>
                </a:lnTo>
                <a:lnTo>
                  <a:pt x="2502581" y="1692331"/>
                </a:lnTo>
                <a:lnTo>
                  <a:pt x="2500770" y="1696557"/>
                </a:lnTo>
                <a:lnTo>
                  <a:pt x="2500770" y="1698367"/>
                </a:lnTo>
                <a:lnTo>
                  <a:pt x="2496544" y="1702594"/>
                </a:lnTo>
                <a:lnTo>
                  <a:pt x="2490505" y="1711046"/>
                </a:lnTo>
                <a:lnTo>
                  <a:pt x="2486884" y="1712859"/>
                </a:lnTo>
                <a:lnTo>
                  <a:pt x="2482658" y="1717085"/>
                </a:lnTo>
                <a:lnTo>
                  <a:pt x="2478430" y="1717085"/>
                </a:lnTo>
                <a:lnTo>
                  <a:pt x="2468167" y="1717085"/>
                </a:lnTo>
                <a:lnTo>
                  <a:pt x="2458507" y="1721311"/>
                </a:lnTo>
                <a:lnTo>
                  <a:pt x="2458507" y="1711046"/>
                </a:lnTo>
                <a:lnTo>
                  <a:pt x="2458507" y="1698367"/>
                </a:lnTo>
                <a:lnTo>
                  <a:pt x="2458507" y="1692331"/>
                </a:lnTo>
                <a:lnTo>
                  <a:pt x="2458507" y="1688102"/>
                </a:lnTo>
                <a:lnTo>
                  <a:pt x="2450053" y="1682066"/>
                </a:lnTo>
                <a:lnTo>
                  <a:pt x="2444016" y="1677840"/>
                </a:lnTo>
                <a:lnTo>
                  <a:pt x="2433751" y="1669991"/>
                </a:lnTo>
                <a:lnTo>
                  <a:pt x="2421677" y="1698367"/>
                </a:lnTo>
                <a:lnTo>
                  <a:pt x="2401753" y="1717085"/>
                </a:lnTo>
                <a:lnTo>
                  <a:pt x="2373376" y="1727348"/>
                </a:lnTo>
                <a:lnTo>
                  <a:pt x="2373376" y="1717085"/>
                </a:lnTo>
                <a:lnTo>
                  <a:pt x="2373376" y="1711046"/>
                </a:lnTo>
                <a:lnTo>
                  <a:pt x="2376999" y="1702594"/>
                </a:lnTo>
                <a:lnTo>
                  <a:pt x="2373376" y="1696557"/>
                </a:lnTo>
                <a:lnTo>
                  <a:pt x="2369149" y="1688102"/>
                </a:lnTo>
                <a:lnTo>
                  <a:pt x="2364923" y="1677840"/>
                </a:lnTo>
                <a:lnTo>
                  <a:pt x="2354659" y="1674217"/>
                </a:lnTo>
                <a:lnTo>
                  <a:pt x="2348622" y="1669991"/>
                </a:lnTo>
                <a:lnTo>
                  <a:pt x="2340772" y="1669991"/>
                </a:lnTo>
                <a:lnTo>
                  <a:pt x="2334734" y="1668180"/>
                </a:lnTo>
                <a:lnTo>
                  <a:pt x="2330508" y="1668180"/>
                </a:lnTo>
                <a:lnTo>
                  <a:pt x="2322658" y="1663954"/>
                </a:lnTo>
                <a:lnTo>
                  <a:pt x="2316622" y="1655499"/>
                </a:lnTo>
                <a:lnTo>
                  <a:pt x="2336546" y="1631350"/>
                </a:lnTo>
                <a:lnTo>
                  <a:pt x="2351035" y="1602369"/>
                </a:lnTo>
                <a:lnTo>
                  <a:pt x="2364923" y="1573992"/>
                </a:lnTo>
                <a:close/>
                <a:moveTo>
                  <a:pt x="4357324" y="1492482"/>
                </a:moveTo>
                <a:lnTo>
                  <a:pt x="4361550" y="1500331"/>
                </a:lnTo>
                <a:lnTo>
                  <a:pt x="4365174" y="1506368"/>
                </a:lnTo>
                <a:lnTo>
                  <a:pt x="4367589" y="1510594"/>
                </a:lnTo>
                <a:lnTo>
                  <a:pt x="4367589" y="1516633"/>
                </a:lnTo>
                <a:lnTo>
                  <a:pt x="4371210" y="1525085"/>
                </a:lnTo>
                <a:lnTo>
                  <a:pt x="4371210" y="1538971"/>
                </a:lnTo>
                <a:lnTo>
                  <a:pt x="4371210" y="1549236"/>
                </a:lnTo>
                <a:lnTo>
                  <a:pt x="4375436" y="1578215"/>
                </a:lnTo>
                <a:lnTo>
                  <a:pt x="4379664" y="1610818"/>
                </a:lnTo>
                <a:lnTo>
                  <a:pt x="4379664" y="1639195"/>
                </a:lnTo>
                <a:lnTo>
                  <a:pt x="4339212" y="1659723"/>
                </a:lnTo>
                <a:lnTo>
                  <a:pt x="4294534" y="1677837"/>
                </a:lnTo>
                <a:lnTo>
                  <a:pt x="4251666" y="1698364"/>
                </a:lnTo>
                <a:lnTo>
                  <a:pt x="4215441" y="1727344"/>
                </a:lnTo>
                <a:lnTo>
                  <a:pt x="4205178" y="1721307"/>
                </a:lnTo>
                <a:lnTo>
                  <a:pt x="4187064" y="1712855"/>
                </a:lnTo>
                <a:lnTo>
                  <a:pt x="4162913" y="1698364"/>
                </a:lnTo>
                <a:lnTo>
                  <a:pt x="4142386" y="1688100"/>
                </a:lnTo>
                <a:lnTo>
                  <a:pt x="4124274" y="1677837"/>
                </a:lnTo>
                <a:lnTo>
                  <a:pt x="4115822" y="1669987"/>
                </a:lnTo>
                <a:lnTo>
                  <a:pt x="4120048" y="1668177"/>
                </a:lnTo>
                <a:lnTo>
                  <a:pt x="4124274" y="1663951"/>
                </a:lnTo>
                <a:lnTo>
                  <a:pt x="4128500" y="1659723"/>
                </a:lnTo>
                <a:lnTo>
                  <a:pt x="4128500" y="1655497"/>
                </a:lnTo>
                <a:lnTo>
                  <a:pt x="4130310" y="1649460"/>
                </a:lnTo>
                <a:lnTo>
                  <a:pt x="4120048" y="1641611"/>
                </a:lnTo>
                <a:lnTo>
                  <a:pt x="4106160" y="1639195"/>
                </a:lnTo>
                <a:lnTo>
                  <a:pt x="4095897" y="1631348"/>
                </a:lnTo>
                <a:lnTo>
                  <a:pt x="4085632" y="1625309"/>
                </a:lnTo>
                <a:lnTo>
                  <a:pt x="4091671" y="1625309"/>
                </a:lnTo>
                <a:lnTo>
                  <a:pt x="4100123" y="1616857"/>
                </a:lnTo>
                <a:lnTo>
                  <a:pt x="4101934" y="1612631"/>
                </a:lnTo>
                <a:lnTo>
                  <a:pt x="4106160" y="1612631"/>
                </a:lnTo>
                <a:lnTo>
                  <a:pt x="4109783" y="1610818"/>
                </a:lnTo>
                <a:lnTo>
                  <a:pt x="4120048" y="1610818"/>
                </a:lnTo>
                <a:lnTo>
                  <a:pt x="4130310" y="1610818"/>
                </a:lnTo>
                <a:lnTo>
                  <a:pt x="4130310" y="1584254"/>
                </a:lnTo>
                <a:lnTo>
                  <a:pt x="4077785" y="1584254"/>
                </a:lnTo>
                <a:lnTo>
                  <a:pt x="4067520" y="1563727"/>
                </a:lnTo>
                <a:lnTo>
                  <a:pt x="4085632" y="1549236"/>
                </a:lnTo>
                <a:lnTo>
                  <a:pt x="4100123" y="1535350"/>
                </a:lnTo>
                <a:lnTo>
                  <a:pt x="4115822" y="1529311"/>
                </a:lnTo>
                <a:lnTo>
                  <a:pt x="4144198" y="1520859"/>
                </a:lnTo>
                <a:lnTo>
                  <a:pt x="4156877" y="1531124"/>
                </a:lnTo>
                <a:lnTo>
                  <a:pt x="4162913" y="1543197"/>
                </a:lnTo>
                <a:lnTo>
                  <a:pt x="4170763" y="1549236"/>
                </a:lnTo>
                <a:lnTo>
                  <a:pt x="4176801" y="1563727"/>
                </a:lnTo>
                <a:lnTo>
                  <a:pt x="4199139" y="1545613"/>
                </a:lnTo>
                <a:lnTo>
                  <a:pt x="4219667" y="1531124"/>
                </a:lnTo>
                <a:lnTo>
                  <a:pt x="4248044" y="1520859"/>
                </a:lnTo>
                <a:lnTo>
                  <a:pt x="4251666" y="1531124"/>
                </a:lnTo>
                <a:lnTo>
                  <a:pt x="4257703" y="1535350"/>
                </a:lnTo>
                <a:lnTo>
                  <a:pt x="4257703" y="1538971"/>
                </a:lnTo>
                <a:lnTo>
                  <a:pt x="4261931" y="1538971"/>
                </a:lnTo>
                <a:lnTo>
                  <a:pt x="4266157" y="1538971"/>
                </a:lnTo>
                <a:lnTo>
                  <a:pt x="4272194" y="1538971"/>
                </a:lnTo>
                <a:lnTo>
                  <a:pt x="4290306" y="1529311"/>
                </a:lnTo>
                <a:lnTo>
                  <a:pt x="4300571" y="1516633"/>
                </a:lnTo>
                <a:lnTo>
                  <a:pt x="4314457" y="1506368"/>
                </a:lnTo>
                <a:lnTo>
                  <a:pt x="4328947" y="1496105"/>
                </a:lnTo>
                <a:close/>
                <a:moveTo>
                  <a:pt x="2638425" y="1363281"/>
                </a:moveTo>
                <a:lnTo>
                  <a:pt x="2644464" y="1367507"/>
                </a:lnTo>
                <a:lnTo>
                  <a:pt x="2648690" y="1371733"/>
                </a:lnTo>
                <a:lnTo>
                  <a:pt x="2652916" y="1371733"/>
                </a:lnTo>
                <a:lnTo>
                  <a:pt x="2657142" y="1373546"/>
                </a:lnTo>
                <a:lnTo>
                  <a:pt x="2657142" y="1377772"/>
                </a:lnTo>
                <a:lnTo>
                  <a:pt x="2657142" y="1381998"/>
                </a:lnTo>
                <a:lnTo>
                  <a:pt x="2658955" y="1388035"/>
                </a:lnTo>
                <a:lnTo>
                  <a:pt x="2666802" y="1400111"/>
                </a:lnTo>
                <a:lnTo>
                  <a:pt x="2671028" y="1410376"/>
                </a:lnTo>
                <a:lnTo>
                  <a:pt x="2672841" y="1420639"/>
                </a:lnTo>
                <a:lnTo>
                  <a:pt x="2677067" y="1435130"/>
                </a:lnTo>
                <a:lnTo>
                  <a:pt x="2666802" y="1439357"/>
                </a:lnTo>
                <a:lnTo>
                  <a:pt x="2657142" y="1442980"/>
                </a:lnTo>
                <a:lnTo>
                  <a:pt x="2644464" y="1442980"/>
                </a:lnTo>
                <a:lnTo>
                  <a:pt x="2628765" y="1445395"/>
                </a:lnTo>
                <a:lnTo>
                  <a:pt x="2624539" y="1429093"/>
                </a:lnTo>
                <a:lnTo>
                  <a:pt x="2620313" y="1410376"/>
                </a:lnTo>
                <a:lnTo>
                  <a:pt x="2620313" y="1388035"/>
                </a:lnTo>
                <a:lnTo>
                  <a:pt x="2628765" y="1381998"/>
                </a:lnTo>
                <a:lnTo>
                  <a:pt x="2630578" y="1373546"/>
                </a:lnTo>
                <a:close/>
                <a:moveTo>
                  <a:pt x="3250641" y="1304111"/>
                </a:moveTo>
                <a:lnTo>
                  <a:pt x="3265130" y="1310148"/>
                </a:lnTo>
                <a:lnTo>
                  <a:pt x="3279016" y="1318602"/>
                </a:lnTo>
                <a:lnTo>
                  <a:pt x="3285055" y="1324639"/>
                </a:lnTo>
                <a:lnTo>
                  <a:pt x="3295318" y="1333091"/>
                </a:lnTo>
                <a:lnTo>
                  <a:pt x="3307393" y="1343356"/>
                </a:lnTo>
                <a:lnTo>
                  <a:pt x="3303167" y="1349392"/>
                </a:lnTo>
                <a:lnTo>
                  <a:pt x="3303167" y="1353620"/>
                </a:lnTo>
                <a:lnTo>
                  <a:pt x="3299546" y="1353620"/>
                </a:lnTo>
                <a:lnTo>
                  <a:pt x="3299546" y="1357242"/>
                </a:lnTo>
                <a:lnTo>
                  <a:pt x="3293507" y="1363280"/>
                </a:lnTo>
                <a:lnTo>
                  <a:pt x="3293507" y="1367506"/>
                </a:lnTo>
                <a:lnTo>
                  <a:pt x="3289280" y="1367506"/>
                </a:lnTo>
                <a:lnTo>
                  <a:pt x="3285055" y="1367506"/>
                </a:lnTo>
                <a:lnTo>
                  <a:pt x="3280829" y="1371732"/>
                </a:lnTo>
                <a:lnTo>
                  <a:pt x="3274790" y="1373543"/>
                </a:lnTo>
                <a:lnTo>
                  <a:pt x="3265130" y="1363280"/>
                </a:lnTo>
                <a:lnTo>
                  <a:pt x="3254866" y="1353620"/>
                </a:lnTo>
                <a:lnTo>
                  <a:pt x="3240375" y="1343356"/>
                </a:lnTo>
                <a:lnTo>
                  <a:pt x="3228300" y="1334903"/>
                </a:lnTo>
                <a:lnTo>
                  <a:pt x="3236751" y="1310148"/>
                </a:lnTo>
                <a:lnTo>
                  <a:pt x="3242790" y="1310148"/>
                </a:lnTo>
                <a:lnTo>
                  <a:pt x="3246412" y="1306527"/>
                </a:lnTo>
                <a:close/>
                <a:moveTo>
                  <a:pt x="6004982" y="1290225"/>
                </a:moveTo>
                <a:lnTo>
                  <a:pt x="6037585" y="1290225"/>
                </a:lnTo>
                <a:lnTo>
                  <a:pt x="6037585" y="1304110"/>
                </a:lnTo>
                <a:lnTo>
                  <a:pt x="6030943" y="1304110"/>
                </a:lnTo>
                <a:lnTo>
                  <a:pt x="6023094" y="1310149"/>
                </a:lnTo>
                <a:lnTo>
                  <a:pt x="6018868" y="1310149"/>
                </a:lnTo>
                <a:lnTo>
                  <a:pt x="6012831" y="1310149"/>
                </a:lnTo>
                <a:lnTo>
                  <a:pt x="6012831" y="1306526"/>
                </a:lnTo>
                <a:lnTo>
                  <a:pt x="6009208" y="1300489"/>
                </a:lnTo>
                <a:lnTo>
                  <a:pt x="6009208" y="1296261"/>
                </a:lnTo>
                <a:lnTo>
                  <a:pt x="6004982" y="1292035"/>
                </a:lnTo>
                <a:close/>
                <a:moveTo>
                  <a:pt x="2004480" y="1247358"/>
                </a:moveTo>
                <a:lnTo>
                  <a:pt x="2036480" y="1267283"/>
                </a:lnTo>
                <a:lnTo>
                  <a:pt x="2064857" y="1292037"/>
                </a:lnTo>
                <a:lnTo>
                  <a:pt x="2093233" y="1318602"/>
                </a:lnTo>
                <a:lnTo>
                  <a:pt x="2083574" y="1318602"/>
                </a:lnTo>
                <a:lnTo>
                  <a:pt x="2075120" y="1328865"/>
                </a:lnTo>
                <a:lnTo>
                  <a:pt x="2069083" y="1333091"/>
                </a:lnTo>
                <a:lnTo>
                  <a:pt x="2058818" y="1333091"/>
                </a:lnTo>
                <a:lnTo>
                  <a:pt x="2046743" y="1334904"/>
                </a:lnTo>
                <a:lnTo>
                  <a:pt x="2030441" y="1334904"/>
                </a:lnTo>
                <a:lnTo>
                  <a:pt x="2016555" y="1320413"/>
                </a:lnTo>
                <a:lnTo>
                  <a:pt x="2002065" y="1310148"/>
                </a:lnTo>
                <a:lnTo>
                  <a:pt x="1983953" y="1304112"/>
                </a:lnTo>
                <a:lnTo>
                  <a:pt x="1983953" y="1296263"/>
                </a:lnTo>
                <a:lnTo>
                  <a:pt x="2016555" y="1277546"/>
                </a:lnTo>
                <a:lnTo>
                  <a:pt x="2012329" y="1271509"/>
                </a:lnTo>
                <a:lnTo>
                  <a:pt x="2008103" y="1267283"/>
                </a:lnTo>
                <a:lnTo>
                  <a:pt x="2008103" y="1261245"/>
                </a:lnTo>
                <a:close/>
                <a:moveTo>
                  <a:pt x="9772438" y="1147133"/>
                </a:moveTo>
                <a:lnTo>
                  <a:pt x="9780288" y="1157397"/>
                </a:lnTo>
                <a:lnTo>
                  <a:pt x="9786324" y="1165245"/>
                </a:lnTo>
                <a:lnTo>
                  <a:pt x="9794778" y="1165245"/>
                </a:lnTo>
                <a:lnTo>
                  <a:pt x="9798400" y="1167660"/>
                </a:lnTo>
                <a:lnTo>
                  <a:pt x="9800815" y="1167660"/>
                </a:lnTo>
                <a:lnTo>
                  <a:pt x="9808664" y="1167660"/>
                </a:lnTo>
                <a:lnTo>
                  <a:pt x="9812890" y="1167660"/>
                </a:lnTo>
                <a:lnTo>
                  <a:pt x="9814701" y="1167660"/>
                </a:lnTo>
                <a:lnTo>
                  <a:pt x="9823155" y="1171284"/>
                </a:lnTo>
                <a:lnTo>
                  <a:pt x="9826776" y="1177925"/>
                </a:lnTo>
                <a:lnTo>
                  <a:pt x="9812890" y="1190000"/>
                </a:lnTo>
                <a:lnTo>
                  <a:pt x="9798400" y="1200263"/>
                </a:lnTo>
                <a:lnTo>
                  <a:pt x="9727760" y="1206302"/>
                </a:lnTo>
                <a:lnTo>
                  <a:pt x="9727760" y="1177925"/>
                </a:lnTo>
                <a:lnTo>
                  <a:pt x="9738025" y="1167660"/>
                </a:lnTo>
                <a:lnTo>
                  <a:pt x="9748288" y="1161624"/>
                </a:lnTo>
                <a:lnTo>
                  <a:pt x="9757947" y="1153170"/>
                </a:lnTo>
                <a:close/>
                <a:moveTo>
                  <a:pt x="2154225" y="1087972"/>
                </a:moveTo>
                <a:lnTo>
                  <a:pt x="2156036" y="1102462"/>
                </a:lnTo>
                <a:lnTo>
                  <a:pt x="2156036" y="1112727"/>
                </a:lnTo>
                <a:lnTo>
                  <a:pt x="2160262" y="1116953"/>
                </a:lnTo>
                <a:lnTo>
                  <a:pt x="2164488" y="1121181"/>
                </a:lnTo>
                <a:lnTo>
                  <a:pt x="2168716" y="1122992"/>
                </a:lnTo>
                <a:lnTo>
                  <a:pt x="2174753" y="1131444"/>
                </a:lnTo>
                <a:lnTo>
                  <a:pt x="2178979" y="1137483"/>
                </a:lnTo>
                <a:lnTo>
                  <a:pt x="2174753" y="1145934"/>
                </a:lnTo>
                <a:lnTo>
                  <a:pt x="2170527" y="1156198"/>
                </a:lnTo>
                <a:lnTo>
                  <a:pt x="2168716" y="1164652"/>
                </a:lnTo>
                <a:lnTo>
                  <a:pt x="2164488" y="1170688"/>
                </a:lnTo>
                <a:lnTo>
                  <a:pt x="2160262" y="1185177"/>
                </a:lnTo>
                <a:lnTo>
                  <a:pt x="2174150" y="1189405"/>
                </a:lnTo>
                <a:lnTo>
                  <a:pt x="2181997" y="1195441"/>
                </a:lnTo>
                <a:lnTo>
                  <a:pt x="2188036" y="1203895"/>
                </a:lnTo>
                <a:lnTo>
                  <a:pt x="2192262" y="1209932"/>
                </a:lnTo>
                <a:lnTo>
                  <a:pt x="2192262" y="1224424"/>
                </a:lnTo>
                <a:lnTo>
                  <a:pt x="2192262" y="1238912"/>
                </a:lnTo>
                <a:lnTo>
                  <a:pt x="2181997" y="1247366"/>
                </a:lnTo>
                <a:lnTo>
                  <a:pt x="2174150" y="1253403"/>
                </a:lnTo>
                <a:lnTo>
                  <a:pt x="2169922" y="1263669"/>
                </a:lnTo>
                <a:lnTo>
                  <a:pt x="2168111" y="1275744"/>
                </a:lnTo>
                <a:lnTo>
                  <a:pt x="2160262" y="1290233"/>
                </a:lnTo>
                <a:lnTo>
                  <a:pt x="2210979" y="1290233"/>
                </a:lnTo>
                <a:lnTo>
                  <a:pt x="2210979" y="1321024"/>
                </a:lnTo>
                <a:lnTo>
                  <a:pt x="2217016" y="1349401"/>
                </a:lnTo>
                <a:lnTo>
                  <a:pt x="2239355" y="1349401"/>
                </a:lnTo>
                <a:lnTo>
                  <a:pt x="2249618" y="1339136"/>
                </a:lnTo>
                <a:lnTo>
                  <a:pt x="2259883" y="1328873"/>
                </a:lnTo>
                <a:lnTo>
                  <a:pt x="2270146" y="1318608"/>
                </a:lnTo>
                <a:lnTo>
                  <a:pt x="2288260" y="1310156"/>
                </a:lnTo>
                <a:lnTo>
                  <a:pt x="2288260" y="1333099"/>
                </a:lnTo>
                <a:lnTo>
                  <a:pt x="2284033" y="1361476"/>
                </a:lnTo>
                <a:lnTo>
                  <a:pt x="2282221" y="1386231"/>
                </a:lnTo>
                <a:lnTo>
                  <a:pt x="2282221" y="1402532"/>
                </a:lnTo>
                <a:lnTo>
                  <a:pt x="2277995" y="1414608"/>
                </a:lnTo>
                <a:lnTo>
                  <a:pt x="2284033" y="1420647"/>
                </a:lnTo>
                <a:lnTo>
                  <a:pt x="2288260" y="1424873"/>
                </a:lnTo>
                <a:lnTo>
                  <a:pt x="2292486" y="1429099"/>
                </a:lnTo>
                <a:lnTo>
                  <a:pt x="2298522" y="1430910"/>
                </a:lnTo>
                <a:lnTo>
                  <a:pt x="2308787" y="1435136"/>
                </a:lnTo>
                <a:lnTo>
                  <a:pt x="2326899" y="1406759"/>
                </a:lnTo>
                <a:lnTo>
                  <a:pt x="2340787" y="1374155"/>
                </a:lnTo>
                <a:lnTo>
                  <a:pt x="2340787" y="1349401"/>
                </a:lnTo>
                <a:lnTo>
                  <a:pt x="2336559" y="1324646"/>
                </a:lnTo>
                <a:lnTo>
                  <a:pt x="2336559" y="1299892"/>
                </a:lnTo>
                <a:lnTo>
                  <a:pt x="2344408" y="1275139"/>
                </a:lnTo>
                <a:lnTo>
                  <a:pt x="2364936" y="1257026"/>
                </a:lnTo>
                <a:lnTo>
                  <a:pt x="2372785" y="1248574"/>
                </a:lnTo>
                <a:lnTo>
                  <a:pt x="2378825" y="1248574"/>
                </a:lnTo>
                <a:lnTo>
                  <a:pt x="2386672" y="1252800"/>
                </a:lnTo>
                <a:lnTo>
                  <a:pt x="2392711" y="1257026"/>
                </a:lnTo>
                <a:lnTo>
                  <a:pt x="2396936" y="1263064"/>
                </a:lnTo>
                <a:lnTo>
                  <a:pt x="2404786" y="1271518"/>
                </a:lnTo>
                <a:lnTo>
                  <a:pt x="2406597" y="1277555"/>
                </a:lnTo>
                <a:lnTo>
                  <a:pt x="2414446" y="1281781"/>
                </a:lnTo>
                <a:lnTo>
                  <a:pt x="2418672" y="1290233"/>
                </a:lnTo>
                <a:lnTo>
                  <a:pt x="2432558" y="1290233"/>
                </a:lnTo>
                <a:lnTo>
                  <a:pt x="2448859" y="1281781"/>
                </a:lnTo>
                <a:lnTo>
                  <a:pt x="2466973" y="1277555"/>
                </a:lnTo>
                <a:lnTo>
                  <a:pt x="2480859" y="1289630"/>
                </a:lnTo>
                <a:lnTo>
                  <a:pt x="2480859" y="1318005"/>
                </a:lnTo>
                <a:lnTo>
                  <a:pt x="2480859" y="1332496"/>
                </a:lnTo>
                <a:lnTo>
                  <a:pt x="2476633" y="1357250"/>
                </a:lnTo>
                <a:lnTo>
                  <a:pt x="2474821" y="1388043"/>
                </a:lnTo>
                <a:lnTo>
                  <a:pt x="2466973" y="1424873"/>
                </a:lnTo>
                <a:lnTo>
                  <a:pt x="2460934" y="1453250"/>
                </a:lnTo>
                <a:lnTo>
                  <a:pt x="2456708" y="1473779"/>
                </a:lnTo>
                <a:lnTo>
                  <a:pt x="2442823" y="1473779"/>
                </a:lnTo>
                <a:lnTo>
                  <a:pt x="2434973" y="1471968"/>
                </a:lnTo>
                <a:lnTo>
                  <a:pt x="2428937" y="1467740"/>
                </a:lnTo>
                <a:lnTo>
                  <a:pt x="2421088" y="1463513"/>
                </a:lnTo>
                <a:lnTo>
                  <a:pt x="2410823" y="1459287"/>
                </a:lnTo>
                <a:lnTo>
                  <a:pt x="2410823" y="1467740"/>
                </a:lnTo>
                <a:lnTo>
                  <a:pt x="2415048" y="1471968"/>
                </a:lnTo>
                <a:lnTo>
                  <a:pt x="2419276" y="1473779"/>
                </a:lnTo>
                <a:lnTo>
                  <a:pt x="2421088" y="1478005"/>
                </a:lnTo>
                <a:lnTo>
                  <a:pt x="2421088" y="1482231"/>
                </a:lnTo>
                <a:lnTo>
                  <a:pt x="2425313" y="1488269"/>
                </a:lnTo>
                <a:lnTo>
                  <a:pt x="2425313" y="1500343"/>
                </a:lnTo>
                <a:lnTo>
                  <a:pt x="2326296" y="1506381"/>
                </a:lnTo>
                <a:lnTo>
                  <a:pt x="2326296" y="1514833"/>
                </a:lnTo>
                <a:lnTo>
                  <a:pt x="2334146" y="1535360"/>
                </a:lnTo>
                <a:lnTo>
                  <a:pt x="2329919" y="1557700"/>
                </a:lnTo>
                <a:lnTo>
                  <a:pt x="2325691" y="1592717"/>
                </a:lnTo>
                <a:lnTo>
                  <a:pt x="2307579" y="1592717"/>
                </a:lnTo>
                <a:lnTo>
                  <a:pt x="2283428" y="1578226"/>
                </a:lnTo>
                <a:lnTo>
                  <a:pt x="2249015" y="1569775"/>
                </a:lnTo>
                <a:lnTo>
                  <a:pt x="2249015" y="1577624"/>
                </a:lnTo>
                <a:lnTo>
                  <a:pt x="2255052" y="1577624"/>
                </a:lnTo>
                <a:lnTo>
                  <a:pt x="2262901" y="1583660"/>
                </a:lnTo>
                <a:lnTo>
                  <a:pt x="2267127" y="1587886"/>
                </a:lnTo>
                <a:lnTo>
                  <a:pt x="2268938" y="1592112"/>
                </a:lnTo>
                <a:lnTo>
                  <a:pt x="2273166" y="1596338"/>
                </a:lnTo>
                <a:lnTo>
                  <a:pt x="2277392" y="1606603"/>
                </a:lnTo>
                <a:lnTo>
                  <a:pt x="2277392" y="1616867"/>
                </a:lnTo>
                <a:lnTo>
                  <a:pt x="2273166" y="1625319"/>
                </a:lnTo>
                <a:lnTo>
                  <a:pt x="2267127" y="1631356"/>
                </a:lnTo>
                <a:lnTo>
                  <a:pt x="2262901" y="1639809"/>
                </a:lnTo>
                <a:lnTo>
                  <a:pt x="2244789" y="1654298"/>
                </a:lnTo>
                <a:lnTo>
                  <a:pt x="2230901" y="1668788"/>
                </a:lnTo>
                <a:lnTo>
                  <a:pt x="2224865" y="1685089"/>
                </a:lnTo>
                <a:lnTo>
                  <a:pt x="2217016" y="1711655"/>
                </a:lnTo>
                <a:lnTo>
                  <a:pt x="2203130" y="1711655"/>
                </a:lnTo>
                <a:lnTo>
                  <a:pt x="2192865" y="1707427"/>
                </a:lnTo>
                <a:lnTo>
                  <a:pt x="2182602" y="1703201"/>
                </a:lnTo>
                <a:lnTo>
                  <a:pt x="2174753" y="1698975"/>
                </a:lnTo>
                <a:lnTo>
                  <a:pt x="2160867" y="1697164"/>
                </a:lnTo>
                <a:lnTo>
                  <a:pt x="2160867" y="1703201"/>
                </a:lnTo>
                <a:lnTo>
                  <a:pt x="2178979" y="1703201"/>
                </a:lnTo>
                <a:lnTo>
                  <a:pt x="2183205" y="1711655"/>
                </a:lnTo>
                <a:lnTo>
                  <a:pt x="2185017" y="1717692"/>
                </a:lnTo>
                <a:lnTo>
                  <a:pt x="2189244" y="1721918"/>
                </a:lnTo>
                <a:lnTo>
                  <a:pt x="2189244" y="1727956"/>
                </a:lnTo>
                <a:lnTo>
                  <a:pt x="2193469" y="1740031"/>
                </a:lnTo>
                <a:lnTo>
                  <a:pt x="2193469" y="1750294"/>
                </a:lnTo>
                <a:lnTo>
                  <a:pt x="2160867" y="1760559"/>
                </a:lnTo>
                <a:lnTo>
                  <a:pt x="2132490" y="1778672"/>
                </a:lnTo>
                <a:lnTo>
                  <a:pt x="2114376" y="1799200"/>
                </a:lnTo>
                <a:lnTo>
                  <a:pt x="2102301" y="1831804"/>
                </a:lnTo>
                <a:lnTo>
                  <a:pt x="2102301" y="1878898"/>
                </a:lnTo>
                <a:lnTo>
                  <a:pt x="2114376" y="1907275"/>
                </a:lnTo>
                <a:lnTo>
                  <a:pt x="2122225" y="1945915"/>
                </a:lnTo>
                <a:lnTo>
                  <a:pt x="2122225" y="1984554"/>
                </a:lnTo>
                <a:lnTo>
                  <a:pt x="2160867" y="1984554"/>
                </a:lnTo>
                <a:lnTo>
                  <a:pt x="2160867" y="2002667"/>
                </a:lnTo>
                <a:lnTo>
                  <a:pt x="2168716" y="2008705"/>
                </a:lnTo>
                <a:lnTo>
                  <a:pt x="2168716" y="2017157"/>
                </a:lnTo>
                <a:lnTo>
                  <a:pt x="2168716" y="2023196"/>
                </a:lnTo>
                <a:lnTo>
                  <a:pt x="2168716" y="2027423"/>
                </a:lnTo>
                <a:lnTo>
                  <a:pt x="2168716" y="2031648"/>
                </a:lnTo>
                <a:lnTo>
                  <a:pt x="2168716" y="2033459"/>
                </a:lnTo>
                <a:lnTo>
                  <a:pt x="2170527" y="2037686"/>
                </a:lnTo>
                <a:lnTo>
                  <a:pt x="2182602" y="2037686"/>
                </a:lnTo>
                <a:lnTo>
                  <a:pt x="2192865" y="2041911"/>
                </a:lnTo>
                <a:lnTo>
                  <a:pt x="2217016" y="2037686"/>
                </a:lnTo>
                <a:lnTo>
                  <a:pt x="2241166" y="2047950"/>
                </a:lnTo>
                <a:lnTo>
                  <a:pt x="2267732" y="2066061"/>
                </a:lnTo>
                <a:lnTo>
                  <a:pt x="2291881" y="2090815"/>
                </a:lnTo>
                <a:lnTo>
                  <a:pt x="2312410" y="2113155"/>
                </a:lnTo>
                <a:lnTo>
                  <a:pt x="2337767" y="2125833"/>
                </a:lnTo>
                <a:lnTo>
                  <a:pt x="2348031" y="2130059"/>
                </a:lnTo>
                <a:lnTo>
                  <a:pt x="2354068" y="2131872"/>
                </a:lnTo>
                <a:lnTo>
                  <a:pt x="2361917" y="2130059"/>
                </a:lnTo>
                <a:lnTo>
                  <a:pt x="2367956" y="2130059"/>
                </a:lnTo>
                <a:lnTo>
                  <a:pt x="2372182" y="2125833"/>
                </a:lnTo>
                <a:lnTo>
                  <a:pt x="2380032" y="2121608"/>
                </a:lnTo>
                <a:lnTo>
                  <a:pt x="2381843" y="2117381"/>
                </a:lnTo>
                <a:lnTo>
                  <a:pt x="2389692" y="2117381"/>
                </a:lnTo>
                <a:lnTo>
                  <a:pt x="2446445" y="2131872"/>
                </a:lnTo>
                <a:lnTo>
                  <a:pt x="2452482" y="2170506"/>
                </a:lnTo>
                <a:lnTo>
                  <a:pt x="2460332" y="2198884"/>
                </a:lnTo>
                <a:lnTo>
                  <a:pt x="2464558" y="2221222"/>
                </a:lnTo>
                <a:lnTo>
                  <a:pt x="2466368" y="2241748"/>
                </a:lnTo>
                <a:lnTo>
                  <a:pt x="2474217" y="2264088"/>
                </a:lnTo>
                <a:lnTo>
                  <a:pt x="2492329" y="2288848"/>
                </a:lnTo>
                <a:lnTo>
                  <a:pt x="2512859" y="2321450"/>
                </a:lnTo>
                <a:lnTo>
                  <a:pt x="2518896" y="2317224"/>
                </a:lnTo>
                <a:lnTo>
                  <a:pt x="2523122" y="2317224"/>
                </a:lnTo>
                <a:lnTo>
                  <a:pt x="2527348" y="2312999"/>
                </a:lnTo>
                <a:lnTo>
                  <a:pt x="2531574" y="2312999"/>
                </a:lnTo>
                <a:lnTo>
                  <a:pt x="2537612" y="2311186"/>
                </a:lnTo>
                <a:lnTo>
                  <a:pt x="2541839" y="2311186"/>
                </a:lnTo>
                <a:lnTo>
                  <a:pt x="2541839" y="2306961"/>
                </a:lnTo>
                <a:lnTo>
                  <a:pt x="2541839" y="2302732"/>
                </a:lnTo>
                <a:lnTo>
                  <a:pt x="2546065" y="2296697"/>
                </a:lnTo>
                <a:lnTo>
                  <a:pt x="2546065" y="2274355"/>
                </a:lnTo>
                <a:lnTo>
                  <a:pt x="2541839" y="2245973"/>
                </a:lnTo>
                <a:lnTo>
                  <a:pt x="2533989" y="2210958"/>
                </a:lnTo>
                <a:lnTo>
                  <a:pt x="2523727" y="2178354"/>
                </a:lnTo>
                <a:lnTo>
                  <a:pt x="2552103" y="2163865"/>
                </a:lnTo>
                <a:lnTo>
                  <a:pt x="2580480" y="2143342"/>
                </a:lnTo>
                <a:lnTo>
                  <a:pt x="2598592" y="2114966"/>
                </a:lnTo>
                <a:lnTo>
                  <a:pt x="2608855" y="2078136"/>
                </a:lnTo>
                <a:lnTo>
                  <a:pt x="2613082" y="2057609"/>
                </a:lnTo>
                <a:lnTo>
                  <a:pt x="2608855" y="2025007"/>
                </a:lnTo>
                <a:lnTo>
                  <a:pt x="2608855" y="1992404"/>
                </a:lnTo>
                <a:lnTo>
                  <a:pt x="2594969" y="1986366"/>
                </a:lnTo>
                <a:lnTo>
                  <a:pt x="2588932" y="1982139"/>
                </a:lnTo>
                <a:lnTo>
                  <a:pt x="2581083" y="1977913"/>
                </a:lnTo>
                <a:lnTo>
                  <a:pt x="2575046" y="1971878"/>
                </a:lnTo>
                <a:lnTo>
                  <a:pt x="2570818" y="1959804"/>
                </a:lnTo>
                <a:lnTo>
                  <a:pt x="2584706" y="1935045"/>
                </a:lnTo>
                <a:lnTo>
                  <a:pt x="2590743" y="1906670"/>
                </a:lnTo>
                <a:lnTo>
                  <a:pt x="2584706" y="1875880"/>
                </a:lnTo>
                <a:lnTo>
                  <a:pt x="2576857" y="1843276"/>
                </a:lnTo>
                <a:lnTo>
                  <a:pt x="2566592" y="1806446"/>
                </a:lnTo>
                <a:lnTo>
                  <a:pt x="2562366" y="1771427"/>
                </a:lnTo>
                <a:lnTo>
                  <a:pt x="2570215" y="1771427"/>
                </a:lnTo>
                <a:lnTo>
                  <a:pt x="2570215" y="1762973"/>
                </a:lnTo>
                <a:lnTo>
                  <a:pt x="2619119" y="1771427"/>
                </a:lnTo>
                <a:lnTo>
                  <a:pt x="2661382" y="1771427"/>
                </a:lnTo>
                <a:lnTo>
                  <a:pt x="2707872" y="1762973"/>
                </a:lnTo>
                <a:lnTo>
                  <a:pt x="2718135" y="1781087"/>
                </a:lnTo>
                <a:lnTo>
                  <a:pt x="2728400" y="1805841"/>
                </a:lnTo>
                <a:lnTo>
                  <a:pt x="2740475" y="1823954"/>
                </a:lnTo>
                <a:lnTo>
                  <a:pt x="2750738" y="1832408"/>
                </a:lnTo>
                <a:lnTo>
                  <a:pt x="2756777" y="1834219"/>
                </a:lnTo>
                <a:lnTo>
                  <a:pt x="2768852" y="1834219"/>
                </a:lnTo>
                <a:lnTo>
                  <a:pt x="2779115" y="1838445"/>
                </a:lnTo>
                <a:lnTo>
                  <a:pt x="2789380" y="1842671"/>
                </a:lnTo>
                <a:lnTo>
                  <a:pt x="2797229" y="1848710"/>
                </a:lnTo>
                <a:lnTo>
                  <a:pt x="2799040" y="1866823"/>
                </a:lnTo>
                <a:lnTo>
                  <a:pt x="2806889" y="1899426"/>
                </a:lnTo>
                <a:lnTo>
                  <a:pt x="2811115" y="1927801"/>
                </a:lnTo>
                <a:lnTo>
                  <a:pt x="2817152" y="1948330"/>
                </a:lnTo>
                <a:lnTo>
                  <a:pt x="2821378" y="1952557"/>
                </a:lnTo>
                <a:lnTo>
                  <a:pt x="2827417" y="1958595"/>
                </a:lnTo>
                <a:lnTo>
                  <a:pt x="2835266" y="1962823"/>
                </a:lnTo>
                <a:lnTo>
                  <a:pt x="2841303" y="1971273"/>
                </a:lnTo>
                <a:lnTo>
                  <a:pt x="2853379" y="1973086"/>
                </a:lnTo>
                <a:lnTo>
                  <a:pt x="2855189" y="1981536"/>
                </a:lnTo>
                <a:lnTo>
                  <a:pt x="2883567" y="1959198"/>
                </a:lnTo>
                <a:lnTo>
                  <a:pt x="2905907" y="1932632"/>
                </a:lnTo>
                <a:lnTo>
                  <a:pt x="2922208" y="1904257"/>
                </a:lnTo>
                <a:lnTo>
                  <a:pt x="2950585" y="1881917"/>
                </a:lnTo>
                <a:lnTo>
                  <a:pt x="2954810" y="1906670"/>
                </a:lnTo>
                <a:lnTo>
                  <a:pt x="2965073" y="1921160"/>
                </a:lnTo>
                <a:lnTo>
                  <a:pt x="2978962" y="1935650"/>
                </a:lnTo>
                <a:lnTo>
                  <a:pt x="2992848" y="1950143"/>
                </a:lnTo>
                <a:lnTo>
                  <a:pt x="3004923" y="1968255"/>
                </a:lnTo>
                <a:lnTo>
                  <a:pt x="3004923" y="1974291"/>
                </a:lnTo>
                <a:lnTo>
                  <a:pt x="3004923" y="1982743"/>
                </a:lnTo>
                <a:lnTo>
                  <a:pt x="3000696" y="1986970"/>
                </a:lnTo>
                <a:lnTo>
                  <a:pt x="3000696" y="1993007"/>
                </a:lnTo>
                <a:lnTo>
                  <a:pt x="2996470" y="2001461"/>
                </a:lnTo>
                <a:lnTo>
                  <a:pt x="3000696" y="2007498"/>
                </a:lnTo>
                <a:lnTo>
                  <a:pt x="3004923" y="2015949"/>
                </a:lnTo>
                <a:lnTo>
                  <a:pt x="3006733" y="2017763"/>
                </a:lnTo>
                <a:lnTo>
                  <a:pt x="3014583" y="2017763"/>
                </a:lnTo>
                <a:lnTo>
                  <a:pt x="3020620" y="2017763"/>
                </a:lnTo>
                <a:lnTo>
                  <a:pt x="3024847" y="2017763"/>
                </a:lnTo>
                <a:lnTo>
                  <a:pt x="3032695" y="2017763"/>
                </a:lnTo>
                <a:lnTo>
                  <a:pt x="3034508" y="2021988"/>
                </a:lnTo>
                <a:lnTo>
                  <a:pt x="3046583" y="2050365"/>
                </a:lnTo>
                <a:lnTo>
                  <a:pt x="3046583" y="2072702"/>
                </a:lnTo>
                <a:lnTo>
                  <a:pt x="3042357" y="2093231"/>
                </a:lnTo>
                <a:lnTo>
                  <a:pt x="3048394" y="2111345"/>
                </a:lnTo>
                <a:lnTo>
                  <a:pt x="3074960" y="2131872"/>
                </a:lnTo>
                <a:lnTo>
                  <a:pt x="3052620" y="2174734"/>
                </a:lnTo>
                <a:lnTo>
                  <a:pt x="3028469" y="2211563"/>
                </a:lnTo>
                <a:lnTo>
                  <a:pt x="3034508" y="2211563"/>
                </a:lnTo>
                <a:lnTo>
                  <a:pt x="3056846" y="2189223"/>
                </a:lnTo>
                <a:lnTo>
                  <a:pt x="3077373" y="2171112"/>
                </a:lnTo>
                <a:lnTo>
                  <a:pt x="3095487" y="2150589"/>
                </a:lnTo>
                <a:lnTo>
                  <a:pt x="3119639" y="2156621"/>
                </a:lnTo>
                <a:lnTo>
                  <a:pt x="3133525" y="2171112"/>
                </a:lnTo>
                <a:lnTo>
                  <a:pt x="3147410" y="2189223"/>
                </a:lnTo>
                <a:lnTo>
                  <a:pt x="3151637" y="2217600"/>
                </a:lnTo>
                <a:lnTo>
                  <a:pt x="3188466" y="2217600"/>
                </a:lnTo>
                <a:lnTo>
                  <a:pt x="3188466" y="2227864"/>
                </a:lnTo>
                <a:lnTo>
                  <a:pt x="3190278" y="2236316"/>
                </a:lnTo>
                <a:lnTo>
                  <a:pt x="3190278" y="2246578"/>
                </a:lnTo>
                <a:lnTo>
                  <a:pt x="3194505" y="2256842"/>
                </a:lnTo>
                <a:lnTo>
                  <a:pt x="3190278" y="2268920"/>
                </a:lnTo>
                <a:lnTo>
                  <a:pt x="3190278" y="2274957"/>
                </a:lnTo>
                <a:lnTo>
                  <a:pt x="3190278" y="2283413"/>
                </a:lnTo>
                <a:lnTo>
                  <a:pt x="3194505" y="2285224"/>
                </a:lnTo>
                <a:lnTo>
                  <a:pt x="3194505" y="2293677"/>
                </a:lnTo>
                <a:lnTo>
                  <a:pt x="3194505" y="2297903"/>
                </a:lnTo>
                <a:lnTo>
                  <a:pt x="3194505" y="2303941"/>
                </a:lnTo>
                <a:lnTo>
                  <a:pt x="3155863" y="2332317"/>
                </a:lnTo>
                <a:lnTo>
                  <a:pt x="3113600" y="2350426"/>
                </a:lnTo>
                <a:lnTo>
                  <a:pt x="3064695" y="2360690"/>
                </a:lnTo>
                <a:lnTo>
                  <a:pt x="3013980" y="2366727"/>
                </a:lnTo>
                <a:lnTo>
                  <a:pt x="2965073" y="2375178"/>
                </a:lnTo>
                <a:lnTo>
                  <a:pt x="2914358" y="2381217"/>
                </a:lnTo>
                <a:lnTo>
                  <a:pt x="2872095" y="2395706"/>
                </a:lnTo>
                <a:lnTo>
                  <a:pt x="2833453" y="2413820"/>
                </a:lnTo>
                <a:lnTo>
                  <a:pt x="2805076" y="2446423"/>
                </a:lnTo>
                <a:lnTo>
                  <a:pt x="2812925" y="2446423"/>
                </a:lnTo>
                <a:lnTo>
                  <a:pt x="2847341" y="2421668"/>
                </a:lnTo>
                <a:lnTo>
                  <a:pt x="2889605" y="2403554"/>
                </a:lnTo>
                <a:lnTo>
                  <a:pt x="2936093" y="2393291"/>
                </a:lnTo>
                <a:lnTo>
                  <a:pt x="2937904" y="2399328"/>
                </a:lnTo>
                <a:lnTo>
                  <a:pt x="2942130" y="2407782"/>
                </a:lnTo>
                <a:lnTo>
                  <a:pt x="2946358" y="2409593"/>
                </a:lnTo>
                <a:lnTo>
                  <a:pt x="2952395" y="2413820"/>
                </a:lnTo>
                <a:lnTo>
                  <a:pt x="2960244" y="2418046"/>
                </a:lnTo>
                <a:lnTo>
                  <a:pt x="2966281" y="2424085"/>
                </a:lnTo>
                <a:lnTo>
                  <a:pt x="2956018" y="2442196"/>
                </a:lnTo>
                <a:lnTo>
                  <a:pt x="2949979" y="2456688"/>
                </a:lnTo>
                <a:lnTo>
                  <a:pt x="2945754" y="2471177"/>
                </a:lnTo>
                <a:lnTo>
                  <a:pt x="2941527" y="2493517"/>
                </a:lnTo>
                <a:lnTo>
                  <a:pt x="2969904" y="2508008"/>
                </a:lnTo>
                <a:lnTo>
                  <a:pt x="2988017" y="2528535"/>
                </a:lnTo>
                <a:lnTo>
                  <a:pt x="3001905" y="2549062"/>
                </a:lnTo>
                <a:lnTo>
                  <a:pt x="3020017" y="2571402"/>
                </a:lnTo>
                <a:lnTo>
                  <a:pt x="3020017" y="2577441"/>
                </a:lnTo>
                <a:lnTo>
                  <a:pt x="3020017" y="2581666"/>
                </a:lnTo>
                <a:lnTo>
                  <a:pt x="3015790" y="2581666"/>
                </a:lnTo>
                <a:lnTo>
                  <a:pt x="3015790" y="2585892"/>
                </a:lnTo>
                <a:lnTo>
                  <a:pt x="3011564" y="2590118"/>
                </a:lnTo>
                <a:lnTo>
                  <a:pt x="2991036" y="2614871"/>
                </a:lnTo>
                <a:lnTo>
                  <a:pt x="2962660" y="2635401"/>
                </a:lnTo>
                <a:lnTo>
                  <a:pt x="2926433" y="2649889"/>
                </a:lnTo>
                <a:lnTo>
                  <a:pt x="2926433" y="2619099"/>
                </a:lnTo>
                <a:lnTo>
                  <a:pt x="2944546" y="2607025"/>
                </a:lnTo>
                <a:lnTo>
                  <a:pt x="2958434" y="2596760"/>
                </a:lnTo>
                <a:lnTo>
                  <a:pt x="2972319" y="2578648"/>
                </a:lnTo>
                <a:lnTo>
                  <a:pt x="2958434" y="2572611"/>
                </a:lnTo>
                <a:lnTo>
                  <a:pt x="2958434" y="2564156"/>
                </a:lnTo>
                <a:lnTo>
                  <a:pt x="2954206" y="2564156"/>
                </a:lnTo>
                <a:lnTo>
                  <a:pt x="2949979" y="2564156"/>
                </a:lnTo>
                <a:lnTo>
                  <a:pt x="2949979" y="2568384"/>
                </a:lnTo>
                <a:lnTo>
                  <a:pt x="2949979" y="2572611"/>
                </a:lnTo>
                <a:lnTo>
                  <a:pt x="2925831" y="2590723"/>
                </a:lnTo>
                <a:lnTo>
                  <a:pt x="2893226" y="2605212"/>
                </a:lnTo>
                <a:lnTo>
                  <a:pt x="2866661" y="2615476"/>
                </a:lnTo>
                <a:lnTo>
                  <a:pt x="2838284" y="2629967"/>
                </a:lnTo>
                <a:lnTo>
                  <a:pt x="2811718" y="2648077"/>
                </a:lnTo>
                <a:lnTo>
                  <a:pt x="2795417" y="2672833"/>
                </a:lnTo>
                <a:lnTo>
                  <a:pt x="2783341" y="2707850"/>
                </a:lnTo>
                <a:lnTo>
                  <a:pt x="2795417" y="2712077"/>
                </a:lnTo>
                <a:lnTo>
                  <a:pt x="2809303" y="2716303"/>
                </a:lnTo>
                <a:lnTo>
                  <a:pt x="2815341" y="2722342"/>
                </a:lnTo>
                <a:lnTo>
                  <a:pt x="2801456" y="2722342"/>
                </a:lnTo>
                <a:lnTo>
                  <a:pt x="2780927" y="2740454"/>
                </a:lnTo>
                <a:lnTo>
                  <a:pt x="2752551" y="2746493"/>
                </a:lnTo>
                <a:lnTo>
                  <a:pt x="2725985" y="2750719"/>
                </a:lnTo>
                <a:lnTo>
                  <a:pt x="2697608" y="2754945"/>
                </a:lnTo>
                <a:lnTo>
                  <a:pt x="2677080" y="2812301"/>
                </a:lnTo>
                <a:lnTo>
                  <a:pt x="2652930" y="2873279"/>
                </a:lnTo>
                <a:lnTo>
                  <a:pt x="2645080" y="2864828"/>
                </a:lnTo>
                <a:lnTo>
                  <a:pt x="2643270" y="2860602"/>
                </a:lnTo>
                <a:lnTo>
                  <a:pt x="2635421" y="2858791"/>
                </a:lnTo>
                <a:lnTo>
                  <a:pt x="2631195" y="2854563"/>
                </a:lnTo>
                <a:lnTo>
                  <a:pt x="2620930" y="2846111"/>
                </a:lnTo>
                <a:lnTo>
                  <a:pt x="2620930" y="2864225"/>
                </a:lnTo>
                <a:lnTo>
                  <a:pt x="2625156" y="2872676"/>
                </a:lnTo>
                <a:lnTo>
                  <a:pt x="2631195" y="2893204"/>
                </a:lnTo>
                <a:lnTo>
                  <a:pt x="2639044" y="2917957"/>
                </a:lnTo>
                <a:lnTo>
                  <a:pt x="2645080" y="2940297"/>
                </a:lnTo>
                <a:lnTo>
                  <a:pt x="2645080" y="2950559"/>
                </a:lnTo>
                <a:lnTo>
                  <a:pt x="2616704" y="2968673"/>
                </a:lnTo>
                <a:lnTo>
                  <a:pt x="2586516" y="2984975"/>
                </a:lnTo>
                <a:lnTo>
                  <a:pt x="2553914" y="3007313"/>
                </a:lnTo>
                <a:lnTo>
                  <a:pt x="2521311" y="3027840"/>
                </a:lnTo>
                <a:lnTo>
                  <a:pt x="2500784" y="3056217"/>
                </a:lnTo>
                <a:lnTo>
                  <a:pt x="2490519" y="3093048"/>
                </a:lnTo>
                <a:lnTo>
                  <a:pt x="2478444" y="3121423"/>
                </a:lnTo>
                <a:lnTo>
                  <a:pt x="2482670" y="3156441"/>
                </a:lnTo>
                <a:lnTo>
                  <a:pt x="2492934" y="3195082"/>
                </a:lnTo>
                <a:lnTo>
                  <a:pt x="2506820" y="3236137"/>
                </a:lnTo>
                <a:lnTo>
                  <a:pt x="2520706" y="3274779"/>
                </a:lnTo>
                <a:lnTo>
                  <a:pt x="2528556" y="3309797"/>
                </a:lnTo>
                <a:lnTo>
                  <a:pt x="2520706" y="3309797"/>
                </a:lnTo>
                <a:lnTo>
                  <a:pt x="2520706" y="3318249"/>
                </a:lnTo>
                <a:lnTo>
                  <a:pt x="2496557" y="3309797"/>
                </a:lnTo>
                <a:lnTo>
                  <a:pt x="2486293" y="3279005"/>
                </a:lnTo>
                <a:lnTo>
                  <a:pt x="2468181" y="3237950"/>
                </a:lnTo>
                <a:lnTo>
                  <a:pt x="2447652" y="3195082"/>
                </a:lnTo>
                <a:lnTo>
                  <a:pt x="2425313" y="3164290"/>
                </a:lnTo>
                <a:lnTo>
                  <a:pt x="2404786" y="3146178"/>
                </a:lnTo>
                <a:lnTo>
                  <a:pt x="2378219" y="3141952"/>
                </a:lnTo>
                <a:lnTo>
                  <a:pt x="2348031" y="3127461"/>
                </a:lnTo>
                <a:lnTo>
                  <a:pt x="2311805" y="3112971"/>
                </a:lnTo>
                <a:lnTo>
                  <a:pt x="2269542" y="3106934"/>
                </a:lnTo>
                <a:lnTo>
                  <a:pt x="2269542" y="3112971"/>
                </a:lnTo>
                <a:lnTo>
                  <a:pt x="2263504" y="3112971"/>
                </a:lnTo>
                <a:lnTo>
                  <a:pt x="2267732" y="3125046"/>
                </a:lnTo>
                <a:lnTo>
                  <a:pt x="2273769" y="3135311"/>
                </a:lnTo>
                <a:lnTo>
                  <a:pt x="2277995" y="3141347"/>
                </a:lnTo>
                <a:lnTo>
                  <a:pt x="2282221" y="3149801"/>
                </a:lnTo>
                <a:lnTo>
                  <a:pt x="2288260" y="3160064"/>
                </a:lnTo>
                <a:lnTo>
                  <a:pt x="2255657" y="3160064"/>
                </a:lnTo>
                <a:lnTo>
                  <a:pt x="2231506" y="3149801"/>
                </a:lnTo>
                <a:lnTo>
                  <a:pt x="2198903" y="3141347"/>
                </a:lnTo>
                <a:lnTo>
                  <a:pt x="2168716" y="3141347"/>
                </a:lnTo>
                <a:lnTo>
                  <a:pt x="2136111" y="3145573"/>
                </a:lnTo>
                <a:lnTo>
                  <a:pt x="2113773" y="3151612"/>
                </a:lnTo>
                <a:lnTo>
                  <a:pt x="2089623" y="3163687"/>
                </a:lnTo>
                <a:lnTo>
                  <a:pt x="2069095" y="3178178"/>
                </a:lnTo>
                <a:lnTo>
                  <a:pt x="2055209" y="3198706"/>
                </a:lnTo>
                <a:lnTo>
                  <a:pt x="2047360" y="3216818"/>
                </a:lnTo>
                <a:lnTo>
                  <a:pt x="2051586" y="3231308"/>
                </a:lnTo>
                <a:lnTo>
                  <a:pt x="2051586" y="3249420"/>
                </a:lnTo>
                <a:lnTo>
                  <a:pt x="2045549" y="3269948"/>
                </a:lnTo>
                <a:lnTo>
                  <a:pt x="2031661" y="3317042"/>
                </a:lnTo>
                <a:lnTo>
                  <a:pt x="2031661" y="3352060"/>
                </a:lnTo>
                <a:lnTo>
                  <a:pt x="2033474" y="3388889"/>
                </a:lnTo>
                <a:lnTo>
                  <a:pt x="2047360" y="3423907"/>
                </a:lnTo>
                <a:lnTo>
                  <a:pt x="2069698" y="3466775"/>
                </a:lnTo>
                <a:lnTo>
                  <a:pt x="2093848" y="3471001"/>
                </a:lnTo>
                <a:lnTo>
                  <a:pt x="2107735" y="3475227"/>
                </a:lnTo>
                <a:lnTo>
                  <a:pt x="2113773" y="3481264"/>
                </a:lnTo>
                <a:lnTo>
                  <a:pt x="2121622" y="3485490"/>
                </a:lnTo>
                <a:lnTo>
                  <a:pt x="2131885" y="3489716"/>
                </a:lnTo>
                <a:lnTo>
                  <a:pt x="2149999" y="3481264"/>
                </a:lnTo>
                <a:lnTo>
                  <a:pt x="2178376" y="3466775"/>
                </a:lnTo>
                <a:lnTo>
                  <a:pt x="2184413" y="3462547"/>
                </a:lnTo>
                <a:lnTo>
                  <a:pt x="2188638" y="3462547"/>
                </a:lnTo>
                <a:lnTo>
                  <a:pt x="2196488" y="3462547"/>
                </a:lnTo>
                <a:lnTo>
                  <a:pt x="2198298" y="3462547"/>
                </a:lnTo>
                <a:lnTo>
                  <a:pt x="2202525" y="3462547"/>
                </a:lnTo>
                <a:lnTo>
                  <a:pt x="2202525" y="3460736"/>
                </a:lnTo>
                <a:lnTo>
                  <a:pt x="2210374" y="3452284"/>
                </a:lnTo>
                <a:lnTo>
                  <a:pt x="2212186" y="3442019"/>
                </a:lnTo>
                <a:lnTo>
                  <a:pt x="2216413" y="3431756"/>
                </a:lnTo>
                <a:lnTo>
                  <a:pt x="2220639" y="3419681"/>
                </a:lnTo>
                <a:lnTo>
                  <a:pt x="2224865" y="3413642"/>
                </a:lnTo>
                <a:lnTo>
                  <a:pt x="2241166" y="3395530"/>
                </a:lnTo>
                <a:lnTo>
                  <a:pt x="2263504" y="3385266"/>
                </a:lnTo>
                <a:lnTo>
                  <a:pt x="2296109" y="3381040"/>
                </a:lnTo>
                <a:lnTo>
                  <a:pt x="2297920" y="3389494"/>
                </a:lnTo>
                <a:lnTo>
                  <a:pt x="2302145" y="3391304"/>
                </a:lnTo>
                <a:lnTo>
                  <a:pt x="2302145" y="3395530"/>
                </a:lnTo>
                <a:lnTo>
                  <a:pt x="2306372" y="3395530"/>
                </a:lnTo>
                <a:lnTo>
                  <a:pt x="2306372" y="3391304"/>
                </a:lnTo>
                <a:lnTo>
                  <a:pt x="2308787" y="3391304"/>
                </a:lnTo>
                <a:lnTo>
                  <a:pt x="2316636" y="3391304"/>
                </a:lnTo>
                <a:lnTo>
                  <a:pt x="2326899" y="3389494"/>
                </a:lnTo>
                <a:lnTo>
                  <a:pt x="2326899" y="3420284"/>
                </a:lnTo>
                <a:lnTo>
                  <a:pt x="2313013" y="3434775"/>
                </a:lnTo>
                <a:lnTo>
                  <a:pt x="2302749" y="3461339"/>
                </a:lnTo>
                <a:lnTo>
                  <a:pt x="2292486" y="3496357"/>
                </a:lnTo>
                <a:lnTo>
                  <a:pt x="2282221" y="3528960"/>
                </a:lnTo>
                <a:lnTo>
                  <a:pt x="2270146" y="3553716"/>
                </a:lnTo>
                <a:lnTo>
                  <a:pt x="2306372" y="3553716"/>
                </a:lnTo>
                <a:lnTo>
                  <a:pt x="2336559" y="3549490"/>
                </a:lnTo>
                <a:lnTo>
                  <a:pt x="2364936" y="3549490"/>
                </a:lnTo>
                <a:lnTo>
                  <a:pt x="2391503" y="3553716"/>
                </a:lnTo>
                <a:lnTo>
                  <a:pt x="2407804" y="3563978"/>
                </a:lnTo>
                <a:lnTo>
                  <a:pt x="2421690" y="3586318"/>
                </a:lnTo>
                <a:lnTo>
                  <a:pt x="2425916" y="3617109"/>
                </a:lnTo>
                <a:lnTo>
                  <a:pt x="2419880" y="3639449"/>
                </a:lnTo>
                <a:lnTo>
                  <a:pt x="2412031" y="3667826"/>
                </a:lnTo>
                <a:lnTo>
                  <a:pt x="2412031" y="3696202"/>
                </a:lnTo>
                <a:lnTo>
                  <a:pt x="2430144" y="3714314"/>
                </a:lnTo>
                <a:lnTo>
                  <a:pt x="2440407" y="3726390"/>
                </a:lnTo>
                <a:lnTo>
                  <a:pt x="2454293" y="3740881"/>
                </a:lnTo>
                <a:lnTo>
                  <a:pt x="2476633" y="3752956"/>
                </a:lnTo>
                <a:lnTo>
                  <a:pt x="2503197" y="3758993"/>
                </a:lnTo>
                <a:lnTo>
                  <a:pt x="2517085" y="3740881"/>
                </a:lnTo>
                <a:lnTo>
                  <a:pt x="2535198" y="3734842"/>
                </a:lnTo>
                <a:lnTo>
                  <a:pt x="2567799" y="3734842"/>
                </a:lnTo>
                <a:lnTo>
                  <a:pt x="2572026" y="3740881"/>
                </a:lnTo>
                <a:lnTo>
                  <a:pt x="2578064" y="3749333"/>
                </a:lnTo>
                <a:lnTo>
                  <a:pt x="2581686" y="3753559"/>
                </a:lnTo>
                <a:lnTo>
                  <a:pt x="2585912" y="3753559"/>
                </a:lnTo>
                <a:lnTo>
                  <a:pt x="2596176" y="3755371"/>
                </a:lnTo>
                <a:lnTo>
                  <a:pt x="2609460" y="3758390"/>
                </a:lnTo>
                <a:lnTo>
                  <a:pt x="2623346" y="3730013"/>
                </a:lnTo>
                <a:lnTo>
                  <a:pt x="2641460" y="3709485"/>
                </a:lnTo>
                <a:lnTo>
                  <a:pt x="2661987" y="3691371"/>
                </a:lnTo>
                <a:lnTo>
                  <a:pt x="2688550" y="3676883"/>
                </a:lnTo>
                <a:lnTo>
                  <a:pt x="2727192" y="3670844"/>
                </a:lnTo>
                <a:lnTo>
                  <a:pt x="2733229" y="3666618"/>
                </a:lnTo>
                <a:lnTo>
                  <a:pt x="2737455" y="3666618"/>
                </a:lnTo>
                <a:lnTo>
                  <a:pt x="2743494" y="3666618"/>
                </a:lnTo>
                <a:lnTo>
                  <a:pt x="2747720" y="3666618"/>
                </a:lnTo>
                <a:lnTo>
                  <a:pt x="2755570" y="3670844"/>
                </a:lnTo>
                <a:lnTo>
                  <a:pt x="2765832" y="3670844"/>
                </a:lnTo>
                <a:lnTo>
                  <a:pt x="2761606" y="3676883"/>
                </a:lnTo>
                <a:lnTo>
                  <a:pt x="2761606" y="3685335"/>
                </a:lnTo>
                <a:lnTo>
                  <a:pt x="2757380" y="3685335"/>
                </a:lnTo>
                <a:lnTo>
                  <a:pt x="2757380" y="3687145"/>
                </a:lnTo>
                <a:lnTo>
                  <a:pt x="2761606" y="3687145"/>
                </a:lnTo>
                <a:lnTo>
                  <a:pt x="2765832" y="3691371"/>
                </a:lnTo>
                <a:lnTo>
                  <a:pt x="2771870" y="3695598"/>
                </a:lnTo>
                <a:lnTo>
                  <a:pt x="2771870" y="3687145"/>
                </a:lnTo>
                <a:lnTo>
                  <a:pt x="2779720" y="3681109"/>
                </a:lnTo>
                <a:lnTo>
                  <a:pt x="2783946" y="3676883"/>
                </a:lnTo>
                <a:lnTo>
                  <a:pt x="2785756" y="3672657"/>
                </a:lnTo>
                <a:lnTo>
                  <a:pt x="2789983" y="3670844"/>
                </a:lnTo>
                <a:lnTo>
                  <a:pt x="2797832" y="3666618"/>
                </a:lnTo>
                <a:lnTo>
                  <a:pt x="2803869" y="3662392"/>
                </a:lnTo>
                <a:lnTo>
                  <a:pt x="2836472" y="3690769"/>
                </a:lnTo>
                <a:lnTo>
                  <a:pt x="2878737" y="3705259"/>
                </a:lnTo>
                <a:lnTo>
                  <a:pt x="2921000" y="3709485"/>
                </a:lnTo>
                <a:lnTo>
                  <a:pt x="2969904" y="3705259"/>
                </a:lnTo>
                <a:lnTo>
                  <a:pt x="3020620" y="3701031"/>
                </a:lnTo>
                <a:lnTo>
                  <a:pt x="3020620" y="3709485"/>
                </a:lnTo>
                <a:lnTo>
                  <a:pt x="3020620" y="3713712"/>
                </a:lnTo>
                <a:lnTo>
                  <a:pt x="3016393" y="3715522"/>
                </a:lnTo>
                <a:lnTo>
                  <a:pt x="3016393" y="3719748"/>
                </a:lnTo>
                <a:lnTo>
                  <a:pt x="3012167" y="3725787"/>
                </a:lnTo>
                <a:lnTo>
                  <a:pt x="3036318" y="3734239"/>
                </a:lnTo>
                <a:lnTo>
                  <a:pt x="3050204" y="3744504"/>
                </a:lnTo>
                <a:lnTo>
                  <a:pt x="3064092" y="3754767"/>
                </a:lnTo>
                <a:lnTo>
                  <a:pt x="3088241" y="3766842"/>
                </a:lnTo>
                <a:lnTo>
                  <a:pt x="3088241" y="3787369"/>
                </a:lnTo>
                <a:lnTo>
                  <a:pt x="3114807" y="3795823"/>
                </a:lnTo>
                <a:lnTo>
                  <a:pt x="3131109" y="3797634"/>
                </a:lnTo>
                <a:lnTo>
                  <a:pt x="3144995" y="3812125"/>
                </a:lnTo>
                <a:lnTo>
                  <a:pt x="3152844" y="3834463"/>
                </a:lnTo>
                <a:lnTo>
                  <a:pt x="3195108" y="3838689"/>
                </a:lnTo>
                <a:lnTo>
                  <a:pt x="3229524" y="3840500"/>
                </a:lnTo>
                <a:lnTo>
                  <a:pt x="3276013" y="3844728"/>
                </a:lnTo>
                <a:lnTo>
                  <a:pt x="3308615" y="3887593"/>
                </a:lnTo>
                <a:lnTo>
                  <a:pt x="3347257" y="3926235"/>
                </a:lnTo>
                <a:lnTo>
                  <a:pt x="3389520" y="3958838"/>
                </a:lnTo>
                <a:lnTo>
                  <a:pt x="3438426" y="3983591"/>
                </a:lnTo>
                <a:lnTo>
                  <a:pt x="3436616" y="3998082"/>
                </a:lnTo>
                <a:lnTo>
                  <a:pt x="3428765" y="4006534"/>
                </a:lnTo>
                <a:lnTo>
                  <a:pt x="3422726" y="4016799"/>
                </a:lnTo>
                <a:lnTo>
                  <a:pt x="3414877" y="4022836"/>
                </a:lnTo>
                <a:lnTo>
                  <a:pt x="3408840" y="4034911"/>
                </a:lnTo>
                <a:lnTo>
                  <a:pt x="3453518" y="4034911"/>
                </a:lnTo>
                <a:lnTo>
                  <a:pt x="3495782" y="4049402"/>
                </a:lnTo>
                <a:lnTo>
                  <a:pt x="3503632" y="4074155"/>
                </a:lnTo>
                <a:lnTo>
                  <a:pt x="3513896" y="4069929"/>
                </a:lnTo>
                <a:lnTo>
                  <a:pt x="3519933" y="4065703"/>
                </a:lnTo>
                <a:lnTo>
                  <a:pt x="3532008" y="4069929"/>
                </a:lnTo>
                <a:lnTo>
                  <a:pt x="3533819" y="4069929"/>
                </a:lnTo>
                <a:lnTo>
                  <a:pt x="3541668" y="4074155"/>
                </a:lnTo>
                <a:lnTo>
                  <a:pt x="3547707" y="4078381"/>
                </a:lnTo>
                <a:lnTo>
                  <a:pt x="3555557" y="4080192"/>
                </a:lnTo>
                <a:lnTo>
                  <a:pt x="3664837" y="4088646"/>
                </a:lnTo>
                <a:lnTo>
                  <a:pt x="3675102" y="4098909"/>
                </a:lnTo>
                <a:lnTo>
                  <a:pt x="3682950" y="4119436"/>
                </a:lnTo>
                <a:lnTo>
                  <a:pt x="3684760" y="4137550"/>
                </a:lnTo>
                <a:lnTo>
                  <a:pt x="3696837" y="4152041"/>
                </a:lnTo>
                <a:lnTo>
                  <a:pt x="3713139" y="4156267"/>
                </a:lnTo>
                <a:lnTo>
                  <a:pt x="3731250" y="4156267"/>
                </a:lnTo>
                <a:lnTo>
                  <a:pt x="3745136" y="4152041"/>
                </a:lnTo>
                <a:lnTo>
                  <a:pt x="3755401" y="4166530"/>
                </a:lnTo>
                <a:lnTo>
                  <a:pt x="3767477" y="4176795"/>
                </a:lnTo>
                <a:lnTo>
                  <a:pt x="3773514" y="4188870"/>
                </a:lnTo>
                <a:lnTo>
                  <a:pt x="3778343" y="4202756"/>
                </a:lnTo>
                <a:lnTo>
                  <a:pt x="3782571" y="4219058"/>
                </a:lnTo>
                <a:lnTo>
                  <a:pt x="3756004" y="4251660"/>
                </a:lnTo>
                <a:lnTo>
                  <a:pt x="3727630" y="4290302"/>
                </a:lnTo>
                <a:lnTo>
                  <a:pt x="3699253" y="4333168"/>
                </a:lnTo>
                <a:lnTo>
                  <a:pt x="3675102" y="4376035"/>
                </a:lnTo>
                <a:lnTo>
                  <a:pt x="3658800" y="4408638"/>
                </a:lnTo>
                <a:lnTo>
                  <a:pt x="3658800" y="4429165"/>
                </a:lnTo>
                <a:lnTo>
                  <a:pt x="3660610" y="4457542"/>
                </a:lnTo>
                <a:lnTo>
                  <a:pt x="3668459" y="4490145"/>
                </a:lnTo>
                <a:lnTo>
                  <a:pt x="3664233" y="4518522"/>
                </a:lnTo>
                <a:lnTo>
                  <a:pt x="3658194" y="4536636"/>
                </a:lnTo>
                <a:lnTo>
                  <a:pt x="3644308" y="4565011"/>
                </a:lnTo>
                <a:lnTo>
                  <a:pt x="3626196" y="4595803"/>
                </a:lnTo>
                <a:lnTo>
                  <a:pt x="3608082" y="4628406"/>
                </a:lnTo>
                <a:lnTo>
                  <a:pt x="3589969" y="4653161"/>
                </a:lnTo>
                <a:lnTo>
                  <a:pt x="3579705" y="4667650"/>
                </a:lnTo>
                <a:lnTo>
                  <a:pt x="3559178" y="4676102"/>
                </a:lnTo>
                <a:lnTo>
                  <a:pt x="3526575" y="4680330"/>
                </a:lnTo>
                <a:lnTo>
                  <a:pt x="3493971" y="4682141"/>
                </a:lnTo>
                <a:lnTo>
                  <a:pt x="3463784" y="4690593"/>
                </a:lnTo>
                <a:lnTo>
                  <a:pt x="3435408" y="4700858"/>
                </a:lnTo>
                <a:lnTo>
                  <a:pt x="3417292" y="4721385"/>
                </a:lnTo>
                <a:lnTo>
                  <a:pt x="3409445" y="4733461"/>
                </a:lnTo>
                <a:lnTo>
                  <a:pt x="3409445" y="4739497"/>
                </a:lnTo>
                <a:lnTo>
                  <a:pt x="3409445" y="4747951"/>
                </a:lnTo>
                <a:lnTo>
                  <a:pt x="3413671" y="4758214"/>
                </a:lnTo>
                <a:lnTo>
                  <a:pt x="3417897" y="4768479"/>
                </a:lnTo>
                <a:lnTo>
                  <a:pt x="3393746" y="4768479"/>
                </a:lnTo>
                <a:lnTo>
                  <a:pt x="3389520" y="4815571"/>
                </a:lnTo>
                <a:lnTo>
                  <a:pt x="3381671" y="4854212"/>
                </a:lnTo>
                <a:lnTo>
                  <a:pt x="3367785" y="4886815"/>
                </a:lnTo>
                <a:lnTo>
                  <a:pt x="3353899" y="4917607"/>
                </a:lnTo>
                <a:lnTo>
                  <a:pt x="3340011" y="4958662"/>
                </a:lnTo>
                <a:lnTo>
                  <a:pt x="3329748" y="4958662"/>
                </a:lnTo>
                <a:lnTo>
                  <a:pt x="3329748" y="4944171"/>
                </a:lnTo>
                <a:lnTo>
                  <a:pt x="3329748" y="4935719"/>
                </a:lnTo>
                <a:lnTo>
                  <a:pt x="3325521" y="4925456"/>
                </a:lnTo>
                <a:lnTo>
                  <a:pt x="3323710" y="4917002"/>
                </a:lnTo>
                <a:lnTo>
                  <a:pt x="3319484" y="4921228"/>
                </a:lnTo>
                <a:lnTo>
                  <a:pt x="3315256" y="4921228"/>
                </a:lnTo>
                <a:lnTo>
                  <a:pt x="3311030" y="4925456"/>
                </a:lnTo>
                <a:lnTo>
                  <a:pt x="3309218" y="4925456"/>
                </a:lnTo>
                <a:lnTo>
                  <a:pt x="3291106" y="4968322"/>
                </a:lnTo>
                <a:lnTo>
                  <a:pt x="3270578" y="4996699"/>
                </a:lnTo>
                <a:lnTo>
                  <a:pt x="3248240" y="5021452"/>
                </a:lnTo>
                <a:lnTo>
                  <a:pt x="3224089" y="5049829"/>
                </a:lnTo>
                <a:lnTo>
                  <a:pt x="3173372" y="5039566"/>
                </a:lnTo>
                <a:lnTo>
                  <a:pt x="3128694" y="5029302"/>
                </a:lnTo>
                <a:lnTo>
                  <a:pt x="3128694" y="5043792"/>
                </a:lnTo>
                <a:lnTo>
                  <a:pt x="3152844" y="5058283"/>
                </a:lnTo>
                <a:lnTo>
                  <a:pt x="3163109" y="5078811"/>
                </a:lnTo>
                <a:lnTo>
                  <a:pt x="3167335" y="5099338"/>
                </a:lnTo>
                <a:lnTo>
                  <a:pt x="3163109" y="5125904"/>
                </a:lnTo>
                <a:lnTo>
                  <a:pt x="3158883" y="5154281"/>
                </a:lnTo>
                <a:lnTo>
                  <a:pt x="3096090" y="5156092"/>
                </a:lnTo>
                <a:lnTo>
                  <a:pt x="3043562" y="5170583"/>
                </a:lnTo>
                <a:lnTo>
                  <a:pt x="3039337" y="5179035"/>
                </a:lnTo>
                <a:lnTo>
                  <a:pt x="3035110" y="5189298"/>
                </a:lnTo>
                <a:lnTo>
                  <a:pt x="3035110" y="5203788"/>
                </a:lnTo>
                <a:lnTo>
                  <a:pt x="3035110" y="5218279"/>
                </a:lnTo>
                <a:lnTo>
                  <a:pt x="3033300" y="5226731"/>
                </a:lnTo>
                <a:lnTo>
                  <a:pt x="3033300" y="5228542"/>
                </a:lnTo>
                <a:lnTo>
                  <a:pt x="3033300" y="5235788"/>
                </a:lnTo>
                <a:lnTo>
                  <a:pt x="3033300" y="5241825"/>
                </a:lnTo>
                <a:lnTo>
                  <a:pt x="3035110" y="5256316"/>
                </a:lnTo>
                <a:lnTo>
                  <a:pt x="3018809" y="5256316"/>
                </a:lnTo>
                <a:lnTo>
                  <a:pt x="2996470" y="5260542"/>
                </a:lnTo>
                <a:lnTo>
                  <a:pt x="2968094" y="5260542"/>
                </a:lnTo>
                <a:lnTo>
                  <a:pt x="2939716" y="5264768"/>
                </a:lnTo>
                <a:lnTo>
                  <a:pt x="2939716" y="5279259"/>
                </a:lnTo>
                <a:lnTo>
                  <a:pt x="2953603" y="5285296"/>
                </a:lnTo>
                <a:lnTo>
                  <a:pt x="2963868" y="5293750"/>
                </a:lnTo>
                <a:lnTo>
                  <a:pt x="2971715" y="5295560"/>
                </a:lnTo>
                <a:lnTo>
                  <a:pt x="2977754" y="5299786"/>
                </a:lnTo>
                <a:lnTo>
                  <a:pt x="2985603" y="5308239"/>
                </a:lnTo>
                <a:lnTo>
                  <a:pt x="2989829" y="5314277"/>
                </a:lnTo>
                <a:lnTo>
                  <a:pt x="2995866" y="5324540"/>
                </a:lnTo>
                <a:lnTo>
                  <a:pt x="2981980" y="5328766"/>
                </a:lnTo>
                <a:lnTo>
                  <a:pt x="2971715" y="5332994"/>
                </a:lnTo>
                <a:lnTo>
                  <a:pt x="2961452" y="5337220"/>
                </a:lnTo>
                <a:lnTo>
                  <a:pt x="2953603" y="5339031"/>
                </a:lnTo>
                <a:lnTo>
                  <a:pt x="2949377" y="5351106"/>
                </a:lnTo>
                <a:lnTo>
                  <a:pt x="2939112" y="5371634"/>
                </a:lnTo>
                <a:lnTo>
                  <a:pt x="2933076" y="5393974"/>
                </a:lnTo>
                <a:lnTo>
                  <a:pt x="2925226" y="5414501"/>
                </a:lnTo>
                <a:lnTo>
                  <a:pt x="2919189" y="5418727"/>
                </a:lnTo>
                <a:lnTo>
                  <a:pt x="2914961" y="5418727"/>
                </a:lnTo>
                <a:lnTo>
                  <a:pt x="2904698" y="5422953"/>
                </a:lnTo>
                <a:lnTo>
                  <a:pt x="2892623" y="5422953"/>
                </a:lnTo>
                <a:lnTo>
                  <a:pt x="2892623" y="5433218"/>
                </a:lnTo>
                <a:lnTo>
                  <a:pt x="2892623" y="5439255"/>
                </a:lnTo>
                <a:lnTo>
                  <a:pt x="2892623" y="5443481"/>
                </a:lnTo>
                <a:lnTo>
                  <a:pt x="2890812" y="5447707"/>
                </a:lnTo>
                <a:lnTo>
                  <a:pt x="2892623" y="5451933"/>
                </a:lnTo>
                <a:lnTo>
                  <a:pt x="2892623" y="5453746"/>
                </a:lnTo>
                <a:lnTo>
                  <a:pt x="2900472" y="5468234"/>
                </a:lnTo>
                <a:lnTo>
                  <a:pt x="2906508" y="5480310"/>
                </a:lnTo>
                <a:lnTo>
                  <a:pt x="2918584" y="5486348"/>
                </a:lnTo>
                <a:lnTo>
                  <a:pt x="2928849" y="5492385"/>
                </a:lnTo>
                <a:lnTo>
                  <a:pt x="2939112" y="5500837"/>
                </a:lnTo>
                <a:lnTo>
                  <a:pt x="2933076" y="5525593"/>
                </a:lnTo>
                <a:lnTo>
                  <a:pt x="2904698" y="5540082"/>
                </a:lnTo>
                <a:lnTo>
                  <a:pt x="2876321" y="5568458"/>
                </a:lnTo>
                <a:lnTo>
                  <a:pt x="2852171" y="5605289"/>
                </a:lnTo>
                <a:lnTo>
                  <a:pt x="2834058" y="5640306"/>
                </a:lnTo>
                <a:lnTo>
                  <a:pt x="2823793" y="5672908"/>
                </a:lnTo>
                <a:lnTo>
                  <a:pt x="2834058" y="5683173"/>
                </a:lnTo>
                <a:lnTo>
                  <a:pt x="2844321" y="5693438"/>
                </a:lnTo>
                <a:lnTo>
                  <a:pt x="2852171" y="5703701"/>
                </a:lnTo>
                <a:lnTo>
                  <a:pt x="2853981" y="5721815"/>
                </a:lnTo>
                <a:lnTo>
                  <a:pt x="2837679" y="5726041"/>
                </a:lnTo>
                <a:lnTo>
                  <a:pt x="2811115" y="5740530"/>
                </a:lnTo>
                <a:lnTo>
                  <a:pt x="2786964" y="5761059"/>
                </a:lnTo>
                <a:lnTo>
                  <a:pt x="2768852" y="5783397"/>
                </a:lnTo>
                <a:lnTo>
                  <a:pt x="2767040" y="5789436"/>
                </a:lnTo>
                <a:lnTo>
                  <a:pt x="2762814" y="5797888"/>
                </a:lnTo>
                <a:lnTo>
                  <a:pt x="2762814" y="5803925"/>
                </a:lnTo>
                <a:lnTo>
                  <a:pt x="2762814" y="5816000"/>
                </a:lnTo>
                <a:lnTo>
                  <a:pt x="2768852" y="5816000"/>
                </a:lnTo>
                <a:lnTo>
                  <a:pt x="2768852" y="5807548"/>
                </a:lnTo>
                <a:lnTo>
                  <a:pt x="2791190" y="5782794"/>
                </a:lnTo>
                <a:lnTo>
                  <a:pt x="2809303" y="5758039"/>
                </a:lnTo>
                <a:lnTo>
                  <a:pt x="2815341" y="5759851"/>
                </a:lnTo>
                <a:lnTo>
                  <a:pt x="2819568" y="5759851"/>
                </a:lnTo>
                <a:lnTo>
                  <a:pt x="2819568" y="5764077"/>
                </a:lnTo>
                <a:lnTo>
                  <a:pt x="2823793" y="5768303"/>
                </a:lnTo>
                <a:lnTo>
                  <a:pt x="2829833" y="5786416"/>
                </a:lnTo>
                <a:lnTo>
                  <a:pt x="2834058" y="5806943"/>
                </a:lnTo>
                <a:lnTo>
                  <a:pt x="2838284" y="5831699"/>
                </a:lnTo>
                <a:lnTo>
                  <a:pt x="2840096" y="5854037"/>
                </a:lnTo>
                <a:lnTo>
                  <a:pt x="2852171" y="5854037"/>
                </a:lnTo>
                <a:lnTo>
                  <a:pt x="2853981" y="5854037"/>
                </a:lnTo>
                <a:lnTo>
                  <a:pt x="2861830" y="5854037"/>
                </a:lnTo>
                <a:lnTo>
                  <a:pt x="2861830" y="5858263"/>
                </a:lnTo>
                <a:lnTo>
                  <a:pt x="2861830" y="5860075"/>
                </a:lnTo>
                <a:lnTo>
                  <a:pt x="2867869" y="5868527"/>
                </a:lnTo>
                <a:lnTo>
                  <a:pt x="2861830" y="5872754"/>
                </a:lnTo>
                <a:lnTo>
                  <a:pt x="2857604" y="5874564"/>
                </a:lnTo>
                <a:lnTo>
                  <a:pt x="2857604" y="5878792"/>
                </a:lnTo>
                <a:lnTo>
                  <a:pt x="2853379" y="5878792"/>
                </a:lnTo>
                <a:lnTo>
                  <a:pt x="2849152" y="5883018"/>
                </a:lnTo>
                <a:lnTo>
                  <a:pt x="2843114" y="5884829"/>
                </a:lnTo>
                <a:lnTo>
                  <a:pt x="2810510" y="5893281"/>
                </a:lnTo>
                <a:lnTo>
                  <a:pt x="2777907" y="5884829"/>
                </a:lnTo>
                <a:lnTo>
                  <a:pt x="2747720" y="5868527"/>
                </a:lnTo>
                <a:lnTo>
                  <a:pt x="2715117" y="5843774"/>
                </a:lnTo>
                <a:lnTo>
                  <a:pt x="2686740" y="5815397"/>
                </a:lnTo>
                <a:lnTo>
                  <a:pt x="2666213" y="5787020"/>
                </a:lnTo>
                <a:lnTo>
                  <a:pt x="2654138" y="5758644"/>
                </a:lnTo>
                <a:lnTo>
                  <a:pt x="2661987" y="5758644"/>
                </a:lnTo>
                <a:lnTo>
                  <a:pt x="2686137" y="5783397"/>
                </a:lnTo>
                <a:lnTo>
                  <a:pt x="2710286" y="5803925"/>
                </a:lnTo>
                <a:lnTo>
                  <a:pt x="2738663" y="5822039"/>
                </a:lnTo>
                <a:lnTo>
                  <a:pt x="2738663" y="5807548"/>
                </a:lnTo>
                <a:lnTo>
                  <a:pt x="2700023" y="5787020"/>
                </a:lnTo>
                <a:lnTo>
                  <a:pt x="2667421" y="5758644"/>
                </a:lnTo>
                <a:lnTo>
                  <a:pt x="2646893" y="5717589"/>
                </a:lnTo>
                <a:lnTo>
                  <a:pt x="2633005" y="5672908"/>
                </a:lnTo>
                <a:lnTo>
                  <a:pt x="2625156" y="5625817"/>
                </a:lnTo>
                <a:lnTo>
                  <a:pt x="2629384" y="5572686"/>
                </a:lnTo>
                <a:lnTo>
                  <a:pt x="2633610" y="5521367"/>
                </a:lnTo>
                <a:lnTo>
                  <a:pt x="2643873" y="5476689"/>
                </a:lnTo>
                <a:lnTo>
                  <a:pt x="2657761" y="5433821"/>
                </a:lnTo>
                <a:lnTo>
                  <a:pt x="2671647" y="5396992"/>
                </a:lnTo>
                <a:lnTo>
                  <a:pt x="2692174" y="5396992"/>
                </a:lnTo>
                <a:lnTo>
                  <a:pt x="2710286" y="5325748"/>
                </a:lnTo>
                <a:lnTo>
                  <a:pt x="2700023" y="5325748"/>
                </a:lnTo>
                <a:lnTo>
                  <a:pt x="2700023" y="5319711"/>
                </a:lnTo>
                <a:lnTo>
                  <a:pt x="2692174" y="5325748"/>
                </a:lnTo>
                <a:lnTo>
                  <a:pt x="2686137" y="5334200"/>
                </a:lnTo>
                <a:lnTo>
                  <a:pt x="2681910" y="5340238"/>
                </a:lnTo>
                <a:lnTo>
                  <a:pt x="2675873" y="5348691"/>
                </a:lnTo>
                <a:lnTo>
                  <a:pt x="2661987" y="5352917"/>
                </a:lnTo>
                <a:lnTo>
                  <a:pt x="2661987" y="5344465"/>
                </a:lnTo>
                <a:lnTo>
                  <a:pt x="2686137" y="5195336"/>
                </a:lnTo>
                <a:lnTo>
                  <a:pt x="2681910" y="5180845"/>
                </a:lnTo>
                <a:lnTo>
                  <a:pt x="2675873" y="5156092"/>
                </a:lnTo>
                <a:lnTo>
                  <a:pt x="2680099" y="5133752"/>
                </a:lnTo>
                <a:lnTo>
                  <a:pt x="2704250" y="5048019"/>
                </a:lnTo>
                <a:lnTo>
                  <a:pt x="2724777" y="4960473"/>
                </a:lnTo>
                <a:lnTo>
                  <a:pt x="2742889" y="4864477"/>
                </a:lnTo>
                <a:lnTo>
                  <a:pt x="2763419" y="4770290"/>
                </a:lnTo>
                <a:lnTo>
                  <a:pt x="2775494" y="4708707"/>
                </a:lnTo>
                <a:lnTo>
                  <a:pt x="2777305" y="4645312"/>
                </a:lnTo>
                <a:lnTo>
                  <a:pt x="2781531" y="4583728"/>
                </a:lnTo>
                <a:lnTo>
                  <a:pt x="2789380" y="4526371"/>
                </a:lnTo>
                <a:lnTo>
                  <a:pt x="2718740" y="4499805"/>
                </a:lnTo>
                <a:lnTo>
                  <a:pt x="2657761" y="4458750"/>
                </a:lnTo>
                <a:lnTo>
                  <a:pt x="2608855" y="4405620"/>
                </a:lnTo>
                <a:lnTo>
                  <a:pt x="2568405" y="4348261"/>
                </a:lnTo>
                <a:lnTo>
                  <a:pt x="2554517" y="4315658"/>
                </a:lnTo>
                <a:lnTo>
                  <a:pt x="2544254" y="4284868"/>
                </a:lnTo>
                <a:lnTo>
                  <a:pt x="2533989" y="4248037"/>
                </a:lnTo>
                <a:lnTo>
                  <a:pt x="2520103" y="4219662"/>
                </a:lnTo>
                <a:lnTo>
                  <a:pt x="2497763" y="4199133"/>
                </a:lnTo>
                <a:lnTo>
                  <a:pt x="2491727" y="4190681"/>
                </a:lnTo>
                <a:lnTo>
                  <a:pt x="2481462" y="4190681"/>
                </a:lnTo>
                <a:lnTo>
                  <a:pt x="2473615" y="4188870"/>
                </a:lnTo>
                <a:lnTo>
                  <a:pt x="2467576" y="4180418"/>
                </a:lnTo>
                <a:lnTo>
                  <a:pt x="2459726" y="4174379"/>
                </a:lnTo>
                <a:lnTo>
                  <a:pt x="2467576" y="4159889"/>
                </a:lnTo>
                <a:lnTo>
                  <a:pt x="2467576" y="4147813"/>
                </a:lnTo>
                <a:lnTo>
                  <a:pt x="2467576" y="4133324"/>
                </a:lnTo>
                <a:lnTo>
                  <a:pt x="2467576" y="4118834"/>
                </a:lnTo>
                <a:lnTo>
                  <a:pt x="2485690" y="4108569"/>
                </a:lnTo>
                <a:lnTo>
                  <a:pt x="2497763" y="4098306"/>
                </a:lnTo>
                <a:lnTo>
                  <a:pt x="2515877" y="4088041"/>
                </a:lnTo>
                <a:lnTo>
                  <a:pt x="2515877" y="4079589"/>
                </a:lnTo>
                <a:lnTo>
                  <a:pt x="2497763" y="4079589"/>
                </a:lnTo>
                <a:lnTo>
                  <a:pt x="2487501" y="4077779"/>
                </a:lnTo>
                <a:lnTo>
                  <a:pt x="2477236" y="4077779"/>
                </a:lnTo>
                <a:lnTo>
                  <a:pt x="2466973" y="4073552"/>
                </a:lnTo>
                <a:lnTo>
                  <a:pt x="2480859" y="4040948"/>
                </a:lnTo>
                <a:lnTo>
                  <a:pt x="2491124" y="4008345"/>
                </a:lnTo>
                <a:lnTo>
                  <a:pt x="2505010" y="3977555"/>
                </a:lnTo>
                <a:lnTo>
                  <a:pt x="2529160" y="3950988"/>
                </a:lnTo>
                <a:lnTo>
                  <a:pt x="2557537" y="3926235"/>
                </a:lnTo>
                <a:lnTo>
                  <a:pt x="2581686" y="3897858"/>
                </a:lnTo>
                <a:lnTo>
                  <a:pt x="2579875" y="3877331"/>
                </a:lnTo>
                <a:lnTo>
                  <a:pt x="2579875" y="3848954"/>
                </a:lnTo>
                <a:lnTo>
                  <a:pt x="2575649" y="3820577"/>
                </a:lnTo>
                <a:lnTo>
                  <a:pt x="2565384" y="3802463"/>
                </a:lnTo>
                <a:lnTo>
                  <a:pt x="2551499" y="3781936"/>
                </a:lnTo>
                <a:lnTo>
                  <a:pt x="2537612" y="3759597"/>
                </a:lnTo>
                <a:lnTo>
                  <a:pt x="2523727" y="3759597"/>
                </a:lnTo>
                <a:lnTo>
                  <a:pt x="2519499" y="3763824"/>
                </a:lnTo>
                <a:lnTo>
                  <a:pt x="2515273" y="3768050"/>
                </a:lnTo>
                <a:lnTo>
                  <a:pt x="2511046" y="3769860"/>
                </a:lnTo>
                <a:lnTo>
                  <a:pt x="2505010" y="3774086"/>
                </a:lnTo>
                <a:lnTo>
                  <a:pt x="2509235" y="3782540"/>
                </a:lnTo>
                <a:lnTo>
                  <a:pt x="2509235" y="3788577"/>
                </a:lnTo>
                <a:lnTo>
                  <a:pt x="2509235" y="3792803"/>
                </a:lnTo>
                <a:lnTo>
                  <a:pt x="2505010" y="3798842"/>
                </a:lnTo>
                <a:lnTo>
                  <a:pt x="2500784" y="3798842"/>
                </a:lnTo>
                <a:lnTo>
                  <a:pt x="2496557" y="3803068"/>
                </a:lnTo>
                <a:lnTo>
                  <a:pt x="2494745" y="3803068"/>
                </a:lnTo>
                <a:lnTo>
                  <a:pt x="2490519" y="3803068"/>
                </a:lnTo>
                <a:lnTo>
                  <a:pt x="2484482" y="3807294"/>
                </a:lnTo>
                <a:lnTo>
                  <a:pt x="2466368" y="3792803"/>
                </a:lnTo>
                <a:lnTo>
                  <a:pt x="2433766" y="3774691"/>
                </a:lnTo>
                <a:lnTo>
                  <a:pt x="2401163" y="3756579"/>
                </a:lnTo>
                <a:lnTo>
                  <a:pt x="2370975" y="3742088"/>
                </a:lnTo>
                <a:lnTo>
                  <a:pt x="2348634" y="3736050"/>
                </a:lnTo>
                <a:lnTo>
                  <a:pt x="2330522" y="3693184"/>
                </a:lnTo>
                <a:lnTo>
                  <a:pt x="2314221" y="3668429"/>
                </a:lnTo>
                <a:lnTo>
                  <a:pt x="2296109" y="3650316"/>
                </a:lnTo>
                <a:lnTo>
                  <a:pt x="2277995" y="3644280"/>
                </a:lnTo>
                <a:lnTo>
                  <a:pt x="2249618" y="3635826"/>
                </a:lnTo>
                <a:lnTo>
                  <a:pt x="2219431" y="3625563"/>
                </a:lnTo>
                <a:lnTo>
                  <a:pt x="2178979" y="3611072"/>
                </a:lnTo>
                <a:lnTo>
                  <a:pt x="2154828" y="3592960"/>
                </a:lnTo>
                <a:lnTo>
                  <a:pt x="2134301" y="3574846"/>
                </a:lnTo>
                <a:lnTo>
                  <a:pt x="2101698" y="3560357"/>
                </a:lnTo>
                <a:lnTo>
                  <a:pt x="2081170" y="3560357"/>
                </a:lnTo>
                <a:lnTo>
                  <a:pt x="2067284" y="3568809"/>
                </a:lnTo>
                <a:lnTo>
                  <a:pt x="2055209" y="3574846"/>
                </a:lnTo>
                <a:lnTo>
                  <a:pt x="2041321" y="3583300"/>
                </a:lnTo>
                <a:lnTo>
                  <a:pt x="2025020" y="3579072"/>
                </a:lnTo>
                <a:lnTo>
                  <a:pt x="2017172" y="3574846"/>
                </a:lnTo>
                <a:lnTo>
                  <a:pt x="2011134" y="3568809"/>
                </a:lnTo>
                <a:lnTo>
                  <a:pt x="2003285" y="3560357"/>
                </a:lnTo>
                <a:lnTo>
                  <a:pt x="1993022" y="3550092"/>
                </a:lnTo>
                <a:lnTo>
                  <a:pt x="1985172" y="3544056"/>
                </a:lnTo>
                <a:lnTo>
                  <a:pt x="1979134" y="3539828"/>
                </a:lnTo>
                <a:lnTo>
                  <a:pt x="1932645" y="3531376"/>
                </a:lnTo>
                <a:lnTo>
                  <a:pt x="1926608" y="3525339"/>
                </a:lnTo>
                <a:lnTo>
                  <a:pt x="1918759" y="3519300"/>
                </a:lnTo>
                <a:lnTo>
                  <a:pt x="1912721" y="3510848"/>
                </a:lnTo>
                <a:lnTo>
                  <a:pt x="1904873" y="3504811"/>
                </a:lnTo>
                <a:lnTo>
                  <a:pt x="1903061" y="3500583"/>
                </a:lnTo>
                <a:lnTo>
                  <a:pt x="1862609" y="3506622"/>
                </a:lnTo>
                <a:lnTo>
                  <a:pt x="1856572" y="3504811"/>
                </a:lnTo>
                <a:lnTo>
                  <a:pt x="1846307" y="3490321"/>
                </a:lnTo>
                <a:lnTo>
                  <a:pt x="1828195" y="3475830"/>
                </a:lnTo>
                <a:lnTo>
                  <a:pt x="1814309" y="3457718"/>
                </a:lnTo>
                <a:lnTo>
                  <a:pt x="1800423" y="3443227"/>
                </a:lnTo>
                <a:lnTo>
                  <a:pt x="1792574" y="3434775"/>
                </a:lnTo>
                <a:lnTo>
                  <a:pt x="1806460" y="3390097"/>
                </a:lnTo>
                <a:lnTo>
                  <a:pt x="1767818" y="3347229"/>
                </a:lnTo>
                <a:lnTo>
                  <a:pt x="1733405" y="3300135"/>
                </a:lnTo>
                <a:lnTo>
                  <a:pt x="1697179" y="3251231"/>
                </a:lnTo>
                <a:lnTo>
                  <a:pt x="1662766" y="3199911"/>
                </a:lnTo>
                <a:lnTo>
                  <a:pt x="1654916" y="3195685"/>
                </a:lnTo>
                <a:lnTo>
                  <a:pt x="1644654" y="3193875"/>
                </a:lnTo>
                <a:lnTo>
                  <a:pt x="1638615" y="3193875"/>
                </a:lnTo>
                <a:lnTo>
                  <a:pt x="1626539" y="3189649"/>
                </a:lnTo>
                <a:lnTo>
                  <a:pt x="1624729" y="3185423"/>
                </a:lnTo>
                <a:lnTo>
                  <a:pt x="1610843" y="3167309"/>
                </a:lnTo>
                <a:lnTo>
                  <a:pt x="1602994" y="3146781"/>
                </a:lnTo>
                <a:lnTo>
                  <a:pt x="1596955" y="3126254"/>
                </a:lnTo>
                <a:lnTo>
                  <a:pt x="1584880" y="3103914"/>
                </a:lnTo>
                <a:lnTo>
                  <a:pt x="1568579" y="3093651"/>
                </a:lnTo>
                <a:lnTo>
                  <a:pt x="1560731" y="3085199"/>
                </a:lnTo>
                <a:lnTo>
                  <a:pt x="1554692" y="3079160"/>
                </a:lnTo>
                <a:lnTo>
                  <a:pt x="1546843" y="3074934"/>
                </a:lnTo>
                <a:lnTo>
                  <a:pt x="1546843" y="3113575"/>
                </a:lnTo>
                <a:lnTo>
                  <a:pt x="1557108" y="3128064"/>
                </a:lnTo>
                <a:lnTo>
                  <a:pt x="1579446" y="3152820"/>
                </a:lnTo>
                <a:lnTo>
                  <a:pt x="1599975" y="3181197"/>
                </a:lnTo>
                <a:lnTo>
                  <a:pt x="1626539" y="3218025"/>
                </a:lnTo>
                <a:lnTo>
                  <a:pt x="1647067" y="3253044"/>
                </a:lnTo>
                <a:lnTo>
                  <a:pt x="1669407" y="3289873"/>
                </a:lnTo>
                <a:lnTo>
                  <a:pt x="1685709" y="3322475"/>
                </a:lnTo>
                <a:lnTo>
                  <a:pt x="1693558" y="3343003"/>
                </a:lnTo>
                <a:lnTo>
                  <a:pt x="1693558" y="3357494"/>
                </a:lnTo>
                <a:lnTo>
                  <a:pt x="1689332" y="3363530"/>
                </a:lnTo>
                <a:lnTo>
                  <a:pt x="1685104" y="3367757"/>
                </a:lnTo>
                <a:lnTo>
                  <a:pt x="1685104" y="3371985"/>
                </a:lnTo>
                <a:lnTo>
                  <a:pt x="1679067" y="3376211"/>
                </a:lnTo>
                <a:lnTo>
                  <a:pt x="1679067" y="3361720"/>
                </a:lnTo>
                <a:lnTo>
                  <a:pt x="1674841" y="3349644"/>
                </a:lnTo>
                <a:lnTo>
                  <a:pt x="1674841" y="3343608"/>
                </a:lnTo>
                <a:lnTo>
                  <a:pt x="1670615" y="3335154"/>
                </a:lnTo>
                <a:lnTo>
                  <a:pt x="1664576" y="3335154"/>
                </a:lnTo>
                <a:lnTo>
                  <a:pt x="1660350" y="3335154"/>
                </a:lnTo>
                <a:lnTo>
                  <a:pt x="1656124" y="3335154"/>
                </a:lnTo>
                <a:lnTo>
                  <a:pt x="1654314" y="3335154"/>
                </a:lnTo>
                <a:lnTo>
                  <a:pt x="1650087" y="3335154"/>
                </a:lnTo>
                <a:lnTo>
                  <a:pt x="1639823" y="3335154"/>
                </a:lnTo>
                <a:lnTo>
                  <a:pt x="1631973" y="3310400"/>
                </a:lnTo>
                <a:lnTo>
                  <a:pt x="1625937" y="3285647"/>
                </a:lnTo>
                <a:lnTo>
                  <a:pt x="1613861" y="3265119"/>
                </a:lnTo>
                <a:lnTo>
                  <a:pt x="1597560" y="3247005"/>
                </a:lnTo>
                <a:lnTo>
                  <a:pt x="1575220" y="3232516"/>
                </a:lnTo>
                <a:lnTo>
                  <a:pt x="1554692" y="3218025"/>
                </a:lnTo>
                <a:lnTo>
                  <a:pt x="1536580" y="3193272"/>
                </a:lnTo>
                <a:lnTo>
                  <a:pt x="1542617" y="3189044"/>
                </a:lnTo>
                <a:lnTo>
                  <a:pt x="1546843" y="3189044"/>
                </a:lnTo>
                <a:lnTo>
                  <a:pt x="1551069" y="3189044"/>
                </a:lnTo>
                <a:lnTo>
                  <a:pt x="1551069" y="3184818"/>
                </a:lnTo>
                <a:lnTo>
                  <a:pt x="1551069" y="3180592"/>
                </a:lnTo>
                <a:lnTo>
                  <a:pt x="1555298" y="3178781"/>
                </a:lnTo>
                <a:lnTo>
                  <a:pt x="1528731" y="3160669"/>
                </a:lnTo>
                <a:lnTo>
                  <a:pt x="1516656" y="3138329"/>
                </a:lnTo>
                <a:lnTo>
                  <a:pt x="1504580" y="3113575"/>
                </a:lnTo>
                <a:lnTo>
                  <a:pt x="1498544" y="3085199"/>
                </a:lnTo>
                <a:lnTo>
                  <a:pt x="1484656" y="3060443"/>
                </a:lnTo>
                <a:lnTo>
                  <a:pt x="1466544" y="3039916"/>
                </a:lnTo>
                <a:lnTo>
                  <a:pt x="1446016" y="3027840"/>
                </a:lnTo>
                <a:lnTo>
                  <a:pt x="1419450" y="3017577"/>
                </a:lnTo>
                <a:lnTo>
                  <a:pt x="1398923" y="3003087"/>
                </a:lnTo>
                <a:lnTo>
                  <a:pt x="1385037" y="2984975"/>
                </a:lnTo>
                <a:lnTo>
                  <a:pt x="1377188" y="2964447"/>
                </a:lnTo>
                <a:lnTo>
                  <a:pt x="1366923" y="2942108"/>
                </a:lnTo>
                <a:lnTo>
                  <a:pt x="1342774" y="2907089"/>
                </a:lnTo>
                <a:lnTo>
                  <a:pt x="1322247" y="2882336"/>
                </a:lnTo>
                <a:lnTo>
                  <a:pt x="1299907" y="2859997"/>
                </a:lnTo>
                <a:lnTo>
                  <a:pt x="1286021" y="2835244"/>
                </a:lnTo>
                <a:lnTo>
                  <a:pt x="1275756" y="2802641"/>
                </a:lnTo>
                <a:lnTo>
                  <a:pt x="1267907" y="2759774"/>
                </a:lnTo>
                <a:lnTo>
                  <a:pt x="1266096" y="2700607"/>
                </a:lnTo>
                <a:lnTo>
                  <a:pt x="1266096" y="2686117"/>
                </a:lnTo>
                <a:lnTo>
                  <a:pt x="1267907" y="2657739"/>
                </a:lnTo>
                <a:lnTo>
                  <a:pt x="1267907" y="2619099"/>
                </a:lnTo>
                <a:lnTo>
                  <a:pt x="1267907" y="2572008"/>
                </a:lnTo>
                <a:lnTo>
                  <a:pt x="1267907" y="2529138"/>
                </a:lnTo>
                <a:lnTo>
                  <a:pt x="1272135" y="2494120"/>
                </a:lnTo>
                <a:lnTo>
                  <a:pt x="1276361" y="2471782"/>
                </a:lnTo>
                <a:lnTo>
                  <a:pt x="1286624" y="2467555"/>
                </a:lnTo>
                <a:lnTo>
                  <a:pt x="1294473" y="2467555"/>
                </a:lnTo>
                <a:lnTo>
                  <a:pt x="1300510" y="2467555"/>
                </a:lnTo>
                <a:lnTo>
                  <a:pt x="1308359" y="2467555"/>
                </a:lnTo>
                <a:lnTo>
                  <a:pt x="1314398" y="2471782"/>
                </a:lnTo>
                <a:lnTo>
                  <a:pt x="1318624" y="2480234"/>
                </a:lnTo>
                <a:lnTo>
                  <a:pt x="1324660" y="2486271"/>
                </a:lnTo>
                <a:lnTo>
                  <a:pt x="1328886" y="2494725"/>
                </a:lnTo>
                <a:lnTo>
                  <a:pt x="1328886" y="2453667"/>
                </a:lnTo>
                <a:lnTo>
                  <a:pt x="1304738" y="2425291"/>
                </a:lnTo>
                <a:lnTo>
                  <a:pt x="1276361" y="2396914"/>
                </a:lnTo>
                <a:lnTo>
                  <a:pt x="1243758" y="2376386"/>
                </a:lnTo>
                <a:lnTo>
                  <a:pt x="1243758" y="2394499"/>
                </a:lnTo>
                <a:lnTo>
                  <a:pt x="1257644" y="2404762"/>
                </a:lnTo>
                <a:lnTo>
                  <a:pt x="1271530" y="2415027"/>
                </a:lnTo>
                <a:lnTo>
                  <a:pt x="1285416" y="2425291"/>
                </a:lnTo>
                <a:lnTo>
                  <a:pt x="1295681" y="2439781"/>
                </a:lnTo>
                <a:lnTo>
                  <a:pt x="1295681" y="2448233"/>
                </a:lnTo>
                <a:lnTo>
                  <a:pt x="1293870" y="2448233"/>
                </a:lnTo>
                <a:lnTo>
                  <a:pt x="1293870" y="2452462"/>
                </a:lnTo>
                <a:lnTo>
                  <a:pt x="1289642" y="2454272"/>
                </a:lnTo>
                <a:lnTo>
                  <a:pt x="1281795" y="2458498"/>
                </a:lnTo>
                <a:lnTo>
                  <a:pt x="1279982" y="2462724"/>
                </a:lnTo>
                <a:lnTo>
                  <a:pt x="1267907" y="2462724"/>
                </a:lnTo>
                <a:lnTo>
                  <a:pt x="1257644" y="2462724"/>
                </a:lnTo>
                <a:lnTo>
                  <a:pt x="1253418" y="2462724"/>
                </a:lnTo>
                <a:lnTo>
                  <a:pt x="1253418" y="2458498"/>
                </a:lnTo>
                <a:lnTo>
                  <a:pt x="1251605" y="2458498"/>
                </a:lnTo>
                <a:lnTo>
                  <a:pt x="1243758" y="2454272"/>
                </a:lnTo>
                <a:lnTo>
                  <a:pt x="1219608" y="2423480"/>
                </a:lnTo>
                <a:lnTo>
                  <a:pt x="1197267" y="2390876"/>
                </a:lnTo>
                <a:lnTo>
                  <a:pt x="1180966" y="2354049"/>
                </a:lnTo>
                <a:lnTo>
                  <a:pt x="1197267" y="2354049"/>
                </a:lnTo>
                <a:lnTo>
                  <a:pt x="1205117" y="2358276"/>
                </a:lnTo>
                <a:lnTo>
                  <a:pt x="1211155" y="2358276"/>
                </a:lnTo>
                <a:lnTo>
                  <a:pt x="1219003" y="2358276"/>
                </a:lnTo>
                <a:lnTo>
                  <a:pt x="1225041" y="2354049"/>
                </a:lnTo>
                <a:lnTo>
                  <a:pt x="1196665" y="2343786"/>
                </a:lnTo>
                <a:lnTo>
                  <a:pt x="1180363" y="2327486"/>
                </a:lnTo>
                <a:lnTo>
                  <a:pt x="1166477" y="2305150"/>
                </a:lnTo>
                <a:lnTo>
                  <a:pt x="1154402" y="2280393"/>
                </a:lnTo>
                <a:lnTo>
                  <a:pt x="1148363" y="2255634"/>
                </a:lnTo>
                <a:lnTo>
                  <a:pt x="1138100" y="2233298"/>
                </a:lnTo>
                <a:lnTo>
                  <a:pt x="1124213" y="2215183"/>
                </a:lnTo>
                <a:lnTo>
                  <a:pt x="1101874" y="2204921"/>
                </a:lnTo>
                <a:lnTo>
                  <a:pt x="1109724" y="2157829"/>
                </a:lnTo>
                <a:lnTo>
                  <a:pt x="1085573" y="2131267"/>
                </a:lnTo>
                <a:lnTo>
                  <a:pt x="1063233" y="2098665"/>
                </a:lnTo>
                <a:lnTo>
                  <a:pt x="1045121" y="2066061"/>
                </a:lnTo>
                <a:lnTo>
                  <a:pt x="1020970" y="2033459"/>
                </a:lnTo>
                <a:lnTo>
                  <a:pt x="992594" y="2008705"/>
                </a:lnTo>
                <a:lnTo>
                  <a:pt x="953954" y="1990593"/>
                </a:lnTo>
                <a:lnTo>
                  <a:pt x="907463" y="1980327"/>
                </a:lnTo>
                <a:lnTo>
                  <a:pt x="868824" y="1962219"/>
                </a:lnTo>
                <a:lnTo>
                  <a:pt x="840447" y="1937461"/>
                </a:lnTo>
                <a:lnTo>
                  <a:pt x="807845" y="1909087"/>
                </a:lnTo>
                <a:lnTo>
                  <a:pt x="777655" y="1892785"/>
                </a:lnTo>
                <a:lnTo>
                  <a:pt x="713054" y="1892785"/>
                </a:lnTo>
                <a:lnTo>
                  <a:pt x="692527" y="1880709"/>
                </a:lnTo>
                <a:lnTo>
                  <a:pt x="674413" y="1866220"/>
                </a:lnTo>
                <a:lnTo>
                  <a:pt x="653885" y="1855955"/>
                </a:lnTo>
                <a:lnTo>
                  <a:pt x="621283" y="1851729"/>
                </a:lnTo>
                <a:lnTo>
                  <a:pt x="621283" y="1898823"/>
                </a:lnTo>
                <a:lnTo>
                  <a:pt x="585057" y="1916935"/>
                </a:lnTo>
                <a:lnTo>
                  <a:pt x="554869" y="1935045"/>
                </a:lnTo>
                <a:lnTo>
                  <a:pt x="512606" y="1945312"/>
                </a:lnTo>
                <a:lnTo>
                  <a:pt x="522869" y="1912708"/>
                </a:lnTo>
                <a:lnTo>
                  <a:pt x="536757" y="1880106"/>
                </a:lnTo>
                <a:lnTo>
                  <a:pt x="557285" y="1851729"/>
                </a:lnTo>
                <a:lnTo>
                  <a:pt x="575396" y="1820936"/>
                </a:lnTo>
                <a:lnTo>
                  <a:pt x="557285" y="1820936"/>
                </a:lnTo>
                <a:lnTo>
                  <a:pt x="557285" y="1826974"/>
                </a:lnTo>
                <a:lnTo>
                  <a:pt x="530718" y="1849313"/>
                </a:lnTo>
                <a:lnTo>
                  <a:pt x="508380" y="1877691"/>
                </a:lnTo>
                <a:lnTo>
                  <a:pt x="494493" y="1908482"/>
                </a:lnTo>
                <a:lnTo>
                  <a:pt x="484230" y="1941085"/>
                </a:lnTo>
                <a:lnTo>
                  <a:pt x="470344" y="1976102"/>
                </a:lnTo>
                <a:lnTo>
                  <a:pt x="448004" y="2008705"/>
                </a:lnTo>
                <a:lnTo>
                  <a:pt x="434118" y="2023196"/>
                </a:lnTo>
                <a:lnTo>
                  <a:pt x="405741" y="2045534"/>
                </a:lnTo>
                <a:lnTo>
                  <a:pt x="371326" y="2066061"/>
                </a:lnTo>
                <a:lnTo>
                  <a:pt x="329063" y="2090815"/>
                </a:lnTo>
                <a:lnTo>
                  <a:pt x="286800" y="2119192"/>
                </a:lnTo>
                <a:lnTo>
                  <a:pt x="244537" y="2145758"/>
                </a:lnTo>
                <a:lnTo>
                  <a:pt x="202274" y="2166279"/>
                </a:lnTo>
                <a:lnTo>
                  <a:pt x="169672" y="2180772"/>
                </a:lnTo>
                <a:lnTo>
                  <a:pt x="149142" y="2186807"/>
                </a:lnTo>
                <a:lnTo>
                  <a:pt x="149142" y="2180772"/>
                </a:lnTo>
                <a:lnTo>
                  <a:pt x="156991" y="2180772"/>
                </a:lnTo>
                <a:lnTo>
                  <a:pt x="181142" y="2156018"/>
                </a:lnTo>
                <a:lnTo>
                  <a:pt x="211329" y="2133682"/>
                </a:lnTo>
                <a:lnTo>
                  <a:pt x="247555" y="2113155"/>
                </a:lnTo>
                <a:lnTo>
                  <a:pt x="281970" y="2090213"/>
                </a:lnTo>
                <a:lnTo>
                  <a:pt x="314574" y="2065458"/>
                </a:lnTo>
                <a:lnTo>
                  <a:pt x="338723" y="2037082"/>
                </a:lnTo>
                <a:lnTo>
                  <a:pt x="356837" y="2004480"/>
                </a:lnTo>
                <a:lnTo>
                  <a:pt x="362874" y="1961614"/>
                </a:lnTo>
                <a:lnTo>
                  <a:pt x="336309" y="1970065"/>
                </a:lnTo>
                <a:lnTo>
                  <a:pt x="318196" y="1976102"/>
                </a:lnTo>
                <a:lnTo>
                  <a:pt x="294045" y="1984554"/>
                </a:lnTo>
                <a:lnTo>
                  <a:pt x="294045" y="1976102"/>
                </a:lnTo>
                <a:lnTo>
                  <a:pt x="294045" y="1970065"/>
                </a:lnTo>
                <a:lnTo>
                  <a:pt x="289819" y="1965841"/>
                </a:lnTo>
                <a:lnTo>
                  <a:pt x="286197" y="1965841"/>
                </a:lnTo>
                <a:lnTo>
                  <a:pt x="280159" y="1961614"/>
                </a:lnTo>
                <a:lnTo>
                  <a:pt x="275933" y="1965841"/>
                </a:lnTo>
                <a:lnTo>
                  <a:pt x="271706" y="1970065"/>
                </a:lnTo>
                <a:lnTo>
                  <a:pt x="267480" y="1974291"/>
                </a:lnTo>
                <a:lnTo>
                  <a:pt x="265668" y="1974291"/>
                </a:lnTo>
                <a:lnTo>
                  <a:pt x="257820" y="1973687"/>
                </a:lnTo>
                <a:lnTo>
                  <a:pt x="247555" y="1973687"/>
                </a:lnTo>
                <a:lnTo>
                  <a:pt x="243329" y="1953162"/>
                </a:lnTo>
                <a:lnTo>
                  <a:pt x="233065" y="1924782"/>
                </a:lnTo>
                <a:lnTo>
                  <a:pt x="225218" y="1904257"/>
                </a:lnTo>
                <a:lnTo>
                  <a:pt x="219179" y="1910293"/>
                </a:lnTo>
                <a:lnTo>
                  <a:pt x="214953" y="1914519"/>
                </a:lnTo>
                <a:lnTo>
                  <a:pt x="210726" y="1914519"/>
                </a:lnTo>
                <a:lnTo>
                  <a:pt x="204688" y="1914519"/>
                </a:lnTo>
                <a:lnTo>
                  <a:pt x="200462" y="1910293"/>
                </a:lnTo>
                <a:lnTo>
                  <a:pt x="166048" y="1885540"/>
                </a:lnTo>
                <a:lnTo>
                  <a:pt x="137672" y="1848710"/>
                </a:lnTo>
                <a:lnTo>
                  <a:pt x="115331" y="1810068"/>
                </a:lnTo>
                <a:lnTo>
                  <a:pt x="127406" y="1789540"/>
                </a:lnTo>
                <a:lnTo>
                  <a:pt x="137672" y="1762973"/>
                </a:lnTo>
                <a:lnTo>
                  <a:pt x="147934" y="1742445"/>
                </a:lnTo>
                <a:lnTo>
                  <a:pt x="161823" y="1724332"/>
                </a:lnTo>
                <a:lnTo>
                  <a:pt x="185973" y="1709842"/>
                </a:lnTo>
                <a:lnTo>
                  <a:pt x="208311" y="1703806"/>
                </a:lnTo>
                <a:lnTo>
                  <a:pt x="228838" y="1693541"/>
                </a:lnTo>
                <a:lnTo>
                  <a:pt x="242725" y="1679051"/>
                </a:lnTo>
                <a:lnTo>
                  <a:pt x="252989" y="1656713"/>
                </a:lnTo>
                <a:lnTo>
                  <a:pt x="252989" y="1621696"/>
                </a:lnTo>
                <a:lnTo>
                  <a:pt x="257216" y="1617470"/>
                </a:lnTo>
                <a:lnTo>
                  <a:pt x="261442" y="1617470"/>
                </a:lnTo>
                <a:lnTo>
                  <a:pt x="261442" y="1613244"/>
                </a:lnTo>
                <a:lnTo>
                  <a:pt x="261442" y="1609018"/>
                </a:lnTo>
                <a:lnTo>
                  <a:pt x="265668" y="1607205"/>
                </a:lnTo>
                <a:lnTo>
                  <a:pt x="236688" y="1607205"/>
                </a:lnTo>
                <a:lnTo>
                  <a:pt x="228838" y="1613244"/>
                </a:lnTo>
                <a:lnTo>
                  <a:pt x="227028" y="1617470"/>
                </a:lnTo>
                <a:lnTo>
                  <a:pt x="222802" y="1621696"/>
                </a:lnTo>
                <a:lnTo>
                  <a:pt x="214953" y="1623507"/>
                </a:lnTo>
                <a:lnTo>
                  <a:pt x="208916" y="1627735"/>
                </a:lnTo>
                <a:lnTo>
                  <a:pt x="198651" y="1627735"/>
                </a:lnTo>
                <a:lnTo>
                  <a:pt x="176311" y="1621696"/>
                </a:lnTo>
                <a:lnTo>
                  <a:pt x="146124" y="1609621"/>
                </a:lnTo>
                <a:lnTo>
                  <a:pt x="109898" y="1603584"/>
                </a:lnTo>
                <a:lnTo>
                  <a:pt x="81521" y="1589094"/>
                </a:lnTo>
                <a:lnTo>
                  <a:pt x="75484" y="1535965"/>
                </a:lnTo>
                <a:lnTo>
                  <a:pt x="89370" y="1535965"/>
                </a:lnTo>
                <a:lnTo>
                  <a:pt x="95409" y="1531739"/>
                </a:lnTo>
                <a:lnTo>
                  <a:pt x="105672" y="1527513"/>
                </a:lnTo>
                <a:lnTo>
                  <a:pt x="113521" y="1525700"/>
                </a:lnTo>
                <a:lnTo>
                  <a:pt x="119559" y="1525700"/>
                </a:lnTo>
                <a:lnTo>
                  <a:pt x="127406" y="1517248"/>
                </a:lnTo>
                <a:lnTo>
                  <a:pt x="133445" y="1511212"/>
                </a:lnTo>
                <a:lnTo>
                  <a:pt x="131633" y="1506984"/>
                </a:lnTo>
                <a:lnTo>
                  <a:pt x="131633" y="1502758"/>
                </a:lnTo>
                <a:lnTo>
                  <a:pt x="127406" y="1496722"/>
                </a:lnTo>
                <a:lnTo>
                  <a:pt x="160010" y="1496722"/>
                </a:lnTo>
                <a:lnTo>
                  <a:pt x="161823" y="1492495"/>
                </a:lnTo>
                <a:lnTo>
                  <a:pt x="166048" y="1492495"/>
                </a:lnTo>
                <a:lnTo>
                  <a:pt x="170274" y="1488269"/>
                </a:lnTo>
                <a:lnTo>
                  <a:pt x="172084" y="1488269"/>
                </a:lnTo>
                <a:lnTo>
                  <a:pt x="179934" y="1488269"/>
                </a:lnTo>
                <a:lnTo>
                  <a:pt x="190199" y="1498532"/>
                </a:lnTo>
                <a:lnTo>
                  <a:pt x="200462" y="1506984"/>
                </a:lnTo>
                <a:lnTo>
                  <a:pt x="212537" y="1517248"/>
                </a:lnTo>
                <a:lnTo>
                  <a:pt x="218576" y="1527513"/>
                </a:lnTo>
                <a:lnTo>
                  <a:pt x="242725" y="1517248"/>
                </a:lnTo>
                <a:lnTo>
                  <a:pt x="242725" y="1502758"/>
                </a:lnTo>
                <a:lnTo>
                  <a:pt x="236688" y="1492495"/>
                </a:lnTo>
                <a:lnTo>
                  <a:pt x="232462" y="1482231"/>
                </a:lnTo>
                <a:lnTo>
                  <a:pt x="228236" y="1470156"/>
                </a:lnTo>
                <a:lnTo>
                  <a:pt x="226423" y="1459892"/>
                </a:lnTo>
                <a:lnTo>
                  <a:pt x="218576" y="1449626"/>
                </a:lnTo>
                <a:lnTo>
                  <a:pt x="194425" y="1421250"/>
                </a:lnTo>
                <a:lnTo>
                  <a:pt x="166048" y="1398911"/>
                </a:lnTo>
                <a:lnTo>
                  <a:pt x="133445" y="1378381"/>
                </a:lnTo>
                <a:lnTo>
                  <a:pt x="105068" y="1357853"/>
                </a:lnTo>
                <a:lnTo>
                  <a:pt x="88767" y="1325250"/>
                </a:lnTo>
                <a:lnTo>
                  <a:pt x="94804" y="1314987"/>
                </a:lnTo>
                <a:lnTo>
                  <a:pt x="99030" y="1302912"/>
                </a:lnTo>
                <a:lnTo>
                  <a:pt x="103258" y="1292648"/>
                </a:lnTo>
                <a:lnTo>
                  <a:pt x="145521" y="1296874"/>
                </a:lnTo>
                <a:lnTo>
                  <a:pt x="185973" y="1292648"/>
                </a:lnTo>
                <a:lnTo>
                  <a:pt x="218576" y="1274537"/>
                </a:lnTo>
                <a:lnTo>
                  <a:pt x="228838" y="1249780"/>
                </a:lnTo>
                <a:lnTo>
                  <a:pt x="236688" y="1225026"/>
                </a:lnTo>
                <a:lnTo>
                  <a:pt x="242725" y="1202687"/>
                </a:lnTo>
                <a:lnTo>
                  <a:pt x="269291" y="1182159"/>
                </a:lnTo>
                <a:lnTo>
                  <a:pt x="303705" y="1164047"/>
                </a:lnTo>
                <a:lnTo>
                  <a:pt x="342346" y="1153784"/>
                </a:lnTo>
                <a:lnTo>
                  <a:pt x="374949" y="1139293"/>
                </a:lnTo>
                <a:lnTo>
                  <a:pt x="407552" y="1118766"/>
                </a:lnTo>
                <a:lnTo>
                  <a:pt x="417816" y="1124802"/>
                </a:lnTo>
                <a:lnTo>
                  <a:pt x="423853" y="1129029"/>
                </a:lnTo>
                <a:lnTo>
                  <a:pt x="423853" y="1135067"/>
                </a:lnTo>
                <a:lnTo>
                  <a:pt x="428079" y="1139293"/>
                </a:lnTo>
                <a:lnTo>
                  <a:pt x="428079" y="1147745"/>
                </a:lnTo>
                <a:lnTo>
                  <a:pt x="432305" y="1149556"/>
                </a:lnTo>
                <a:lnTo>
                  <a:pt x="438344" y="1158010"/>
                </a:lnTo>
                <a:lnTo>
                  <a:pt x="446193" y="1164047"/>
                </a:lnTo>
                <a:lnTo>
                  <a:pt x="456456" y="1164047"/>
                </a:lnTo>
                <a:lnTo>
                  <a:pt x="464305" y="1164047"/>
                </a:lnTo>
                <a:lnTo>
                  <a:pt x="470344" y="1162236"/>
                </a:lnTo>
                <a:lnTo>
                  <a:pt x="478191" y="1158010"/>
                </a:lnTo>
                <a:lnTo>
                  <a:pt x="484230" y="1158010"/>
                </a:lnTo>
                <a:lnTo>
                  <a:pt x="492079" y="1158010"/>
                </a:lnTo>
                <a:lnTo>
                  <a:pt x="498116" y="1162236"/>
                </a:lnTo>
                <a:lnTo>
                  <a:pt x="505965" y="1168273"/>
                </a:lnTo>
                <a:lnTo>
                  <a:pt x="516228" y="1178538"/>
                </a:lnTo>
                <a:lnTo>
                  <a:pt x="522266" y="1186988"/>
                </a:lnTo>
                <a:lnTo>
                  <a:pt x="530116" y="1193028"/>
                </a:lnTo>
                <a:lnTo>
                  <a:pt x="540379" y="1197254"/>
                </a:lnTo>
                <a:lnTo>
                  <a:pt x="550643" y="1201479"/>
                </a:lnTo>
                <a:lnTo>
                  <a:pt x="560906" y="1197254"/>
                </a:lnTo>
                <a:lnTo>
                  <a:pt x="568755" y="1197254"/>
                </a:lnTo>
                <a:lnTo>
                  <a:pt x="574794" y="1193028"/>
                </a:lnTo>
                <a:lnTo>
                  <a:pt x="586869" y="1188799"/>
                </a:lnTo>
                <a:lnTo>
                  <a:pt x="592906" y="1188799"/>
                </a:lnTo>
                <a:lnTo>
                  <a:pt x="615246" y="1197254"/>
                </a:lnTo>
                <a:lnTo>
                  <a:pt x="645433" y="1207517"/>
                </a:lnTo>
                <a:lnTo>
                  <a:pt x="673810" y="1222008"/>
                </a:lnTo>
                <a:lnTo>
                  <a:pt x="702187" y="1230459"/>
                </a:lnTo>
                <a:lnTo>
                  <a:pt x="763166" y="1222008"/>
                </a:lnTo>
                <a:lnTo>
                  <a:pt x="801806" y="1240119"/>
                </a:lnTo>
                <a:lnTo>
                  <a:pt x="838032" y="1264876"/>
                </a:lnTo>
                <a:lnTo>
                  <a:pt x="872445" y="1287214"/>
                </a:lnTo>
                <a:lnTo>
                  <a:pt x="911086" y="1307741"/>
                </a:lnTo>
                <a:lnTo>
                  <a:pt x="957575" y="1316194"/>
                </a:lnTo>
                <a:lnTo>
                  <a:pt x="957575" y="1301704"/>
                </a:lnTo>
                <a:lnTo>
                  <a:pt x="947312" y="1289630"/>
                </a:lnTo>
                <a:lnTo>
                  <a:pt x="937048" y="1275139"/>
                </a:lnTo>
                <a:lnTo>
                  <a:pt x="924973" y="1260650"/>
                </a:lnTo>
                <a:lnTo>
                  <a:pt x="918936" y="1244345"/>
                </a:lnTo>
                <a:lnTo>
                  <a:pt x="961199" y="1240119"/>
                </a:lnTo>
                <a:lnTo>
                  <a:pt x="989575" y="1231668"/>
                </a:lnTo>
                <a:lnTo>
                  <a:pt x="1013726" y="1217178"/>
                </a:lnTo>
                <a:lnTo>
                  <a:pt x="1034254" y="1202687"/>
                </a:lnTo>
                <a:lnTo>
                  <a:pt x="1056592" y="1186385"/>
                </a:lnTo>
                <a:lnTo>
                  <a:pt x="1080742" y="1174311"/>
                </a:lnTo>
                <a:lnTo>
                  <a:pt x="1113345" y="1168273"/>
                </a:lnTo>
                <a:lnTo>
                  <a:pt x="1119383" y="1172497"/>
                </a:lnTo>
                <a:lnTo>
                  <a:pt x="1131459" y="1174311"/>
                </a:lnTo>
                <a:lnTo>
                  <a:pt x="1137496" y="1178538"/>
                </a:lnTo>
                <a:lnTo>
                  <a:pt x="1143534" y="1182762"/>
                </a:lnTo>
                <a:lnTo>
                  <a:pt x="1131459" y="1182762"/>
                </a:lnTo>
                <a:lnTo>
                  <a:pt x="1095233" y="1211140"/>
                </a:lnTo>
                <a:lnTo>
                  <a:pt x="1056592" y="1235893"/>
                </a:lnTo>
                <a:lnTo>
                  <a:pt x="1014329" y="1254008"/>
                </a:lnTo>
                <a:lnTo>
                  <a:pt x="1014329" y="1268498"/>
                </a:lnTo>
                <a:lnTo>
                  <a:pt x="1052970" y="1274537"/>
                </a:lnTo>
                <a:lnTo>
                  <a:pt x="1071082" y="1254008"/>
                </a:lnTo>
                <a:lnTo>
                  <a:pt x="1089194" y="1243742"/>
                </a:lnTo>
                <a:lnTo>
                  <a:pt x="1113345" y="1239517"/>
                </a:lnTo>
                <a:lnTo>
                  <a:pt x="1137496" y="1239517"/>
                </a:lnTo>
                <a:lnTo>
                  <a:pt x="1170098" y="1235291"/>
                </a:lnTo>
                <a:lnTo>
                  <a:pt x="1171911" y="1225026"/>
                </a:lnTo>
                <a:lnTo>
                  <a:pt x="1176137" y="1214764"/>
                </a:lnTo>
                <a:lnTo>
                  <a:pt x="1183984" y="1202687"/>
                </a:lnTo>
                <a:lnTo>
                  <a:pt x="1190023" y="1196649"/>
                </a:lnTo>
                <a:lnTo>
                  <a:pt x="1200286" y="1221405"/>
                </a:lnTo>
                <a:lnTo>
                  <a:pt x="1212361" y="1239517"/>
                </a:lnTo>
                <a:lnTo>
                  <a:pt x="1228663" y="1254008"/>
                </a:lnTo>
                <a:lnTo>
                  <a:pt x="1255229" y="1260045"/>
                </a:lnTo>
                <a:lnTo>
                  <a:pt x="1261265" y="1254008"/>
                </a:lnTo>
                <a:lnTo>
                  <a:pt x="1265493" y="1249780"/>
                </a:lnTo>
                <a:lnTo>
                  <a:pt x="1271530" y="1245553"/>
                </a:lnTo>
                <a:lnTo>
                  <a:pt x="1275756" y="1243742"/>
                </a:lnTo>
                <a:lnTo>
                  <a:pt x="1283605" y="1243742"/>
                </a:lnTo>
                <a:lnTo>
                  <a:pt x="1285416" y="1243742"/>
                </a:lnTo>
                <a:lnTo>
                  <a:pt x="1293265" y="1254008"/>
                </a:lnTo>
                <a:lnTo>
                  <a:pt x="1297491" y="1260045"/>
                </a:lnTo>
                <a:lnTo>
                  <a:pt x="1299304" y="1268498"/>
                </a:lnTo>
                <a:lnTo>
                  <a:pt x="1311377" y="1264272"/>
                </a:lnTo>
                <a:lnTo>
                  <a:pt x="1321642" y="1258234"/>
                </a:lnTo>
                <a:lnTo>
                  <a:pt x="1327680" y="1249780"/>
                </a:lnTo>
                <a:lnTo>
                  <a:pt x="1337943" y="1245553"/>
                </a:lnTo>
                <a:lnTo>
                  <a:pt x="1345793" y="1243742"/>
                </a:lnTo>
                <a:lnTo>
                  <a:pt x="1384432" y="1254008"/>
                </a:lnTo>
                <a:lnTo>
                  <a:pt x="1417037" y="1278762"/>
                </a:lnTo>
                <a:lnTo>
                  <a:pt x="1449640" y="1303515"/>
                </a:lnTo>
                <a:lnTo>
                  <a:pt x="1479827" y="1325854"/>
                </a:lnTo>
                <a:lnTo>
                  <a:pt x="1491902" y="1325854"/>
                </a:lnTo>
                <a:lnTo>
                  <a:pt x="1502165" y="1325854"/>
                </a:lnTo>
                <a:lnTo>
                  <a:pt x="1508204" y="1321628"/>
                </a:lnTo>
                <a:lnTo>
                  <a:pt x="1520279" y="1317400"/>
                </a:lnTo>
                <a:lnTo>
                  <a:pt x="1526316" y="1315590"/>
                </a:lnTo>
                <a:lnTo>
                  <a:pt x="1532354" y="1315590"/>
                </a:lnTo>
                <a:lnTo>
                  <a:pt x="1540202" y="1321628"/>
                </a:lnTo>
                <a:lnTo>
                  <a:pt x="1546240" y="1330080"/>
                </a:lnTo>
                <a:lnTo>
                  <a:pt x="1554090" y="1340343"/>
                </a:lnTo>
                <a:lnTo>
                  <a:pt x="1560126" y="1354834"/>
                </a:lnTo>
                <a:lnTo>
                  <a:pt x="1564352" y="1360872"/>
                </a:lnTo>
                <a:lnTo>
                  <a:pt x="1558316" y="1365100"/>
                </a:lnTo>
                <a:lnTo>
                  <a:pt x="1550466" y="1369326"/>
                </a:lnTo>
                <a:lnTo>
                  <a:pt x="1546240" y="1371137"/>
                </a:lnTo>
                <a:lnTo>
                  <a:pt x="1546240" y="1375363"/>
                </a:lnTo>
                <a:lnTo>
                  <a:pt x="1544430" y="1379589"/>
                </a:lnTo>
                <a:lnTo>
                  <a:pt x="1540202" y="1385628"/>
                </a:lnTo>
                <a:lnTo>
                  <a:pt x="1564352" y="1385628"/>
                </a:lnTo>
                <a:lnTo>
                  <a:pt x="1596955" y="1389854"/>
                </a:lnTo>
                <a:lnTo>
                  <a:pt x="1629558" y="1389854"/>
                </a:lnTo>
                <a:lnTo>
                  <a:pt x="1657935" y="1389854"/>
                </a:lnTo>
                <a:lnTo>
                  <a:pt x="1674236" y="1394080"/>
                </a:lnTo>
                <a:lnTo>
                  <a:pt x="1692350" y="1414608"/>
                </a:lnTo>
                <a:lnTo>
                  <a:pt x="1710462" y="1436948"/>
                </a:lnTo>
                <a:lnTo>
                  <a:pt x="1726763" y="1457476"/>
                </a:lnTo>
                <a:lnTo>
                  <a:pt x="1726763" y="1386231"/>
                </a:lnTo>
                <a:lnTo>
                  <a:pt x="1744878" y="1386231"/>
                </a:lnTo>
                <a:lnTo>
                  <a:pt x="1758763" y="1386231"/>
                </a:lnTo>
                <a:lnTo>
                  <a:pt x="1769026" y="1384420"/>
                </a:lnTo>
                <a:lnTo>
                  <a:pt x="1782914" y="1380194"/>
                </a:lnTo>
                <a:lnTo>
                  <a:pt x="1782914" y="1371741"/>
                </a:lnTo>
                <a:lnTo>
                  <a:pt x="1720122" y="1371741"/>
                </a:lnTo>
                <a:lnTo>
                  <a:pt x="1715896" y="1361476"/>
                </a:lnTo>
                <a:lnTo>
                  <a:pt x="1714085" y="1359666"/>
                </a:lnTo>
                <a:lnTo>
                  <a:pt x="1709859" y="1351211"/>
                </a:lnTo>
                <a:lnTo>
                  <a:pt x="1705633" y="1345175"/>
                </a:lnTo>
                <a:lnTo>
                  <a:pt x="1705633" y="1333099"/>
                </a:lnTo>
                <a:lnTo>
                  <a:pt x="1713481" y="1333099"/>
                </a:lnTo>
                <a:lnTo>
                  <a:pt x="1713481" y="1327062"/>
                </a:lnTo>
                <a:lnTo>
                  <a:pt x="1804650" y="1316798"/>
                </a:lnTo>
                <a:lnTo>
                  <a:pt x="1804650" y="1341551"/>
                </a:lnTo>
                <a:lnTo>
                  <a:pt x="1814912" y="1347590"/>
                </a:lnTo>
                <a:lnTo>
                  <a:pt x="1822761" y="1359666"/>
                </a:lnTo>
                <a:lnTo>
                  <a:pt x="1828800" y="1365703"/>
                </a:lnTo>
                <a:lnTo>
                  <a:pt x="1836647" y="1380194"/>
                </a:lnTo>
                <a:lnTo>
                  <a:pt x="1875289" y="1380194"/>
                </a:lnTo>
                <a:lnTo>
                  <a:pt x="1899439" y="1386231"/>
                </a:lnTo>
                <a:lnTo>
                  <a:pt x="1923590" y="1390457"/>
                </a:lnTo>
                <a:lnTo>
                  <a:pt x="1947739" y="1394683"/>
                </a:lnTo>
                <a:lnTo>
                  <a:pt x="1983965" y="1394683"/>
                </a:lnTo>
                <a:lnTo>
                  <a:pt x="1988191" y="1390457"/>
                </a:lnTo>
                <a:lnTo>
                  <a:pt x="1990004" y="1386231"/>
                </a:lnTo>
                <a:lnTo>
                  <a:pt x="1994229" y="1384420"/>
                </a:lnTo>
                <a:lnTo>
                  <a:pt x="1998455" y="1380194"/>
                </a:lnTo>
                <a:lnTo>
                  <a:pt x="1998455" y="1355440"/>
                </a:lnTo>
                <a:lnTo>
                  <a:pt x="2044944" y="1355440"/>
                </a:lnTo>
                <a:lnTo>
                  <a:pt x="2058830" y="1386231"/>
                </a:lnTo>
                <a:lnTo>
                  <a:pt x="2075132" y="1418834"/>
                </a:lnTo>
                <a:lnTo>
                  <a:pt x="2079358" y="1404345"/>
                </a:lnTo>
                <a:lnTo>
                  <a:pt x="2079358" y="1398306"/>
                </a:lnTo>
                <a:lnTo>
                  <a:pt x="2083586" y="1386231"/>
                </a:lnTo>
                <a:lnTo>
                  <a:pt x="2083586" y="1380194"/>
                </a:lnTo>
                <a:lnTo>
                  <a:pt x="2107735" y="1380194"/>
                </a:lnTo>
                <a:lnTo>
                  <a:pt x="2107735" y="1351816"/>
                </a:lnTo>
                <a:lnTo>
                  <a:pt x="2107735" y="1319213"/>
                </a:lnTo>
                <a:lnTo>
                  <a:pt x="2111963" y="1290838"/>
                </a:lnTo>
                <a:lnTo>
                  <a:pt x="2107735" y="1276347"/>
                </a:lnTo>
                <a:lnTo>
                  <a:pt x="2083586" y="1247969"/>
                </a:lnTo>
                <a:lnTo>
                  <a:pt x="2065472" y="1217178"/>
                </a:lnTo>
                <a:lnTo>
                  <a:pt x="2061246" y="1180348"/>
                </a:lnTo>
                <a:lnTo>
                  <a:pt x="2069095" y="1145330"/>
                </a:lnTo>
                <a:lnTo>
                  <a:pt x="2093246" y="1106690"/>
                </a:lnTo>
                <a:lnTo>
                  <a:pt x="2111358" y="1098237"/>
                </a:lnTo>
                <a:lnTo>
                  <a:pt x="2131885" y="1092198"/>
                </a:lnTo>
                <a:close/>
                <a:moveTo>
                  <a:pt x="1724940" y="989554"/>
                </a:moveTo>
                <a:lnTo>
                  <a:pt x="1767202" y="1018533"/>
                </a:lnTo>
                <a:lnTo>
                  <a:pt x="1793768" y="1052949"/>
                </a:lnTo>
                <a:lnTo>
                  <a:pt x="1807654" y="1095814"/>
                </a:lnTo>
                <a:lnTo>
                  <a:pt x="1817917" y="1151360"/>
                </a:lnTo>
                <a:lnTo>
                  <a:pt x="1828182" y="1206303"/>
                </a:lnTo>
                <a:lnTo>
                  <a:pt x="1860182" y="1210529"/>
                </a:lnTo>
                <a:lnTo>
                  <a:pt x="1880709" y="1214153"/>
                </a:lnTo>
                <a:lnTo>
                  <a:pt x="1898821" y="1228643"/>
                </a:lnTo>
                <a:lnTo>
                  <a:pt x="1909086" y="1247358"/>
                </a:lnTo>
                <a:lnTo>
                  <a:pt x="1913312" y="1277548"/>
                </a:lnTo>
                <a:lnTo>
                  <a:pt x="1907273" y="1277548"/>
                </a:lnTo>
                <a:lnTo>
                  <a:pt x="1903047" y="1275735"/>
                </a:lnTo>
                <a:lnTo>
                  <a:pt x="1898821" y="1271509"/>
                </a:lnTo>
                <a:lnTo>
                  <a:pt x="1894595" y="1267283"/>
                </a:lnTo>
                <a:lnTo>
                  <a:pt x="1888559" y="1263660"/>
                </a:lnTo>
                <a:lnTo>
                  <a:pt x="1888559" y="1277548"/>
                </a:lnTo>
                <a:lnTo>
                  <a:pt x="1894595" y="1286000"/>
                </a:lnTo>
                <a:lnTo>
                  <a:pt x="1898821" y="1290226"/>
                </a:lnTo>
                <a:lnTo>
                  <a:pt x="1903047" y="1290226"/>
                </a:lnTo>
                <a:lnTo>
                  <a:pt x="1903047" y="1296263"/>
                </a:lnTo>
                <a:lnTo>
                  <a:pt x="1903047" y="1300491"/>
                </a:lnTo>
                <a:lnTo>
                  <a:pt x="1907273" y="1310150"/>
                </a:lnTo>
                <a:lnTo>
                  <a:pt x="1888559" y="1314376"/>
                </a:lnTo>
                <a:lnTo>
                  <a:pt x="1870445" y="1318602"/>
                </a:lnTo>
                <a:lnTo>
                  <a:pt x="1850520" y="1318602"/>
                </a:lnTo>
                <a:lnTo>
                  <a:pt x="1813691" y="1304112"/>
                </a:lnTo>
                <a:lnTo>
                  <a:pt x="1779278" y="1300491"/>
                </a:lnTo>
                <a:lnTo>
                  <a:pt x="1738826" y="1306527"/>
                </a:lnTo>
                <a:lnTo>
                  <a:pt x="1700184" y="1318602"/>
                </a:lnTo>
                <a:lnTo>
                  <a:pt x="1661545" y="1324639"/>
                </a:lnTo>
                <a:lnTo>
                  <a:pt x="1619282" y="1324639"/>
                </a:lnTo>
                <a:lnTo>
                  <a:pt x="1570378" y="1310150"/>
                </a:lnTo>
                <a:lnTo>
                  <a:pt x="1544415" y="1304112"/>
                </a:lnTo>
                <a:lnTo>
                  <a:pt x="1523887" y="1300491"/>
                </a:lnTo>
                <a:lnTo>
                  <a:pt x="1505775" y="1296263"/>
                </a:lnTo>
                <a:lnTo>
                  <a:pt x="1489474" y="1286000"/>
                </a:lnTo>
                <a:lnTo>
                  <a:pt x="1477398" y="1263660"/>
                </a:lnTo>
                <a:lnTo>
                  <a:pt x="1485248" y="1263660"/>
                </a:lnTo>
                <a:lnTo>
                  <a:pt x="1503964" y="1247358"/>
                </a:lnTo>
                <a:lnTo>
                  <a:pt x="1529926" y="1238906"/>
                </a:lnTo>
                <a:lnTo>
                  <a:pt x="1562528" y="1234680"/>
                </a:lnTo>
                <a:lnTo>
                  <a:pt x="1595131" y="1232870"/>
                </a:lnTo>
                <a:lnTo>
                  <a:pt x="1595131" y="1224415"/>
                </a:lnTo>
                <a:lnTo>
                  <a:pt x="1580641" y="1214153"/>
                </a:lnTo>
                <a:lnTo>
                  <a:pt x="1570378" y="1206303"/>
                </a:lnTo>
                <a:lnTo>
                  <a:pt x="1556490" y="1204492"/>
                </a:lnTo>
                <a:lnTo>
                  <a:pt x="1529926" y="1200267"/>
                </a:lnTo>
                <a:lnTo>
                  <a:pt x="1517850" y="1200267"/>
                </a:lnTo>
                <a:lnTo>
                  <a:pt x="1491889" y="1200267"/>
                </a:lnTo>
                <a:lnTo>
                  <a:pt x="1461097" y="1200267"/>
                </a:lnTo>
                <a:lnTo>
                  <a:pt x="1456871" y="1177926"/>
                </a:lnTo>
                <a:lnTo>
                  <a:pt x="1447211" y="1157399"/>
                </a:lnTo>
                <a:lnTo>
                  <a:pt x="1438757" y="1138682"/>
                </a:lnTo>
                <a:lnTo>
                  <a:pt x="1432720" y="1118155"/>
                </a:lnTo>
                <a:lnTo>
                  <a:pt x="1432720" y="1081928"/>
                </a:lnTo>
                <a:lnTo>
                  <a:pt x="1447211" y="1061401"/>
                </a:lnTo>
                <a:lnTo>
                  <a:pt x="1461097" y="1036647"/>
                </a:lnTo>
                <a:lnTo>
                  <a:pt x="1477398" y="1014307"/>
                </a:lnTo>
                <a:lnTo>
                  <a:pt x="1499736" y="999818"/>
                </a:lnTo>
                <a:lnTo>
                  <a:pt x="1523887" y="1004044"/>
                </a:lnTo>
                <a:lnTo>
                  <a:pt x="1529926" y="1004044"/>
                </a:lnTo>
                <a:lnTo>
                  <a:pt x="1529926" y="1010081"/>
                </a:lnTo>
                <a:lnTo>
                  <a:pt x="1529926" y="1014307"/>
                </a:lnTo>
                <a:lnTo>
                  <a:pt x="1528113" y="1014307"/>
                </a:lnTo>
                <a:lnTo>
                  <a:pt x="1528113" y="1018533"/>
                </a:lnTo>
                <a:lnTo>
                  <a:pt x="1529926" y="1022156"/>
                </a:lnTo>
                <a:lnTo>
                  <a:pt x="1529926" y="1028798"/>
                </a:lnTo>
                <a:lnTo>
                  <a:pt x="1548038" y="1028798"/>
                </a:lnTo>
                <a:lnTo>
                  <a:pt x="1572791" y="1028798"/>
                </a:lnTo>
                <a:lnTo>
                  <a:pt x="1595131" y="1028798"/>
                </a:lnTo>
                <a:lnTo>
                  <a:pt x="1609017" y="1028798"/>
                </a:lnTo>
                <a:lnTo>
                  <a:pt x="1615056" y="1032421"/>
                </a:lnTo>
                <a:lnTo>
                  <a:pt x="1619282" y="1036647"/>
                </a:lnTo>
                <a:lnTo>
                  <a:pt x="1623508" y="1042684"/>
                </a:lnTo>
                <a:lnTo>
                  <a:pt x="1627131" y="1051138"/>
                </a:lnTo>
                <a:lnTo>
                  <a:pt x="1633168" y="1052949"/>
                </a:lnTo>
                <a:lnTo>
                  <a:pt x="1641620" y="1061401"/>
                </a:lnTo>
                <a:lnTo>
                  <a:pt x="1643433" y="1051138"/>
                </a:lnTo>
                <a:lnTo>
                  <a:pt x="1647659" y="1046910"/>
                </a:lnTo>
                <a:lnTo>
                  <a:pt x="1655508" y="1042684"/>
                </a:lnTo>
                <a:lnTo>
                  <a:pt x="1657921" y="1039063"/>
                </a:lnTo>
                <a:lnTo>
                  <a:pt x="1669997" y="1039063"/>
                </a:lnTo>
                <a:lnTo>
                  <a:pt x="1680262" y="1036647"/>
                </a:lnTo>
                <a:lnTo>
                  <a:pt x="1694147" y="1065024"/>
                </a:lnTo>
                <a:lnTo>
                  <a:pt x="1708638" y="1085551"/>
                </a:lnTo>
                <a:lnTo>
                  <a:pt x="1718298" y="1100042"/>
                </a:lnTo>
                <a:lnTo>
                  <a:pt x="1722524" y="1089778"/>
                </a:lnTo>
                <a:lnTo>
                  <a:pt x="1724940" y="1079513"/>
                </a:lnTo>
                <a:lnTo>
                  <a:pt x="1724940" y="1067439"/>
                </a:lnTo>
                <a:lnTo>
                  <a:pt x="1724940" y="1052949"/>
                </a:lnTo>
                <a:lnTo>
                  <a:pt x="1712260" y="1032421"/>
                </a:lnTo>
                <a:lnTo>
                  <a:pt x="1714675" y="1010081"/>
                </a:lnTo>
                <a:close/>
                <a:moveTo>
                  <a:pt x="1765392" y="956951"/>
                </a:moveTo>
                <a:lnTo>
                  <a:pt x="1781694" y="956951"/>
                </a:lnTo>
                <a:lnTo>
                  <a:pt x="1795580" y="961177"/>
                </a:lnTo>
                <a:lnTo>
                  <a:pt x="1810070" y="965403"/>
                </a:lnTo>
                <a:lnTo>
                  <a:pt x="1822146" y="971442"/>
                </a:lnTo>
                <a:lnTo>
                  <a:pt x="1823956" y="981705"/>
                </a:lnTo>
                <a:lnTo>
                  <a:pt x="1823956" y="989555"/>
                </a:lnTo>
                <a:lnTo>
                  <a:pt x="1828182" y="999820"/>
                </a:lnTo>
                <a:lnTo>
                  <a:pt x="1828182" y="1014309"/>
                </a:lnTo>
                <a:lnTo>
                  <a:pt x="1817920" y="1014309"/>
                </a:lnTo>
                <a:lnTo>
                  <a:pt x="1810070" y="1018536"/>
                </a:lnTo>
                <a:lnTo>
                  <a:pt x="1799806" y="1018536"/>
                </a:lnTo>
                <a:lnTo>
                  <a:pt x="1789543" y="1022159"/>
                </a:lnTo>
                <a:lnTo>
                  <a:pt x="1771429" y="1004046"/>
                </a:lnTo>
                <a:lnTo>
                  <a:pt x="1750902" y="989555"/>
                </a:lnTo>
                <a:close/>
                <a:moveTo>
                  <a:pt x="8645824" y="942458"/>
                </a:moveTo>
                <a:lnTo>
                  <a:pt x="8683861" y="942458"/>
                </a:lnTo>
                <a:lnTo>
                  <a:pt x="8716464" y="950911"/>
                </a:lnTo>
                <a:lnTo>
                  <a:pt x="8746651" y="956949"/>
                </a:lnTo>
                <a:lnTo>
                  <a:pt x="8755105" y="989552"/>
                </a:lnTo>
                <a:lnTo>
                  <a:pt x="8651861" y="989552"/>
                </a:lnTo>
                <a:lnTo>
                  <a:pt x="8647635" y="979287"/>
                </a:lnTo>
                <a:lnTo>
                  <a:pt x="8647635" y="969025"/>
                </a:lnTo>
                <a:lnTo>
                  <a:pt x="8645824" y="956949"/>
                </a:lnTo>
                <a:close/>
                <a:moveTo>
                  <a:pt x="6687231" y="929787"/>
                </a:moveTo>
                <a:lnTo>
                  <a:pt x="6709573" y="938240"/>
                </a:lnTo>
                <a:lnTo>
                  <a:pt x="6709573" y="952732"/>
                </a:lnTo>
                <a:lnTo>
                  <a:pt x="6701723" y="952732"/>
                </a:lnTo>
                <a:lnTo>
                  <a:pt x="6697496" y="956959"/>
                </a:lnTo>
                <a:lnTo>
                  <a:pt x="6695685" y="958770"/>
                </a:lnTo>
                <a:lnTo>
                  <a:pt x="6691459" y="958770"/>
                </a:lnTo>
                <a:lnTo>
                  <a:pt x="6687231" y="958770"/>
                </a:lnTo>
                <a:lnTo>
                  <a:pt x="6681193" y="958770"/>
                </a:lnTo>
                <a:lnTo>
                  <a:pt x="6681193" y="948506"/>
                </a:lnTo>
                <a:lnTo>
                  <a:pt x="6681193" y="942467"/>
                </a:lnTo>
                <a:lnTo>
                  <a:pt x="6683609" y="938240"/>
                </a:lnTo>
                <a:close/>
                <a:moveTo>
                  <a:pt x="2363725" y="913485"/>
                </a:moveTo>
                <a:lnTo>
                  <a:pt x="2363725" y="919522"/>
                </a:lnTo>
                <a:lnTo>
                  <a:pt x="2371574" y="919522"/>
                </a:lnTo>
                <a:lnTo>
                  <a:pt x="2367951" y="956955"/>
                </a:lnTo>
                <a:lnTo>
                  <a:pt x="2371574" y="987748"/>
                </a:lnTo>
                <a:lnTo>
                  <a:pt x="2386064" y="1016125"/>
                </a:lnTo>
                <a:lnTo>
                  <a:pt x="2392102" y="1020351"/>
                </a:lnTo>
                <a:lnTo>
                  <a:pt x="2399952" y="1020351"/>
                </a:lnTo>
                <a:lnTo>
                  <a:pt x="2405989" y="1024577"/>
                </a:lnTo>
                <a:lnTo>
                  <a:pt x="2418064" y="1024577"/>
                </a:lnTo>
                <a:lnTo>
                  <a:pt x="2418064" y="938239"/>
                </a:lnTo>
                <a:lnTo>
                  <a:pt x="2471194" y="938239"/>
                </a:lnTo>
                <a:lnTo>
                  <a:pt x="2480854" y="962994"/>
                </a:lnTo>
                <a:lnTo>
                  <a:pt x="2495345" y="987748"/>
                </a:lnTo>
                <a:lnTo>
                  <a:pt x="2509231" y="1010086"/>
                </a:lnTo>
                <a:lnTo>
                  <a:pt x="2533986" y="1016125"/>
                </a:lnTo>
                <a:lnTo>
                  <a:pt x="2533986" y="1026388"/>
                </a:lnTo>
                <a:lnTo>
                  <a:pt x="2537608" y="1049330"/>
                </a:lnTo>
                <a:lnTo>
                  <a:pt x="2541834" y="1074086"/>
                </a:lnTo>
                <a:lnTo>
                  <a:pt x="2541834" y="1088576"/>
                </a:lnTo>
                <a:lnTo>
                  <a:pt x="2547872" y="1084349"/>
                </a:lnTo>
                <a:lnTo>
                  <a:pt x="2552098" y="1084349"/>
                </a:lnTo>
                <a:lnTo>
                  <a:pt x="2555721" y="1081934"/>
                </a:lnTo>
                <a:lnTo>
                  <a:pt x="2558135" y="1078312"/>
                </a:lnTo>
                <a:lnTo>
                  <a:pt x="2562361" y="1069858"/>
                </a:lnTo>
                <a:lnTo>
                  <a:pt x="2565984" y="1059595"/>
                </a:lnTo>
                <a:lnTo>
                  <a:pt x="2570211" y="1049330"/>
                </a:lnTo>
                <a:lnTo>
                  <a:pt x="2572023" y="1040878"/>
                </a:lnTo>
                <a:lnTo>
                  <a:pt x="2580475" y="1034842"/>
                </a:lnTo>
                <a:lnTo>
                  <a:pt x="2586512" y="1030614"/>
                </a:lnTo>
                <a:lnTo>
                  <a:pt x="2598587" y="1026388"/>
                </a:lnTo>
                <a:lnTo>
                  <a:pt x="2604626" y="1020351"/>
                </a:lnTo>
                <a:lnTo>
                  <a:pt x="2612475" y="1016125"/>
                </a:lnTo>
                <a:lnTo>
                  <a:pt x="2604626" y="1016125"/>
                </a:lnTo>
                <a:lnTo>
                  <a:pt x="2604626" y="1010086"/>
                </a:lnTo>
                <a:lnTo>
                  <a:pt x="2586512" y="1016125"/>
                </a:lnTo>
                <a:lnTo>
                  <a:pt x="2576249" y="1024577"/>
                </a:lnTo>
                <a:lnTo>
                  <a:pt x="2562361" y="1034842"/>
                </a:lnTo>
                <a:lnTo>
                  <a:pt x="2541834" y="1040878"/>
                </a:lnTo>
                <a:lnTo>
                  <a:pt x="2537608" y="1010086"/>
                </a:lnTo>
                <a:lnTo>
                  <a:pt x="2533986" y="987748"/>
                </a:lnTo>
                <a:lnTo>
                  <a:pt x="2527948" y="969031"/>
                </a:lnTo>
                <a:lnTo>
                  <a:pt x="2519495" y="944277"/>
                </a:lnTo>
                <a:lnTo>
                  <a:pt x="2527948" y="942465"/>
                </a:lnTo>
                <a:lnTo>
                  <a:pt x="2529758" y="942465"/>
                </a:lnTo>
                <a:lnTo>
                  <a:pt x="2537608" y="938239"/>
                </a:lnTo>
                <a:lnTo>
                  <a:pt x="2547872" y="938239"/>
                </a:lnTo>
                <a:lnTo>
                  <a:pt x="2558135" y="944277"/>
                </a:lnTo>
                <a:lnTo>
                  <a:pt x="2565984" y="948503"/>
                </a:lnTo>
                <a:lnTo>
                  <a:pt x="2576249" y="952729"/>
                </a:lnTo>
                <a:lnTo>
                  <a:pt x="2586512" y="956955"/>
                </a:lnTo>
                <a:lnTo>
                  <a:pt x="2598587" y="958766"/>
                </a:lnTo>
                <a:lnTo>
                  <a:pt x="2612475" y="983522"/>
                </a:lnTo>
                <a:lnTo>
                  <a:pt x="2626964" y="1012502"/>
                </a:lnTo>
                <a:lnTo>
                  <a:pt x="2637229" y="1039068"/>
                </a:lnTo>
                <a:lnTo>
                  <a:pt x="2651115" y="1055369"/>
                </a:lnTo>
                <a:lnTo>
                  <a:pt x="2657153" y="1059595"/>
                </a:lnTo>
                <a:lnTo>
                  <a:pt x="2669226" y="1059595"/>
                </a:lnTo>
                <a:lnTo>
                  <a:pt x="2679491" y="1059595"/>
                </a:lnTo>
                <a:lnTo>
                  <a:pt x="2689756" y="1059595"/>
                </a:lnTo>
                <a:lnTo>
                  <a:pt x="2695793" y="1059595"/>
                </a:lnTo>
                <a:lnTo>
                  <a:pt x="2703642" y="1063821"/>
                </a:lnTo>
                <a:lnTo>
                  <a:pt x="2738056" y="1088576"/>
                </a:lnTo>
                <a:lnTo>
                  <a:pt x="2766432" y="1121180"/>
                </a:lnTo>
                <a:lnTo>
                  <a:pt x="2799035" y="1150161"/>
                </a:lnTo>
                <a:lnTo>
                  <a:pt x="2799035" y="1174914"/>
                </a:lnTo>
                <a:lnTo>
                  <a:pt x="2827412" y="1185179"/>
                </a:lnTo>
                <a:lnTo>
                  <a:pt x="2851563" y="1199667"/>
                </a:lnTo>
                <a:lnTo>
                  <a:pt x="2866054" y="1222009"/>
                </a:lnTo>
                <a:lnTo>
                  <a:pt x="2884166" y="1246762"/>
                </a:lnTo>
                <a:lnTo>
                  <a:pt x="2898053" y="1271517"/>
                </a:lnTo>
                <a:lnTo>
                  <a:pt x="2916769" y="1293856"/>
                </a:lnTo>
                <a:lnTo>
                  <a:pt x="2904091" y="1308347"/>
                </a:lnTo>
                <a:lnTo>
                  <a:pt x="2898053" y="1314986"/>
                </a:lnTo>
                <a:lnTo>
                  <a:pt x="2894430" y="1325251"/>
                </a:lnTo>
                <a:lnTo>
                  <a:pt x="2890205" y="1333100"/>
                </a:lnTo>
                <a:lnTo>
                  <a:pt x="2904091" y="1357854"/>
                </a:lnTo>
                <a:lnTo>
                  <a:pt x="2926430" y="1376571"/>
                </a:lnTo>
                <a:lnTo>
                  <a:pt x="2954806" y="1386834"/>
                </a:lnTo>
                <a:lnTo>
                  <a:pt x="2954806" y="1397099"/>
                </a:lnTo>
                <a:lnTo>
                  <a:pt x="2954806" y="1401326"/>
                </a:lnTo>
                <a:lnTo>
                  <a:pt x="2959032" y="1404949"/>
                </a:lnTo>
                <a:lnTo>
                  <a:pt x="2959032" y="1407365"/>
                </a:lnTo>
                <a:lnTo>
                  <a:pt x="2960845" y="1411591"/>
                </a:lnTo>
                <a:lnTo>
                  <a:pt x="2969297" y="1415817"/>
                </a:lnTo>
                <a:lnTo>
                  <a:pt x="2975334" y="1421853"/>
                </a:lnTo>
                <a:lnTo>
                  <a:pt x="2987410" y="1426080"/>
                </a:lnTo>
                <a:lnTo>
                  <a:pt x="2993448" y="1429703"/>
                </a:lnTo>
                <a:lnTo>
                  <a:pt x="3001297" y="1436344"/>
                </a:lnTo>
                <a:lnTo>
                  <a:pt x="3003711" y="1439967"/>
                </a:lnTo>
                <a:lnTo>
                  <a:pt x="3007939" y="1448419"/>
                </a:lnTo>
                <a:lnTo>
                  <a:pt x="3003711" y="1450231"/>
                </a:lnTo>
                <a:lnTo>
                  <a:pt x="3003711" y="1454456"/>
                </a:lnTo>
                <a:lnTo>
                  <a:pt x="3003711" y="1458685"/>
                </a:lnTo>
                <a:lnTo>
                  <a:pt x="3007939" y="1462911"/>
                </a:lnTo>
                <a:lnTo>
                  <a:pt x="3015786" y="1464722"/>
                </a:lnTo>
                <a:lnTo>
                  <a:pt x="3026051" y="1468948"/>
                </a:lnTo>
                <a:lnTo>
                  <a:pt x="3032088" y="1473174"/>
                </a:lnTo>
                <a:lnTo>
                  <a:pt x="3044163" y="1473174"/>
                </a:lnTo>
                <a:lnTo>
                  <a:pt x="3054428" y="1473174"/>
                </a:lnTo>
                <a:lnTo>
                  <a:pt x="3039938" y="1569776"/>
                </a:lnTo>
                <a:lnTo>
                  <a:pt x="3029675" y="1574002"/>
                </a:lnTo>
                <a:lnTo>
                  <a:pt x="3017599" y="1574002"/>
                </a:lnTo>
                <a:lnTo>
                  <a:pt x="3007939" y="1575813"/>
                </a:lnTo>
                <a:lnTo>
                  <a:pt x="2993448" y="1575813"/>
                </a:lnTo>
                <a:lnTo>
                  <a:pt x="2979562" y="1559511"/>
                </a:lnTo>
                <a:lnTo>
                  <a:pt x="2960845" y="1540795"/>
                </a:lnTo>
                <a:lnTo>
                  <a:pt x="2946957" y="1522683"/>
                </a:lnTo>
                <a:lnTo>
                  <a:pt x="2936694" y="1497930"/>
                </a:lnTo>
                <a:lnTo>
                  <a:pt x="2922808" y="1497930"/>
                </a:lnTo>
                <a:lnTo>
                  <a:pt x="2912543" y="1502156"/>
                </a:lnTo>
                <a:lnTo>
                  <a:pt x="2902281" y="1502156"/>
                </a:lnTo>
                <a:lnTo>
                  <a:pt x="2890205" y="1505777"/>
                </a:lnTo>
                <a:lnTo>
                  <a:pt x="2908317" y="1561322"/>
                </a:lnTo>
                <a:lnTo>
                  <a:pt x="2922808" y="1623508"/>
                </a:lnTo>
                <a:lnTo>
                  <a:pt x="2946957" y="1623508"/>
                </a:lnTo>
                <a:lnTo>
                  <a:pt x="2960845" y="1651884"/>
                </a:lnTo>
                <a:lnTo>
                  <a:pt x="2972920" y="1680865"/>
                </a:lnTo>
                <a:lnTo>
                  <a:pt x="2975334" y="1720109"/>
                </a:lnTo>
                <a:lnTo>
                  <a:pt x="2972920" y="1724335"/>
                </a:lnTo>
                <a:lnTo>
                  <a:pt x="2969297" y="1727956"/>
                </a:lnTo>
                <a:lnTo>
                  <a:pt x="2969297" y="1732182"/>
                </a:lnTo>
                <a:lnTo>
                  <a:pt x="2965071" y="1734598"/>
                </a:lnTo>
                <a:lnTo>
                  <a:pt x="2960845" y="1738823"/>
                </a:lnTo>
                <a:lnTo>
                  <a:pt x="2954806" y="1742447"/>
                </a:lnTo>
                <a:lnTo>
                  <a:pt x="2940920" y="1734598"/>
                </a:lnTo>
                <a:lnTo>
                  <a:pt x="2922808" y="1724335"/>
                </a:lnTo>
                <a:lnTo>
                  <a:pt x="2904091" y="1714070"/>
                </a:lnTo>
                <a:lnTo>
                  <a:pt x="2890205" y="1705618"/>
                </a:lnTo>
                <a:lnTo>
                  <a:pt x="2884166" y="1703808"/>
                </a:lnTo>
                <a:lnTo>
                  <a:pt x="2878129" y="1703808"/>
                </a:lnTo>
                <a:lnTo>
                  <a:pt x="2898053" y="1732182"/>
                </a:lnTo>
                <a:lnTo>
                  <a:pt x="2916769" y="1756938"/>
                </a:lnTo>
                <a:lnTo>
                  <a:pt x="2930655" y="1787731"/>
                </a:lnTo>
                <a:lnTo>
                  <a:pt x="2922808" y="1787731"/>
                </a:lnTo>
                <a:lnTo>
                  <a:pt x="2898053" y="1777466"/>
                </a:lnTo>
                <a:lnTo>
                  <a:pt x="2866054" y="1771427"/>
                </a:lnTo>
                <a:lnTo>
                  <a:pt x="2831639" y="1762975"/>
                </a:lnTo>
                <a:lnTo>
                  <a:pt x="2806885" y="1749088"/>
                </a:lnTo>
                <a:lnTo>
                  <a:pt x="2785149" y="1727956"/>
                </a:lnTo>
                <a:lnTo>
                  <a:pt x="2770659" y="1695354"/>
                </a:lnTo>
                <a:lnTo>
                  <a:pt x="2756772" y="1666375"/>
                </a:lnTo>
                <a:lnTo>
                  <a:pt x="2736245" y="1637999"/>
                </a:lnTo>
                <a:lnTo>
                  <a:pt x="2713905" y="1616867"/>
                </a:lnTo>
                <a:lnTo>
                  <a:pt x="2683717" y="1633773"/>
                </a:lnTo>
                <a:lnTo>
                  <a:pt x="2646888" y="1645848"/>
                </a:lnTo>
                <a:lnTo>
                  <a:pt x="2604626" y="1648263"/>
                </a:lnTo>
                <a:lnTo>
                  <a:pt x="2600399" y="1637999"/>
                </a:lnTo>
                <a:lnTo>
                  <a:pt x="2598587" y="1627734"/>
                </a:lnTo>
                <a:lnTo>
                  <a:pt x="2598587" y="1616867"/>
                </a:lnTo>
                <a:lnTo>
                  <a:pt x="2598587" y="1602981"/>
                </a:lnTo>
                <a:lnTo>
                  <a:pt x="2628776" y="1590303"/>
                </a:lnTo>
                <a:lnTo>
                  <a:pt x="2669226" y="1580038"/>
                </a:lnTo>
                <a:lnTo>
                  <a:pt x="2703642" y="1569776"/>
                </a:lnTo>
                <a:lnTo>
                  <a:pt x="2713905" y="1549247"/>
                </a:lnTo>
                <a:lnTo>
                  <a:pt x="2724169" y="1520268"/>
                </a:lnTo>
                <a:lnTo>
                  <a:pt x="2736245" y="1487665"/>
                </a:lnTo>
                <a:lnTo>
                  <a:pt x="2742282" y="1454456"/>
                </a:lnTo>
                <a:lnTo>
                  <a:pt x="2746508" y="1429703"/>
                </a:lnTo>
                <a:lnTo>
                  <a:pt x="2742282" y="1411591"/>
                </a:lnTo>
                <a:lnTo>
                  <a:pt x="2728395" y="1386834"/>
                </a:lnTo>
                <a:lnTo>
                  <a:pt x="2709679" y="1372345"/>
                </a:lnTo>
                <a:lnTo>
                  <a:pt x="2689756" y="1357854"/>
                </a:lnTo>
                <a:lnTo>
                  <a:pt x="2675265" y="1339137"/>
                </a:lnTo>
                <a:lnTo>
                  <a:pt x="2657153" y="1252801"/>
                </a:lnTo>
                <a:lnTo>
                  <a:pt x="2628776" y="1246762"/>
                </a:lnTo>
                <a:lnTo>
                  <a:pt x="2608852" y="1232271"/>
                </a:lnTo>
                <a:lnTo>
                  <a:pt x="2590738" y="1217783"/>
                </a:lnTo>
                <a:lnTo>
                  <a:pt x="2572023" y="1214160"/>
                </a:lnTo>
                <a:lnTo>
                  <a:pt x="2555721" y="1222009"/>
                </a:lnTo>
                <a:lnTo>
                  <a:pt x="2543646" y="1232271"/>
                </a:lnTo>
                <a:lnTo>
                  <a:pt x="2533986" y="1242535"/>
                </a:lnTo>
                <a:lnTo>
                  <a:pt x="2519495" y="1252801"/>
                </a:lnTo>
                <a:lnTo>
                  <a:pt x="2495345" y="1261253"/>
                </a:lnTo>
                <a:lnTo>
                  <a:pt x="2471194" y="1246762"/>
                </a:lnTo>
                <a:lnTo>
                  <a:pt x="2438591" y="1236499"/>
                </a:lnTo>
                <a:lnTo>
                  <a:pt x="2404178" y="1228045"/>
                </a:lnTo>
                <a:lnTo>
                  <a:pt x="2371574" y="1217783"/>
                </a:lnTo>
                <a:lnTo>
                  <a:pt x="2343197" y="1207517"/>
                </a:lnTo>
                <a:lnTo>
                  <a:pt x="2320858" y="1189405"/>
                </a:lnTo>
                <a:lnTo>
                  <a:pt x="2306971" y="1160424"/>
                </a:lnTo>
                <a:lnTo>
                  <a:pt x="2311198" y="1156198"/>
                </a:lnTo>
                <a:lnTo>
                  <a:pt x="2311198" y="1154387"/>
                </a:lnTo>
                <a:lnTo>
                  <a:pt x="2314821" y="1154387"/>
                </a:lnTo>
                <a:lnTo>
                  <a:pt x="2314821" y="1150161"/>
                </a:lnTo>
                <a:lnTo>
                  <a:pt x="2314821" y="1141709"/>
                </a:lnTo>
                <a:lnTo>
                  <a:pt x="2300935" y="1139896"/>
                </a:lnTo>
                <a:lnTo>
                  <a:pt x="2286444" y="1135671"/>
                </a:lnTo>
                <a:lnTo>
                  <a:pt x="2276784" y="1127218"/>
                </a:lnTo>
                <a:lnTo>
                  <a:pt x="2268330" y="1116953"/>
                </a:lnTo>
                <a:lnTo>
                  <a:pt x="2262293" y="1103066"/>
                </a:lnTo>
                <a:lnTo>
                  <a:pt x="2280405" y="1068048"/>
                </a:lnTo>
                <a:lnTo>
                  <a:pt x="2294896" y="1020351"/>
                </a:lnTo>
                <a:lnTo>
                  <a:pt x="2300935" y="969031"/>
                </a:lnTo>
                <a:lnTo>
                  <a:pt x="2306971" y="919522"/>
                </a:lnTo>
                <a:close/>
                <a:moveTo>
                  <a:pt x="2035279" y="905030"/>
                </a:moveTo>
                <a:lnTo>
                  <a:pt x="2067883" y="905030"/>
                </a:lnTo>
                <a:lnTo>
                  <a:pt x="2085997" y="977482"/>
                </a:lnTo>
                <a:lnTo>
                  <a:pt x="2100488" y="1055368"/>
                </a:lnTo>
                <a:lnTo>
                  <a:pt x="2092034" y="1055368"/>
                </a:lnTo>
                <a:lnTo>
                  <a:pt x="2082373" y="1069860"/>
                </a:lnTo>
                <a:lnTo>
                  <a:pt x="2060035" y="1063821"/>
                </a:lnTo>
                <a:lnTo>
                  <a:pt x="2053997" y="1069860"/>
                </a:lnTo>
                <a:lnTo>
                  <a:pt x="2053997" y="1078312"/>
                </a:lnTo>
                <a:lnTo>
                  <a:pt x="2053997" y="1084349"/>
                </a:lnTo>
                <a:lnTo>
                  <a:pt x="2053997" y="1088577"/>
                </a:lnTo>
                <a:lnTo>
                  <a:pt x="2049770" y="1092803"/>
                </a:lnTo>
                <a:lnTo>
                  <a:pt x="2045544" y="1098840"/>
                </a:lnTo>
                <a:lnTo>
                  <a:pt x="2035279" y="1103066"/>
                </a:lnTo>
                <a:lnTo>
                  <a:pt x="2025619" y="1096424"/>
                </a:lnTo>
                <a:lnTo>
                  <a:pt x="2011130" y="1084349"/>
                </a:lnTo>
                <a:lnTo>
                  <a:pt x="1997242" y="1078312"/>
                </a:lnTo>
                <a:lnTo>
                  <a:pt x="1997242" y="1055368"/>
                </a:lnTo>
                <a:lnTo>
                  <a:pt x="1950753" y="1049331"/>
                </a:lnTo>
                <a:lnTo>
                  <a:pt x="1958602" y="983520"/>
                </a:lnTo>
                <a:lnTo>
                  <a:pt x="1972489" y="977482"/>
                </a:lnTo>
                <a:lnTo>
                  <a:pt x="1986979" y="967219"/>
                </a:lnTo>
                <a:lnTo>
                  <a:pt x="1997242" y="952728"/>
                </a:lnTo>
                <a:lnTo>
                  <a:pt x="1986979" y="948501"/>
                </a:lnTo>
                <a:lnTo>
                  <a:pt x="1978527" y="944276"/>
                </a:lnTo>
                <a:lnTo>
                  <a:pt x="1972489" y="942465"/>
                </a:lnTo>
                <a:lnTo>
                  <a:pt x="1964639" y="934011"/>
                </a:lnTo>
                <a:lnTo>
                  <a:pt x="1960413" y="927974"/>
                </a:lnTo>
                <a:lnTo>
                  <a:pt x="1958602" y="913483"/>
                </a:lnTo>
                <a:lnTo>
                  <a:pt x="1997242" y="909257"/>
                </a:lnTo>
                <a:close/>
                <a:moveTo>
                  <a:pt x="8639787" y="872429"/>
                </a:moveTo>
                <a:lnTo>
                  <a:pt x="8663938" y="884505"/>
                </a:lnTo>
                <a:lnTo>
                  <a:pt x="8663938" y="898997"/>
                </a:lnTo>
                <a:lnTo>
                  <a:pt x="8631938" y="898997"/>
                </a:lnTo>
                <a:close/>
                <a:moveTo>
                  <a:pt x="2112559" y="872427"/>
                </a:moveTo>
                <a:lnTo>
                  <a:pt x="2138522" y="876653"/>
                </a:lnTo>
                <a:lnTo>
                  <a:pt x="2166899" y="880879"/>
                </a:lnTo>
                <a:lnTo>
                  <a:pt x="2191653" y="884503"/>
                </a:lnTo>
                <a:lnTo>
                  <a:pt x="2209765" y="891144"/>
                </a:lnTo>
                <a:lnTo>
                  <a:pt x="2211577" y="898993"/>
                </a:lnTo>
                <a:lnTo>
                  <a:pt x="2211577" y="909256"/>
                </a:lnTo>
                <a:lnTo>
                  <a:pt x="2215803" y="923747"/>
                </a:lnTo>
                <a:lnTo>
                  <a:pt x="2215803" y="938238"/>
                </a:lnTo>
                <a:lnTo>
                  <a:pt x="2211577" y="944274"/>
                </a:lnTo>
                <a:lnTo>
                  <a:pt x="2209765" y="952727"/>
                </a:lnTo>
                <a:lnTo>
                  <a:pt x="2205538" y="962991"/>
                </a:lnTo>
                <a:lnTo>
                  <a:pt x="2197689" y="969028"/>
                </a:lnTo>
                <a:lnTo>
                  <a:pt x="2191653" y="973254"/>
                </a:lnTo>
                <a:lnTo>
                  <a:pt x="2183200" y="977482"/>
                </a:lnTo>
                <a:lnTo>
                  <a:pt x="2181388" y="981708"/>
                </a:lnTo>
                <a:lnTo>
                  <a:pt x="2173541" y="983519"/>
                </a:lnTo>
                <a:lnTo>
                  <a:pt x="2169312" y="991971"/>
                </a:lnTo>
                <a:lnTo>
                  <a:pt x="2173541" y="1010085"/>
                </a:lnTo>
                <a:lnTo>
                  <a:pt x="2169312" y="1030613"/>
                </a:lnTo>
                <a:lnTo>
                  <a:pt x="2166899" y="1045103"/>
                </a:lnTo>
                <a:lnTo>
                  <a:pt x="2159050" y="1055366"/>
                </a:lnTo>
                <a:lnTo>
                  <a:pt x="2153011" y="1059592"/>
                </a:lnTo>
                <a:lnTo>
                  <a:pt x="2145164" y="1063818"/>
                </a:lnTo>
                <a:lnTo>
                  <a:pt x="2134899" y="1063818"/>
                </a:lnTo>
                <a:lnTo>
                  <a:pt x="2120408" y="1063818"/>
                </a:lnTo>
                <a:lnTo>
                  <a:pt x="2112559" y="1040875"/>
                </a:lnTo>
                <a:lnTo>
                  <a:pt x="2120408" y="1020348"/>
                </a:lnTo>
                <a:lnTo>
                  <a:pt x="2120408" y="995594"/>
                </a:lnTo>
                <a:lnTo>
                  <a:pt x="2112559" y="967218"/>
                </a:lnTo>
                <a:lnTo>
                  <a:pt x="2110748" y="934010"/>
                </a:lnTo>
                <a:lnTo>
                  <a:pt x="2106523" y="905030"/>
                </a:lnTo>
                <a:close/>
                <a:moveTo>
                  <a:pt x="1347000" y="870619"/>
                </a:moveTo>
                <a:lnTo>
                  <a:pt x="1375377" y="872430"/>
                </a:lnTo>
                <a:lnTo>
                  <a:pt x="1375377" y="898996"/>
                </a:lnTo>
                <a:lnTo>
                  <a:pt x="1409791" y="898996"/>
                </a:lnTo>
                <a:lnTo>
                  <a:pt x="1438168" y="898996"/>
                </a:lnTo>
                <a:lnTo>
                  <a:pt x="1470771" y="898996"/>
                </a:lnTo>
                <a:lnTo>
                  <a:pt x="1476807" y="913486"/>
                </a:lnTo>
                <a:lnTo>
                  <a:pt x="1484657" y="929788"/>
                </a:lnTo>
                <a:lnTo>
                  <a:pt x="1490696" y="948505"/>
                </a:lnTo>
                <a:lnTo>
                  <a:pt x="1499148" y="962994"/>
                </a:lnTo>
                <a:lnTo>
                  <a:pt x="1499148" y="969033"/>
                </a:lnTo>
                <a:lnTo>
                  <a:pt x="1476807" y="995597"/>
                </a:lnTo>
                <a:lnTo>
                  <a:pt x="1448430" y="1005862"/>
                </a:lnTo>
                <a:lnTo>
                  <a:pt x="1420056" y="1016124"/>
                </a:lnTo>
                <a:lnTo>
                  <a:pt x="1403754" y="1049332"/>
                </a:lnTo>
                <a:lnTo>
                  <a:pt x="1389263" y="1078312"/>
                </a:lnTo>
                <a:lnTo>
                  <a:pt x="1385640" y="1110916"/>
                </a:lnTo>
                <a:lnTo>
                  <a:pt x="1391679" y="1141708"/>
                </a:lnTo>
                <a:lnTo>
                  <a:pt x="1360886" y="1145934"/>
                </a:lnTo>
                <a:lnTo>
                  <a:pt x="1332510" y="1156199"/>
                </a:lnTo>
                <a:lnTo>
                  <a:pt x="1296283" y="1166462"/>
                </a:lnTo>
                <a:lnTo>
                  <a:pt x="1294473" y="1160425"/>
                </a:lnTo>
                <a:lnTo>
                  <a:pt x="1290247" y="1154389"/>
                </a:lnTo>
                <a:lnTo>
                  <a:pt x="1286020" y="1150161"/>
                </a:lnTo>
                <a:lnTo>
                  <a:pt x="1286020" y="1141708"/>
                </a:lnTo>
                <a:lnTo>
                  <a:pt x="1282397" y="1135671"/>
                </a:lnTo>
                <a:lnTo>
                  <a:pt x="1286020" y="1131445"/>
                </a:lnTo>
                <a:lnTo>
                  <a:pt x="1286020" y="1127217"/>
                </a:lnTo>
                <a:lnTo>
                  <a:pt x="1286020" y="1125407"/>
                </a:lnTo>
                <a:lnTo>
                  <a:pt x="1290247" y="1116955"/>
                </a:lnTo>
                <a:lnTo>
                  <a:pt x="1290247" y="1110916"/>
                </a:lnTo>
                <a:lnTo>
                  <a:pt x="1266096" y="1110916"/>
                </a:lnTo>
                <a:lnTo>
                  <a:pt x="1266096" y="1098841"/>
                </a:lnTo>
                <a:lnTo>
                  <a:pt x="1266096" y="1096426"/>
                </a:lnTo>
                <a:lnTo>
                  <a:pt x="1261870" y="1092803"/>
                </a:lnTo>
                <a:lnTo>
                  <a:pt x="1261870" y="1088577"/>
                </a:lnTo>
                <a:lnTo>
                  <a:pt x="1257643" y="1084351"/>
                </a:lnTo>
                <a:lnTo>
                  <a:pt x="1251605" y="1078312"/>
                </a:lnTo>
                <a:lnTo>
                  <a:pt x="1247982" y="1078312"/>
                </a:lnTo>
                <a:lnTo>
                  <a:pt x="1243756" y="1078312"/>
                </a:lnTo>
                <a:lnTo>
                  <a:pt x="1239529" y="1078312"/>
                </a:lnTo>
                <a:lnTo>
                  <a:pt x="1237719" y="1078312"/>
                </a:lnTo>
                <a:lnTo>
                  <a:pt x="1225643" y="1078312"/>
                </a:lnTo>
                <a:lnTo>
                  <a:pt x="1225643" y="1055368"/>
                </a:lnTo>
                <a:lnTo>
                  <a:pt x="1251605" y="1026389"/>
                </a:lnTo>
                <a:lnTo>
                  <a:pt x="1267906" y="987749"/>
                </a:lnTo>
                <a:lnTo>
                  <a:pt x="1282397" y="944277"/>
                </a:lnTo>
                <a:lnTo>
                  <a:pt x="1272132" y="938240"/>
                </a:lnTo>
                <a:lnTo>
                  <a:pt x="1267906" y="927976"/>
                </a:lnTo>
                <a:lnTo>
                  <a:pt x="1266096" y="919524"/>
                </a:lnTo>
                <a:lnTo>
                  <a:pt x="1261870" y="905032"/>
                </a:lnTo>
                <a:lnTo>
                  <a:pt x="1257643" y="891147"/>
                </a:lnTo>
                <a:lnTo>
                  <a:pt x="1286020" y="884505"/>
                </a:lnTo>
                <a:lnTo>
                  <a:pt x="1308359" y="880884"/>
                </a:lnTo>
                <a:lnTo>
                  <a:pt x="1324660" y="872430"/>
                </a:lnTo>
                <a:close/>
                <a:moveTo>
                  <a:pt x="4376665" y="786090"/>
                </a:moveTo>
                <a:lnTo>
                  <a:pt x="4406853" y="786090"/>
                </a:lnTo>
                <a:lnTo>
                  <a:pt x="4406853" y="793940"/>
                </a:lnTo>
                <a:lnTo>
                  <a:pt x="4400815" y="793940"/>
                </a:lnTo>
                <a:lnTo>
                  <a:pt x="4392967" y="798167"/>
                </a:lnTo>
                <a:lnTo>
                  <a:pt x="4391155" y="798167"/>
                </a:lnTo>
                <a:lnTo>
                  <a:pt x="4386928" y="798167"/>
                </a:lnTo>
                <a:lnTo>
                  <a:pt x="4382702" y="793940"/>
                </a:lnTo>
                <a:close/>
                <a:moveTo>
                  <a:pt x="2145166" y="786089"/>
                </a:moveTo>
                <a:lnTo>
                  <a:pt x="2153013" y="833183"/>
                </a:lnTo>
                <a:lnTo>
                  <a:pt x="2140940" y="841635"/>
                </a:lnTo>
                <a:lnTo>
                  <a:pt x="2134901" y="843445"/>
                </a:lnTo>
                <a:lnTo>
                  <a:pt x="2126449" y="847672"/>
                </a:lnTo>
                <a:lnTo>
                  <a:pt x="2116788" y="856126"/>
                </a:lnTo>
                <a:lnTo>
                  <a:pt x="2106523" y="857936"/>
                </a:lnTo>
                <a:lnTo>
                  <a:pt x="2102297" y="856126"/>
                </a:lnTo>
                <a:lnTo>
                  <a:pt x="2100486" y="856126"/>
                </a:lnTo>
                <a:lnTo>
                  <a:pt x="2096260" y="851900"/>
                </a:lnTo>
                <a:lnTo>
                  <a:pt x="2092032" y="851900"/>
                </a:lnTo>
                <a:lnTo>
                  <a:pt x="2082372" y="851900"/>
                </a:lnTo>
                <a:lnTo>
                  <a:pt x="2082372" y="843445"/>
                </a:lnTo>
                <a:lnTo>
                  <a:pt x="2082372" y="841635"/>
                </a:lnTo>
                <a:lnTo>
                  <a:pt x="2078146" y="841635"/>
                </a:lnTo>
                <a:lnTo>
                  <a:pt x="2078146" y="837409"/>
                </a:lnTo>
                <a:lnTo>
                  <a:pt x="2073920" y="833183"/>
                </a:lnTo>
                <a:lnTo>
                  <a:pt x="2073920" y="818692"/>
                </a:lnTo>
                <a:lnTo>
                  <a:pt x="2092032" y="808428"/>
                </a:lnTo>
                <a:lnTo>
                  <a:pt x="2106523" y="798165"/>
                </a:lnTo>
                <a:lnTo>
                  <a:pt x="2120410" y="790316"/>
                </a:lnTo>
                <a:close/>
                <a:moveTo>
                  <a:pt x="1446015" y="780055"/>
                </a:moveTo>
                <a:lnTo>
                  <a:pt x="1452052" y="780055"/>
                </a:lnTo>
                <a:lnTo>
                  <a:pt x="1460507" y="783679"/>
                </a:lnTo>
                <a:lnTo>
                  <a:pt x="1462318" y="783679"/>
                </a:lnTo>
                <a:lnTo>
                  <a:pt x="1466544" y="786092"/>
                </a:lnTo>
                <a:lnTo>
                  <a:pt x="1470771" y="793943"/>
                </a:lnTo>
                <a:lnTo>
                  <a:pt x="1446015" y="793943"/>
                </a:lnTo>
                <a:close/>
                <a:moveTo>
                  <a:pt x="8807630" y="755301"/>
                </a:moveTo>
                <a:lnTo>
                  <a:pt x="8840233" y="759527"/>
                </a:lnTo>
                <a:lnTo>
                  <a:pt x="8872836" y="765565"/>
                </a:lnTo>
                <a:lnTo>
                  <a:pt x="8901215" y="775828"/>
                </a:lnTo>
                <a:lnTo>
                  <a:pt x="8921138" y="793942"/>
                </a:lnTo>
                <a:lnTo>
                  <a:pt x="8935629" y="818696"/>
                </a:lnTo>
                <a:lnTo>
                  <a:pt x="8943479" y="851901"/>
                </a:lnTo>
                <a:lnTo>
                  <a:pt x="8896987" y="843449"/>
                </a:lnTo>
                <a:lnTo>
                  <a:pt x="8854121" y="828958"/>
                </a:lnTo>
                <a:lnTo>
                  <a:pt x="8822121" y="808431"/>
                </a:lnTo>
                <a:lnTo>
                  <a:pt x="8801593" y="780054"/>
                </a:lnTo>
                <a:lnTo>
                  <a:pt x="8805819" y="775828"/>
                </a:lnTo>
                <a:lnTo>
                  <a:pt x="8805819" y="771602"/>
                </a:lnTo>
                <a:lnTo>
                  <a:pt x="8807630" y="769791"/>
                </a:lnTo>
                <a:lnTo>
                  <a:pt x="8807630" y="761337"/>
                </a:lnTo>
                <a:close/>
                <a:moveTo>
                  <a:pt x="2003282" y="732356"/>
                </a:moveTo>
                <a:lnTo>
                  <a:pt x="2015357" y="732356"/>
                </a:lnTo>
                <a:lnTo>
                  <a:pt x="2017168" y="732356"/>
                </a:lnTo>
                <a:lnTo>
                  <a:pt x="2021394" y="736582"/>
                </a:lnTo>
                <a:lnTo>
                  <a:pt x="2025620" y="736582"/>
                </a:lnTo>
                <a:lnTo>
                  <a:pt x="2029243" y="740809"/>
                </a:lnTo>
                <a:lnTo>
                  <a:pt x="2031659" y="746847"/>
                </a:lnTo>
                <a:lnTo>
                  <a:pt x="2035280" y="751073"/>
                </a:lnTo>
                <a:lnTo>
                  <a:pt x="2035280" y="761336"/>
                </a:lnTo>
                <a:lnTo>
                  <a:pt x="2035280" y="771601"/>
                </a:lnTo>
                <a:lnTo>
                  <a:pt x="2029243" y="793939"/>
                </a:lnTo>
                <a:lnTo>
                  <a:pt x="2025620" y="827147"/>
                </a:lnTo>
                <a:lnTo>
                  <a:pt x="2021394" y="851900"/>
                </a:lnTo>
                <a:lnTo>
                  <a:pt x="2011129" y="856126"/>
                </a:lnTo>
                <a:lnTo>
                  <a:pt x="2003282" y="857939"/>
                </a:lnTo>
                <a:lnTo>
                  <a:pt x="1997243" y="866391"/>
                </a:lnTo>
                <a:lnTo>
                  <a:pt x="1988791" y="866391"/>
                </a:lnTo>
                <a:lnTo>
                  <a:pt x="1988791" y="862165"/>
                </a:lnTo>
                <a:lnTo>
                  <a:pt x="1986980" y="862165"/>
                </a:lnTo>
                <a:lnTo>
                  <a:pt x="1982752" y="857939"/>
                </a:lnTo>
                <a:lnTo>
                  <a:pt x="1974905" y="851900"/>
                </a:lnTo>
                <a:lnTo>
                  <a:pt x="1972489" y="843448"/>
                </a:lnTo>
                <a:lnTo>
                  <a:pt x="1972489" y="833183"/>
                </a:lnTo>
                <a:lnTo>
                  <a:pt x="1972489" y="827147"/>
                </a:lnTo>
                <a:lnTo>
                  <a:pt x="1964640" y="818694"/>
                </a:lnTo>
                <a:lnTo>
                  <a:pt x="1950754" y="808430"/>
                </a:lnTo>
                <a:lnTo>
                  <a:pt x="1932037" y="804204"/>
                </a:lnTo>
                <a:lnTo>
                  <a:pt x="1916338" y="808430"/>
                </a:lnTo>
                <a:lnTo>
                  <a:pt x="1897623" y="804204"/>
                </a:lnTo>
                <a:lnTo>
                  <a:pt x="1879509" y="793939"/>
                </a:lnTo>
                <a:lnTo>
                  <a:pt x="1865623" y="771601"/>
                </a:lnTo>
                <a:lnTo>
                  <a:pt x="1873472" y="771601"/>
                </a:lnTo>
                <a:lnTo>
                  <a:pt x="1877698" y="765564"/>
                </a:lnTo>
                <a:lnTo>
                  <a:pt x="1879509" y="761336"/>
                </a:lnTo>
                <a:lnTo>
                  <a:pt x="1879509" y="759525"/>
                </a:lnTo>
                <a:lnTo>
                  <a:pt x="1883735" y="759525"/>
                </a:lnTo>
                <a:lnTo>
                  <a:pt x="1887963" y="759525"/>
                </a:lnTo>
                <a:lnTo>
                  <a:pt x="1894000" y="759525"/>
                </a:lnTo>
                <a:lnTo>
                  <a:pt x="1906075" y="755299"/>
                </a:lnTo>
                <a:lnTo>
                  <a:pt x="1926000" y="761336"/>
                </a:lnTo>
                <a:lnTo>
                  <a:pt x="1950754" y="759525"/>
                </a:lnTo>
                <a:lnTo>
                  <a:pt x="1978526" y="755299"/>
                </a:lnTo>
                <a:lnTo>
                  <a:pt x="2003282" y="755299"/>
                </a:lnTo>
                <a:close/>
                <a:moveTo>
                  <a:pt x="1717706" y="726320"/>
                </a:moveTo>
                <a:lnTo>
                  <a:pt x="1727970" y="726320"/>
                </a:lnTo>
                <a:lnTo>
                  <a:pt x="1741856" y="726320"/>
                </a:lnTo>
                <a:lnTo>
                  <a:pt x="1746083" y="732357"/>
                </a:lnTo>
                <a:lnTo>
                  <a:pt x="1749706" y="736585"/>
                </a:lnTo>
                <a:lnTo>
                  <a:pt x="1752121" y="745037"/>
                </a:lnTo>
                <a:lnTo>
                  <a:pt x="1752121" y="751074"/>
                </a:lnTo>
                <a:lnTo>
                  <a:pt x="1756347" y="759528"/>
                </a:lnTo>
                <a:lnTo>
                  <a:pt x="1756347" y="771601"/>
                </a:lnTo>
                <a:lnTo>
                  <a:pt x="1749706" y="771601"/>
                </a:lnTo>
                <a:lnTo>
                  <a:pt x="1749706" y="780056"/>
                </a:lnTo>
                <a:lnTo>
                  <a:pt x="1756347" y="780056"/>
                </a:lnTo>
                <a:lnTo>
                  <a:pt x="1766007" y="783677"/>
                </a:lnTo>
                <a:lnTo>
                  <a:pt x="1778082" y="786092"/>
                </a:lnTo>
                <a:lnTo>
                  <a:pt x="1788347" y="786092"/>
                </a:lnTo>
                <a:lnTo>
                  <a:pt x="1802836" y="786092"/>
                </a:lnTo>
                <a:lnTo>
                  <a:pt x="1808874" y="780056"/>
                </a:lnTo>
                <a:lnTo>
                  <a:pt x="1812496" y="775829"/>
                </a:lnTo>
                <a:lnTo>
                  <a:pt x="1816722" y="775829"/>
                </a:lnTo>
                <a:lnTo>
                  <a:pt x="1820950" y="775829"/>
                </a:lnTo>
                <a:lnTo>
                  <a:pt x="1826987" y="780056"/>
                </a:lnTo>
                <a:lnTo>
                  <a:pt x="1831213" y="783677"/>
                </a:lnTo>
                <a:lnTo>
                  <a:pt x="1831213" y="786092"/>
                </a:lnTo>
                <a:lnTo>
                  <a:pt x="1831213" y="790318"/>
                </a:lnTo>
                <a:lnTo>
                  <a:pt x="1834836" y="793942"/>
                </a:lnTo>
                <a:lnTo>
                  <a:pt x="1834836" y="800583"/>
                </a:lnTo>
                <a:lnTo>
                  <a:pt x="1831213" y="808432"/>
                </a:lnTo>
                <a:lnTo>
                  <a:pt x="1831213" y="812658"/>
                </a:lnTo>
                <a:lnTo>
                  <a:pt x="1831213" y="815074"/>
                </a:lnTo>
                <a:lnTo>
                  <a:pt x="1831213" y="818695"/>
                </a:lnTo>
                <a:lnTo>
                  <a:pt x="1826987" y="827147"/>
                </a:lnTo>
                <a:lnTo>
                  <a:pt x="1806459" y="837412"/>
                </a:lnTo>
                <a:lnTo>
                  <a:pt x="1780498" y="837412"/>
                </a:lnTo>
                <a:lnTo>
                  <a:pt x="1752121" y="837412"/>
                </a:lnTo>
                <a:lnTo>
                  <a:pt x="1723744" y="843449"/>
                </a:lnTo>
                <a:lnTo>
                  <a:pt x="1703217" y="857940"/>
                </a:lnTo>
                <a:lnTo>
                  <a:pt x="1679066" y="876656"/>
                </a:lnTo>
                <a:lnTo>
                  <a:pt x="1656726" y="894768"/>
                </a:lnTo>
                <a:lnTo>
                  <a:pt x="1626539" y="905033"/>
                </a:lnTo>
                <a:lnTo>
                  <a:pt x="1622313" y="898995"/>
                </a:lnTo>
                <a:lnTo>
                  <a:pt x="1618087" y="891147"/>
                </a:lnTo>
                <a:lnTo>
                  <a:pt x="1618087" y="884506"/>
                </a:lnTo>
                <a:lnTo>
                  <a:pt x="1614464" y="872430"/>
                </a:lnTo>
                <a:lnTo>
                  <a:pt x="1626539" y="866392"/>
                </a:lnTo>
                <a:lnTo>
                  <a:pt x="1636804" y="857940"/>
                </a:lnTo>
                <a:lnTo>
                  <a:pt x="1642840" y="847677"/>
                </a:lnTo>
                <a:lnTo>
                  <a:pt x="1650690" y="837412"/>
                </a:lnTo>
                <a:lnTo>
                  <a:pt x="1654916" y="827147"/>
                </a:lnTo>
                <a:lnTo>
                  <a:pt x="1614464" y="827147"/>
                </a:lnTo>
                <a:lnTo>
                  <a:pt x="1589710" y="837412"/>
                </a:lnTo>
                <a:lnTo>
                  <a:pt x="1561936" y="841638"/>
                </a:lnTo>
                <a:lnTo>
                  <a:pt x="1529334" y="837412"/>
                </a:lnTo>
                <a:lnTo>
                  <a:pt x="1508806" y="827147"/>
                </a:lnTo>
                <a:lnTo>
                  <a:pt x="1499146" y="827147"/>
                </a:lnTo>
                <a:lnTo>
                  <a:pt x="1499146" y="818695"/>
                </a:lnTo>
                <a:lnTo>
                  <a:pt x="1508806" y="815074"/>
                </a:lnTo>
                <a:lnTo>
                  <a:pt x="1517258" y="812658"/>
                </a:lnTo>
                <a:lnTo>
                  <a:pt x="1519071" y="808432"/>
                </a:lnTo>
                <a:lnTo>
                  <a:pt x="1526918" y="804204"/>
                </a:lnTo>
                <a:lnTo>
                  <a:pt x="1529334" y="793942"/>
                </a:lnTo>
                <a:lnTo>
                  <a:pt x="1523297" y="793942"/>
                </a:lnTo>
                <a:lnTo>
                  <a:pt x="1523297" y="786092"/>
                </a:lnTo>
                <a:lnTo>
                  <a:pt x="1533560" y="786092"/>
                </a:lnTo>
                <a:lnTo>
                  <a:pt x="1541409" y="783677"/>
                </a:lnTo>
                <a:lnTo>
                  <a:pt x="1547447" y="783677"/>
                </a:lnTo>
                <a:lnTo>
                  <a:pt x="1555295" y="780056"/>
                </a:lnTo>
                <a:lnTo>
                  <a:pt x="1551673" y="775829"/>
                </a:lnTo>
                <a:lnTo>
                  <a:pt x="1547447" y="771601"/>
                </a:lnTo>
                <a:lnTo>
                  <a:pt x="1543222" y="769791"/>
                </a:lnTo>
                <a:lnTo>
                  <a:pt x="1543222" y="765565"/>
                </a:lnTo>
                <a:lnTo>
                  <a:pt x="1541409" y="761339"/>
                </a:lnTo>
                <a:lnTo>
                  <a:pt x="1537183" y="755300"/>
                </a:lnTo>
                <a:lnTo>
                  <a:pt x="1543222" y="755300"/>
                </a:lnTo>
                <a:lnTo>
                  <a:pt x="1547447" y="751074"/>
                </a:lnTo>
                <a:lnTo>
                  <a:pt x="1551673" y="751074"/>
                </a:lnTo>
                <a:lnTo>
                  <a:pt x="1555295" y="746848"/>
                </a:lnTo>
                <a:lnTo>
                  <a:pt x="1593936" y="759528"/>
                </a:lnTo>
                <a:lnTo>
                  <a:pt x="1626539" y="771601"/>
                </a:lnTo>
                <a:lnTo>
                  <a:pt x="1654916" y="786092"/>
                </a:lnTo>
                <a:lnTo>
                  <a:pt x="1685103" y="798168"/>
                </a:lnTo>
                <a:lnTo>
                  <a:pt x="1723744" y="800583"/>
                </a:lnTo>
                <a:lnTo>
                  <a:pt x="1717706" y="783677"/>
                </a:lnTo>
                <a:lnTo>
                  <a:pt x="1711669" y="769791"/>
                </a:lnTo>
                <a:lnTo>
                  <a:pt x="1707443" y="759528"/>
                </a:lnTo>
                <a:lnTo>
                  <a:pt x="1703217" y="732357"/>
                </a:lnTo>
                <a:lnTo>
                  <a:pt x="1711669" y="730546"/>
                </a:lnTo>
                <a:close/>
                <a:moveTo>
                  <a:pt x="1508805" y="682849"/>
                </a:moveTo>
                <a:lnTo>
                  <a:pt x="1508805" y="697340"/>
                </a:lnTo>
                <a:lnTo>
                  <a:pt x="1508805" y="707603"/>
                </a:lnTo>
                <a:lnTo>
                  <a:pt x="1513031" y="717868"/>
                </a:lnTo>
                <a:lnTo>
                  <a:pt x="1508805" y="726320"/>
                </a:lnTo>
                <a:lnTo>
                  <a:pt x="1508805" y="732359"/>
                </a:lnTo>
                <a:lnTo>
                  <a:pt x="1499145" y="740811"/>
                </a:lnTo>
                <a:lnTo>
                  <a:pt x="1488882" y="746848"/>
                </a:lnTo>
                <a:lnTo>
                  <a:pt x="1476807" y="755300"/>
                </a:lnTo>
                <a:lnTo>
                  <a:pt x="1470768" y="765565"/>
                </a:lnTo>
                <a:lnTo>
                  <a:pt x="1456278" y="759529"/>
                </a:lnTo>
                <a:lnTo>
                  <a:pt x="1448430" y="755300"/>
                </a:lnTo>
                <a:lnTo>
                  <a:pt x="1442392" y="751074"/>
                </a:lnTo>
                <a:lnTo>
                  <a:pt x="1438166" y="746848"/>
                </a:lnTo>
                <a:lnTo>
                  <a:pt x="1432129" y="740811"/>
                </a:lnTo>
                <a:lnTo>
                  <a:pt x="1427903" y="775830"/>
                </a:lnTo>
                <a:lnTo>
                  <a:pt x="1417638" y="793943"/>
                </a:lnTo>
                <a:lnTo>
                  <a:pt x="1391677" y="800584"/>
                </a:lnTo>
                <a:lnTo>
                  <a:pt x="1371149" y="800584"/>
                </a:lnTo>
                <a:lnTo>
                  <a:pt x="1348809" y="800584"/>
                </a:lnTo>
                <a:lnTo>
                  <a:pt x="1322848" y="800584"/>
                </a:lnTo>
                <a:lnTo>
                  <a:pt x="1322848" y="771604"/>
                </a:lnTo>
                <a:lnTo>
                  <a:pt x="1360885" y="745037"/>
                </a:lnTo>
                <a:lnTo>
                  <a:pt x="1403752" y="717868"/>
                </a:lnTo>
                <a:lnTo>
                  <a:pt x="1452051" y="697340"/>
                </a:lnTo>
                <a:close/>
                <a:moveTo>
                  <a:pt x="8659712" y="682849"/>
                </a:moveTo>
                <a:lnTo>
                  <a:pt x="8678427" y="682849"/>
                </a:lnTo>
                <a:lnTo>
                  <a:pt x="8684466" y="701566"/>
                </a:lnTo>
                <a:lnTo>
                  <a:pt x="8684466" y="722093"/>
                </a:lnTo>
                <a:lnTo>
                  <a:pt x="8684466" y="746847"/>
                </a:lnTo>
                <a:lnTo>
                  <a:pt x="8716464" y="736584"/>
                </a:lnTo>
                <a:lnTo>
                  <a:pt x="8741220" y="722093"/>
                </a:lnTo>
                <a:lnTo>
                  <a:pt x="8769596" y="707602"/>
                </a:lnTo>
                <a:lnTo>
                  <a:pt x="8769596" y="818696"/>
                </a:lnTo>
                <a:lnTo>
                  <a:pt x="8769596" y="822922"/>
                </a:lnTo>
                <a:lnTo>
                  <a:pt x="8765370" y="822922"/>
                </a:lnTo>
                <a:lnTo>
                  <a:pt x="8763558" y="827150"/>
                </a:lnTo>
                <a:lnTo>
                  <a:pt x="8736992" y="827150"/>
                </a:lnTo>
                <a:lnTo>
                  <a:pt x="8702578" y="828960"/>
                </a:lnTo>
                <a:lnTo>
                  <a:pt x="8668165" y="833187"/>
                </a:lnTo>
                <a:lnTo>
                  <a:pt x="8639788" y="837413"/>
                </a:lnTo>
                <a:lnTo>
                  <a:pt x="8617448" y="841639"/>
                </a:lnTo>
                <a:lnTo>
                  <a:pt x="8607185" y="843452"/>
                </a:lnTo>
                <a:lnTo>
                  <a:pt x="8583034" y="822922"/>
                </a:lnTo>
                <a:lnTo>
                  <a:pt x="8564920" y="793942"/>
                </a:lnTo>
                <a:lnTo>
                  <a:pt x="8554657" y="755300"/>
                </a:lnTo>
                <a:lnTo>
                  <a:pt x="8556468" y="745037"/>
                </a:lnTo>
                <a:lnTo>
                  <a:pt x="8560694" y="736584"/>
                </a:lnTo>
                <a:lnTo>
                  <a:pt x="8564920" y="730546"/>
                </a:lnTo>
                <a:lnTo>
                  <a:pt x="8569148" y="722093"/>
                </a:lnTo>
                <a:lnTo>
                  <a:pt x="8570959" y="716057"/>
                </a:lnTo>
                <a:lnTo>
                  <a:pt x="8584845" y="707602"/>
                </a:lnTo>
                <a:lnTo>
                  <a:pt x="8603562" y="697340"/>
                </a:lnTo>
                <a:lnTo>
                  <a:pt x="8631938" y="687075"/>
                </a:lnTo>
                <a:close/>
                <a:moveTo>
                  <a:pt x="2728395" y="682849"/>
                </a:moveTo>
                <a:lnTo>
                  <a:pt x="2752548" y="693113"/>
                </a:lnTo>
                <a:lnTo>
                  <a:pt x="2752548" y="701565"/>
                </a:lnTo>
                <a:lnTo>
                  <a:pt x="2742283" y="701565"/>
                </a:lnTo>
                <a:lnTo>
                  <a:pt x="2736245" y="701565"/>
                </a:lnTo>
                <a:lnTo>
                  <a:pt x="2732019" y="701565"/>
                </a:lnTo>
                <a:lnTo>
                  <a:pt x="2728395" y="697339"/>
                </a:lnTo>
                <a:lnTo>
                  <a:pt x="2728395" y="693113"/>
                </a:lnTo>
                <a:close/>
                <a:moveTo>
                  <a:pt x="1988793" y="668964"/>
                </a:moveTo>
                <a:lnTo>
                  <a:pt x="2053998" y="668964"/>
                </a:lnTo>
                <a:lnTo>
                  <a:pt x="2053998" y="675000"/>
                </a:lnTo>
                <a:lnTo>
                  <a:pt x="2057621" y="682849"/>
                </a:lnTo>
                <a:lnTo>
                  <a:pt x="2057621" y="689491"/>
                </a:lnTo>
                <a:lnTo>
                  <a:pt x="2060037" y="701566"/>
                </a:lnTo>
                <a:lnTo>
                  <a:pt x="2043735" y="701566"/>
                </a:lnTo>
                <a:lnTo>
                  <a:pt x="2035281" y="701566"/>
                </a:lnTo>
                <a:lnTo>
                  <a:pt x="2029245" y="701566"/>
                </a:lnTo>
                <a:lnTo>
                  <a:pt x="2015359" y="697340"/>
                </a:lnTo>
                <a:lnTo>
                  <a:pt x="2003283" y="697340"/>
                </a:lnTo>
                <a:lnTo>
                  <a:pt x="1988793" y="693114"/>
                </a:lnTo>
                <a:close/>
                <a:moveTo>
                  <a:pt x="2140938" y="668961"/>
                </a:moveTo>
                <a:lnTo>
                  <a:pt x="2153014" y="668961"/>
                </a:lnTo>
                <a:lnTo>
                  <a:pt x="2159050" y="689489"/>
                </a:lnTo>
                <a:lnTo>
                  <a:pt x="2173541" y="697338"/>
                </a:lnTo>
                <a:lnTo>
                  <a:pt x="2195276" y="697338"/>
                </a:lnTo>
                <a:lnTo>
                  <a:pt x="2229690" y="693112"/>
                </a:lnTo>
                <a:lnTo>
                  <a:pt x="2229690" y="701564"/>
                </a:lnTo>
                <a:lnTo>
                  <a:pt x="2233918" y="711829"/>
                </a:lnTo>
                <a:lnTo>
                  <a:pt x="2238144" y="722092"/>
                </a:lnTo>
                <a:lnTo>
                  <a:pt x="2238144" y="730544"/>
                </a:lnTo>
                <a:lnTo>
                  <a:pt x="2238144" y="740808"/>
                </a:lnTo>
                <a:lnTo>
                  <a:pt x="2238144" y="746845"/>
                </a:lnTo>
                <a:lnTo>
                  <a:pt x="2276784" y="769788"/>
                </a:lnTo>
                <a:lnTo>
                  <a:pt x="2320859" y="780053"/>
                </a:lnTo>
                <a:lnTo>
                  <a:pt x="2371574" y="780053"/>
                </a:lnTo>
                <a:lnTo>
                  <a:pt x="2420479" y="780053"/>
                </a:lnTo>
                <a:lnTo>
                  <a:pt x="2474817" y="775827"/>
                </a:lnTo>
                <a:lnTo>
                  <a:pt x="2519496" y="780053"/>
                </a:lnTo>
                <a:lnTo>
                  <a:pt x="2519496" y="790317"/>
                </a:lnTo>
                <a:lnTo>
                  <a:pt x="2523724" y="800580"/>
                </a:lnTo>
                <a:lnTo>
                  <a:pt x="2527950" y="808429"/>
                </a:lnTo>
                <a:lnTo>
                  <a:pt x="2527950" y="812655"/>
                </a:lnTo>
                <a:lnTo>
                  <a:pt x="2527950" y="818694"/>
                </a:lnTo>
                <a:lnTo>
                  <a:pt x="2527950" y="827146"/>
                </a:lnTo>
                <a:lnTo>
                  <a:pt x="2519496" y="851900"/>
                </a:lnTo>
                <a:lnTo>
                  <a:pt x="2499573" y="851900"/>
                </a:lnTo>
                <a:lnTo>
                  <a:pt x="2474817" y="847674"/>
                </a:lnTo>
                <a:lnTo>
                  <a:pt x="2456705" y="843448"/>
                </a:lnTo>
                <a:lnTo>
                  <a:pt x="2448856" y="843448"/>
                </a:lnTo>
                <a:lnTo>
                  <a:pt x="2442819" y="847674"/>
                </a:lnTo>
                <a:lnTo>
                  <a:pt x="2438593" y="856126"/>
                </a:lnTo>
                <a:lnTo>
                  <a:pt x="2434367" y="857938"/>
                </a:lnTo>
                <a:lnTo>
                  <a:pt x="2428328" y="857938"/>
                </a:lnTo>
                <a:lnTo>
                  <a:pt x="2424102" y="862164"/>
                </a:lnTo>
                <a:lnTo>
                  <a:pt x="2414442" y="866391"/>
                </a:lnTo>
                <a:lnTo>
                  <a:pt x="2404178" y="866391"/>
                </a:lnTo>
                <a:lnTo>
                  <a:pt x="2392102" y="870617"/>
                </a:lnTo>
                <a:lnTo>
                  <a:pt x="2386066" y="872427"/>
                </a:lnTo>
                <a:lnTo>
                  <a:pt x="2375800" y="872427"/>
                </a:lnTo>
                <a:lnTo>
                  <a:pt x="2363725" y="872427"/>
                </a:lnTo>
                <a:lnTo>
                  <a:pt x="2357688" y="862164"/>
                </a:lnTo>
                <a:lnTo>
                  <a:pt x="2353462" y="851900"/>
                </a:lnTo>
                <a:lnTo>
                  <a:pt x="2347423" y="843448"/>
                </a:lnTo>
                <a:lnTo>
                  <a:pt x="2347423" y="851900"/>
                </a:lnTo>
                <a:lnTo>
                  <a:pt x="2339576" y="857938"/>
                </a:lnTo>
                <a:lnTo>
                  <a:pt x="2335348" y="866391"/>
                </a:lnTo>
                <a:lnTo>
                  <a:pt x="2333537" y="872427"/>
                </a:lnTo>
                <a:lnTo>
                  <a:pt x="2314821" y="872427"/>
                </a:lnTo>
                <a:lnTo>
                  <a:pt x="2306973" y="862164"/>
                </a:lnTo>
                <a:lnTo>
                  <a:pt x="2300935" y="847674"/>
                </a:lnTo>
                <a:lnTo>
                  <a:pt x="2294898" y="833183"/>
                </a:lnTo>
                <a:lnTo>
                  <a:pt x="2290670" y="843448"/>
                </a:lnTo>
                <a:lnTo>
                  <a:pt x="2286444" y="851900"/>
                </a:lnTo>
                <a:lnTo>
                  <a:pt x="2282822" y="856126"/>
                </a:lnTo>
                <a:lnTo>
                  <a:pt x="2276784" y="856126"/>
                </a:lnTo>
                <a:lnTo>
                  <a:pt x="2268332" y="851900"/>
                </a:lnTo>
                <a:lnTo>
                  <a:pt x="2262295" y="847674"/>
                </a:lnTo>
                <a:lnTo>
                  <a:pt x="2258067" y="843448"/>
                </a:lnTo>
                <a:lnTo>
                  <a:pt x="2258067" y="841635"/>
                </a:lnTo>
                <a:lnTo>
                  <a:pt x="2258067" y="837409"/>
                </a:lnTo>
                <a:lnTo>
                  <a:pt x="2258067" y="833183"/>
                </a:lnTo>
                <a:lnTo>
                  <a:pt x="2258067" y="828957"/>
                </a:lnTo>
                <a:lnTo>
                  <a:pt x="2254446" y="827146"/>
                </a:lnTo>
                <a:lnTo>
                  <a:pt x="2252030" y="827146"/>
                </a:lnTo>
                <a:lnTo>
                  <a:pt x="2248407" y="828957"/>
                </a:lnTo>
                <a:lnTo>
                  <a:pt x="2239955" y="828957"/>
                </a:lnTo>
                <a:lnTo>
                  <a:pt x="2229690" y="833183"/>
                </a:lnTo>
                <a:lnTo>
                  <a:pt x="2223653" y="833183"/>
                </a:lnTo>
                <a:lnTo>
                  <a:pt x="2211578" y="837409"/>
                </a:lnTo>
                <a:lnTo>
                  <a:pt x="2209767" y="833183"/>
                </a:lnTo>
                <a:lnTo>
                  <a:pt x="2205541" y="833183"/>
                </a:lnTo>
                <a:lnTo>
                  <a:pt x="2197692" y="828957"/>
                </a:lnTo>
                <a:lnTo>
                  <a:pt x="2195276" y="827146"/>
                </a:lnTo>
                <a:lnTo>
                  <a:pt x="2187427" y="822920"/>
                </a:lnTo>
                <a:lnTo>
                  <a:pt x="2183201" y="818694"/>
                </a:lnTo>
                <a:lnTo>
                  <a:pt x="2187427" y="798165"/>
                </a:lnTo>
                <a:lnTo>
                  <a:pt x="2183201" y="783676"/>
                </a:lnTo>
                <a:lnTo>
                  <a:pt x="2177164" y="771601"/>
                </a:lnTo>
                <a:lnTo>
                  <a:pt x="2169315" y="755299"/>
                </a:lnTo>
                <a:lnTo>
                  <a:pt x="2169315" y="732356"/>
                </a:lnTo>
                <a:lnTo>
                  <a:pt x="2134901" y="730544"/>
                </a:lnTo>
                <a:lnTo>
                  <a:pt x="2102297" y="717865"/>
                </a:lnTo>
                <a:lnTo>
                  <a:pt x="2073920" y="707603"/>
                </a:lnTo>
                <a:lnTo>
                  <a:pt x="2072109" y="703980"/>
                </a:lnTo>
                <a:lnTo>
                  <a:pt x="2072109" y="701564"/>
                </a:lnTo>
                <a:lnTo>
                  <a:pt x="2072109" y="697338"/>
                </a:lnTo>
                <a:lnTo>
                  <a:pt x="2067883" y="693112"/>
                </a:lnTo>
                <a:lnTo>
                  <a:pt x="2067883" y="682847"/>
                </a:lnTo>
                <a:lnTo>
                  <a:pt x="2082374" y="679226"/>
                </a:lnTo>
                <a:lnTo>
                  <a:pt x="2100486" y="679226"/>
                </a:lnTo>
                <a:lnTo>
                  <a:pt x="2120411" y="674998"/>
                </a:lnTo>
                <a:lnTo>
                  <a:pt x="2126447" y="672585"/>
                </a:lnTo>
                <a:lnTo>
                  <a:pt x="2134901" y="672585"/>
                </a:lnTo>
                <a:close/>
                <a:moveTo>
                  <a:pt x="1834833" y="660510"/>
                </a:moveTo>
                <a:lnTo>
                  <a:pt x="1849323" y="668962"/>
                </a:lnTo>
                <a:lnTo>
                  <a:pt x="1863210" y="675000"/>
                </a:lnTo>
                <a:lnTo>
                  <a:pt x="1869246" y="687076"/>
                </a:lnTo>
                <a:lnTo>
                  <a:pt x="1877701" y="701564"/>
                </a:lnTo>
                <a:lnTo>
                  <a:pt x="1879511" y="716055"/>
                </a:lnTo>
                <a:lnTo>
                  <a:pt x="1859586" y="716055"/>
                </a:lnTo>
                <a:lnTo>
                  <a:pt x="1859586" y="707603"/>
                </a:lnTo>
                <a:lnTo>
                  <a:pt x="1849323" y="701564"/>
                </a:lnTo>
                <a:lnTo>
                  <a:pt x="1845097" y="693112"/>
                </a:lnTo>
                <a:lnTo>
                  <a:pt x="1840869" y="687076"/>
                </a:lnTo>
                <a:lnTo>
                  <a:pt x="1837248" y="675000"/>
                </a:lnTo>
                <a:close/>
                <a:moveTo>
                  <a:pt x="1614463" y="644210"/>
                </a:moveTo>
                <a:lnTo>
                  <a:pt x="1632575" y="646021"/>
                </a:lnTo>
                <a:lnTo>
                  <a:pt x="1646463" y="646021"/>
                </a:lnTo>
                <a:lnTo>
                  <a:pt x="1660951" y="650247"/>
                </a:lnTo>
                <a:lnTo>
                  <a:pt x="1671216" y="654475"/>
                </a:lnTo>
                <a:lnTo>
                  <a:pt x="1665178" y="664737"/>
                </a:lnTo>
                <a:lnTo>
                  <a:pt x="1656725" y="675002"/>
                </a:lnTo>
                <a:lnTo>
                  <a:pt x="1650689" y="682851"/>
                </a:lnTo>
                <a:lnTo>
                  <a:pt x="1640424" y="693114"/>
                </a:lnTo>
                <a:lnTo>
                  <a:pt x="1628349" y="701566"/>
                </a:lnTo>
                <a:lnTo>
                  <a:pt x="1618086" y="703982"/>
                </a:lnTo>
                <a:lnTo>
                  <a:pt x="1612048" y="703982"/>
                </a:lnTo>
                <a:lnTo>
                  <a:pt x="1599972" y="701566"/>
                </a:lnTo>
                <a:lnTo>
                  <a:pt x="1593936" y="693114"/>
                </a:lnTo>
                <a:lnTo>
                  <a:pt x="1589710" y="687077"/>
                </a:lnTo>
                <a:lnTo>
                  <a:pt x="1586086" y="679228"/>
                </a:lnTo>
                <a:lnTo>
                  <a:pt x="1586086" y="668964"/>
                </a:lnTo>
                <a:lnTo>
                  <a:pt x="1599972" y="658701"/>
                </a:lnTo>
                <a:close/>
                <a:moveTo>
                  <a:pt x="2215805" y="644210"/>
                </a:moveTo>
                <a:lnTo>
                  <a:pt x="2248408" y="644210"/>
                </a:lnTo>
                <a:lnTo>
                  <a:pt x="2248408" y="660513"/>
                </a:lnTo>
                <a:lnTo>
                  <a:pt x="2215805" y="660513"/>
                </a:lnTo>
                <a:close/>
                <a:moveTo>
                  <a:pt x="2106525" y="629719"/>
                </a:moveTo>
                <a:lnTo>
                  <a:pt x="2116790" y="629719"/>
                </a:lnTo>
                <a:lnTo>
                  <a:pt x="2124638" y="629719"/>
                </a:lnTo>
                <a:lnTo>
                  <a:pt x="2130676" y="629719"/>
                </a:lnTo>
                <a:lnTo>
                  <a:pt x="2134903" y="629719"/>
                </a:lnTo>
                <a:lnTo>
                  <a:pt x="2140940" y="629719"/>
                </a:lnTo>
                <a:lnTo>
                  <a:pt x="2148789" y="629719"/>
                </a:lnTo>
                <a:lnTo>
                  <a:pt x="2159054" y="629719"/>
                </a:lnTo>
                <a:lnTo>
                  <a:pt x="2159054" y="644211"/>
                </a:lnTo>
                <a:lnTo>
                  <a:pt x="2112562" y="654475"/>
                </a:lnTo>
                <a:close/>
                <a:moveTo>
                  <a:pt x="1671217" y="606777"/>
                </a:moveTo>
                <a:lnTo>
                  <a:pt x="1685103" y="611003"/>
                </a:lnTo>
                <a:lnTo>
                  <a:pt x="1699594" y="615229"/>
                </a:lnTo>
                <a:lnTo>
                  <a:pt x="1711669" y="621267"/>
                </a:lnTo>
                <a:lnTo>
                  <a:pt x="1703215" y="621267"/>
                </a:lnTo>
                <a:lnTo>
                  <a:pt x="1685103" y="629720"/>
                </a:lnTo>
                <a:lnTo>
                  <a:pt x="1665179" y="629720"/>
                </a:lnTo>
                <a:lnTo>
                  <a:pt x="1640425" y="629720"/>
                </a:lnTo>
                <a:lnTo>
                  <a:pt x="1640425" y="621267"/>
                </a:lnTo>
                <a:lnTo>
                  <a:pt x="1646462" y="621267"/>
                </a:lnTo>
                <a:lnTo>
                  <a:pt x="1654916" y="615229"/>
                </a:lnTo>
                <a:lnTo>
                  <a:pt x="1665179" y="611003"/>
                </a:lnTo>
                <a:close/>
                <a:moveTo>
                  <a:pt x="6634703" y="603153"/>
                </a:moveTo>
                <a:lnTo>
                  <a:pt x="6669118" y="606776"/>
                </a:lnTo>
                <a:lnTo>
                  <a:pt x="6677570" y="615228"/>
                </a:lnTo>
                <a:lnTo>
                  <a:pt x="6681193" y="621265"/>
                </a:lnTo>
                <a:lnTo>
                  <a:pt x="6687230" y="629719"/>
                </a:lnTo>
                <a:lnTo>
                  <a:pt x="6683607" y="635756"/>
                </a:lnTo>
                <a:lnTo>
                  <a:pt x="6683607" y="639982"/>
                </a:lnTo>
                <a:lnTo>
                  <a:pt x="6681193" y="644208"/>
                </a:lnTo>
                <a:lnTo>
                  <a:pt x="6658853" y="672585"/>
                </a:lnTo>
                <a:lnTo>
                  <a:pt x="6630477" y="693112"/>
                </a:lnTo>
                <a:lnTo>
                  <a:pt x="6598479" y="711829"/>
                </a:lnTo>
                <a:lnTo>
                  <a:pt x="6559837" y="726320"/>
                </a:lnTo>
                <a:lnTo>
                  <a:pt x="6525424" y="740811"/>
                </a:lnTo>
                <a:lnTo>
                  <a:pt x="6492821" y="755300"/>
                </a:lnTo>
                <a:lnTo>
                  <a:pt x="6458405" y="783677"/>
                </a:lnTo>
                <a:lnTo>
                  <a:pt x="6417953" y="827147"/>
                </a:lnTo>
                <a:lnTo>
                  <a:pt x="6377503" y="876656"/>
                </a:lnTo>
                <a:lnTo>
                  <a:pt x="6337049" y="934013"/>
                </a:lnTo>
                <a:lnTo>
                  <a:pt x="6306861" y="991974"/>
                </a:lnTo>
                <a:lnTo>
                  <a:pt x="6284523" y="1049331"/>
                </a:lnTo>
                <a:lnTo>
                  <a:pt x="6274259" y="1103066"/>
                </a:lnTo>
                <a:lnTo>
                  <a:pt x="6278485" y="1121180"/>
                </a:lnTo>
                <a:lnTo>
                  <a:pt x="6292371" y="1141709"/>
                </a:lnTo>
                <a:lnTo>
                  <a:pt x="6308674" y="1164653"/>
                </a:lnTo>
                <a:lnTo>
                  <a:pt x="6331012" y="1180952"/>
                </a:lnTo>
                <a:lnTo>
                  <a:pt x="6331012" y="1189406"/>
                </a:lnTo>
                <a:lnTo>
                  <a:pt x="6320749" y="1189406"/>
                </a:lnTo>
                <a:lnTo>
                  <a:pt x="6312900" y="1207518"/>
                </a:lnTo>
                <a:lnTo>
                  <a:pt x="6284523" y="1195443"/>
                </a:lnTo>
                <a:lnTo>
                  <a:pt x="6251920" y="1189406"/>
                </a:lnTo>
                <a:lnTo>
                  <a:pt x="6241656" y="1160424"/>
                </a:lnTo>
                <a:lnTo>
                  <a:pt x="6223544" y="1135671"/>
                </a:lnTo>
                <a:lnTo>
                  <a:pt x="6207242" y="1116954"/>
                </a:lnTo>
                <a:lnTo>
                  <a:pt x="6189128" y="1098840"/>
                </a:lnTo>
                <a:lnTo>
                  <a:pt x="6175242" y="1069861"/>
                </a:lnTo>
                <a:lnTo>
                  <a:pt x="6195167" y="1055369"/>
                </a:lnTo>
                <a:lnTo>
                  <a:pt x="6207242" y="1049331"/>
                </a:lnTo>
                <a:lnTo>
                  <a:pt x="6207242" y="1039068"/>
                </a:lnTo>
                <a:lnTo>
                  <a:pt x="6203619" y="1030616"/>
                </a:lnTo>
                <a:lnTo>
                  <a:pt x="6199393" y="1016125"/>
                </a:lnTo>
                <a:lnTo>
                  <a:pt x="6203619" y="1002239"/>
                </a:lnTo>
                <a:lnTo>
                  <a:pt x="6213279" y="983522"/>
                </a:lnTo>
                <a:lnTo>
                  <a:pt x="6227770" y="973257"/>
                </a:lnTo>
                <a:lnTo>
                  <a:pt x="6241656" y="958768"/>
                </a:lnTo>
                <a:lnTo>
                  <a:pt x="6251920" y="938239"/>
                </a:lnTo>
                <a:lnTo>
                  <a:pt x="6245882" y="934013"/>
                </a:lnTo>
                <a:lnTo>
                  <a:pt x="6238033" y="929787"/>
                </a:lnTo>
                <a:lnTo>
                  <a:pt x="6238033" y="927976"/>
                </a:lnTo>
                <a:lnTo>
                  <a:pt x="6235619" y="927976"/>
                </a:lnTo>
                <a:lnTo>
                  <a:pt x="6235619" y="923750"/>
                </a:lnTo>
                <a:lnTo>
                  <a:pt x="6235619" y="919524"/>
                </a:lnTo>
                <a:lnTo>
                  <a:pt x="6251920" y="901410"/>
                </a:lnTo>
                <a:lnTo>
                  <a:pt x="6270032" y="884505"/>
                </a:lnTo>
                <a:lnTo>
                  <a:pt x="6280295" y="857939"/>
                </a:lnTo>
                <a:lnTo>
                  <a:pt x="6284523" y="851903"/>
                </a:lnTo>
                <a:lnTo>
                  <a:pt x="6280295" y="841638"/>
                </a:lnTo>
                <a:lnTo>
                  <a:pt x="6280295" y="833186"/>
                </a:lnTo>
                <a:lnTo>
                  <a:pt x="6278485" y="828960"/>
                </a:lnTo>
                <a:lnTo>
                  <a:pt x="6278485" y="818695"/>
                </a:lnTo>
                <a:lnTo>
                  <a:pt x="6278485" y="812658"/>
                </a:lnTo>
                <a:lnTo>
                  <a:pt x="6280295" y="800583"/>
                </a:lnTo>
                <a:lnTo>
                  <a:pt x="6308674" y="769791"/>
                </a:lnTo>
                <a:lnTo>
                  <a:pt x="6344898" y="736585"/>
                </a:lnTo>
                <a:lnTo>
                  <a:pt x="6389576" y="703980"/>
                </a:lnTo>
                <a:lnTo>
                  <a:pt x="6436067" y="679226"/>
                </a:lnTo>
                <a:lnTo>
                  <a:pt x="6474707" y="660509"/>
                </a:lnTo>
                <a:lnTo>
                  <a:pt x="6539310" y="660509"/>
                </a:lnTo>
                <a:lnTo>
                  <a:pt x="6559837" y="650247"/>
                </a:lnTo>
                <a:lnTo>
                  <a:pt x="6574328" y="639982"/>
                </a:lnTo>
                <a:lnTo>
                  <a:pt x="6583988" y="625491"/>
                </a:lnTo>
                <a:lnTo>
                  <a:pt x="6596063" y="617039"/>
                </a:lnTo>
                <a:lnTo>
                  <a:pt x="6610554" y="611002"/>
                </a:lnTo>
                <a:close/>
                <a:moveTo>
                  <a:pt x="2035281" y="549420"/>
                </a:moveTo>
                <a:lnTo>
                  <a:pt x="2067886" y="549420"/>
                </a:lnTo>
                <a:lnTo>
                  <a:pt x="2078149" y="563911"/>
                </a:lnTo>
                <a:lnTo>
                  <a:pt x="2092034" y="578400"/>
                </a:lnTo>
                <a:lnTo>
                  <a:pt x="2106525" y="588665"/>
                </a:lnTo>
                <a:lnTo>
                  <a:pt x="2100489" y="596515"/>
                </a:lnTo>
                <a:lnTo>
                  <a:pt x="2096263" y="600741"/>
                </a:lnTo>
                <a:lnTo>
                  <a:pt x="2092034" y="603156"/>
                </a:lnTo>
                <a:lnTo>
                  <a:pt x="2088413" y="611004"/>
                </a:lnTo>
                <a:lnTo>
                  <a:pt x="2085998" y="617043"/>
                </a:lnTo>
                <a:lnTo>
                  <a:pt x="2082375" y="629721"/>
                </a:lnTo>
                <a:lnTo>
                  <a:pt x="2072112" y="629721"/>
                </a:lnTo>
                <a:lnTo>
                  <a:pt x="2057621" y="629721"/>
                </a:lnTo>
                <a:lnTo>
                  <a:pt x="2049772" y="625495"/>
                </a:lnTo>
                <a:lnTo>
                  <a:pt x="2039509" y="625495"/>
                </a:lnTo>
                <a:lnTo>
                  <a:pt x="2029244" y="621269"/>
                </a:lnTo>
                <a:lnTo>
                  <a:pt x="2029244" y="606778"/>
                </a:lnTo>
                <a:lnTo>
                  <a:pt x="2031660" y="596515"/>
                </a:lnTo>
                <a:lnTo>
                  <a:pt x="2035281" y="582023"/>
                </a:lnTo>
                <a:lnTo>
                  <a:pt x="2035281" y="568137"/>
                </a:lnTo>
                <a:close/>
                <a:moveTo>
                  <a:pt x="7636340" y="516211"/>
                </a:moveTo>
                <a:lnTo>
                  <a:pt x="7674981" y="516211"/>
                </a:lnTo>
                <a:lnTo>
                  <a:pt x="7682830" y="526476"/>
                </a:lnTo>
                <a:lnTo>
                  <a:pt x="7684641" y="530702"/>
                </a:lnTo>
                <a:lnTo>
                  <a:pt x="7688867" y="536738"/>
                </a:lnTo>
                <a:lnTo>
                  <a:pt x="7696716" y="545191"/>
                </a:lnTo>
                <a:lnTo>
                  <a:pt x="7698527" y="555455"/>
                </a:lnTo>
                <a:lnTo>
                  <a:pt x="7688264" y="559681"/>
                </a:lnTo>
                <a:lnTo>
                  <a:pt x="7684036" y="561492"/>
                </a:lnTo>
                <a:lnTo>
                  <a:pt x="7677999" y="565720"/>
                </a:lnTo>
                <a:lnTo>
                  <a:pt x="7673773" y="571757"/>
                </a:lnTo>
                <a:lnTo>
                  <a:pt x="7669547" y="575983"/>
                </a:lnTo>
                <a:lnTo>
                  <a:pt x="7667735" y="586248"/>
                </a:lnTo>
                <a:lnTo>
                  <a:pt x="7696111" y="594700"/>
                </a:lnTo>
                <a:lnTo>
                  <a:pt x="7709999" y="600736"/>
                </a:lnTo>
                <a:lnTo>
                  <a:pt x="7723885" y="615227"/>
                </a:lnTo>
                <a:lnTo>
                  <a:pt x="7737771" y="633944"/>
                </a:lnTo>
                <a:lnTo>
                  <a:pt x="7761922" y="623679"/>
                </a:lnTo>
                <a:lnTo>
                  <a:pt x="7786073" y="619453"/>
                </a:lnTo>
                <a:lnTo>
                  <a:pt x="7814449" y="615227"/>
                </a:lnTo>
                <a:lnTo>
                  <a:pt x="7847052" y="604964"/>
                </a:lnTo>
                <a:lnTo>
                  <a:pt x="7848863" y="600736"/>
                </a:lnTo>
                <a:lnTo>
                  <a:pt x="7853089" y="604964"/>
                </a:lnTo>
                <a:lnTo>
                  <a:pt x="7853089" y="609190"/>
                </a:lnTo>
                <a:lnTo>
                  <a:pt x="7853089" y="613417"/>
                </a:lnTo>
                <a:lnTo>
                  <a:pt x="7881466" y="627905"/>
                </a:lnTo>
                <a:lnTo>
                  <a:pt x="7903806" y="644209"/>
                </a:lnTo>
                <a:lnTo>
                  <a:pt x="7920107" y="666547"/>
                </a:lnTo>
                <a:lnTo>
                  <a:pt x="7938219" y="691300"/>
                </a:lnTo>
                <a:lnTo>
                  <a:pt x="7938219" y="738394"/>
                </a:lnTo>
                <a:lnTo>
                  <a:pt x="7914069" y="757111"/>
                </a:lnTo>
                <a:lnTo>
                  <a:pt x="7903806" y="773412"/>
                </a:lnTo>
                <a:lnTo>
                  <a:pt x="7895957" y="792129"/>
                </a:lnTo>
                <a:lnTo>
                  <a:pt x="7885692" y="810846"/>
                </a:lnTo>
                <a:lnTo>
                  <a:pt x="7857315" y="827147"/>
                </a:lnTo>
                <a:lnTo>
                  <a:pt x="7824712" y="845862"/>
                </a:lnTo>
                <a:lnTo>
                  <a:pt x="7792109" y="868202"/>
                </a:lnTo>
                <a:lnTo>
                  <a:pt x="7767959" y="897182"/>
                </a:lnTo>
                <a:lnTo>
                  <a:pt x="7775808" y="897182"/>
                </a:lnTo>
                <a:lnTo>
                  <a:pt x="7799959" y="882693"/>
                </a:lnTo>
                <a:lnTo>
                  <a:pt x="7828335" y="878465"/>
                </a:lnTo>
                <a:lnTo>
                  <a:pt x="7860938" y="882693"/>
                </a:lnTo>
                <a:lnTo>
                  <a:pt x="7860938" y="888730"/>
                </a:lnTo>
                <a:lnTo>
                  <a:pt x="7856712" y="897182"/>
                </a:lnTo>
                <a:lnTo>
                  <a:pt x="7856712" y="898994"/>
                </a:lnTo>
                <a:lnTo>
                  <a:pt x="7856712" y="903221"/>
                </a:lnTo>
                <a:lnTo>
                  <a:pt x="7856712" y="907447"/>
                </a:lnTo>
                <a:lnTo>
                  <a:pt x="7860938" y="907447"/>
                </a:lnTo>
                <a:lnTo>
                  <a:pt x="7866977" y="911673"/>
                </a:lnTo>
                <a:lnTo>
                  <a:pt x="7877240" y="899597"/>
                </a:lnTo>
                <a:lnTo>
                  <a:pt x="7891126" y="889335"/>
                </a:lnTo>
                <a:lnTo>
                  <a:pt x="7905013" y="879070"/>
                </a:lnTo>
                <a:lnTo>
                  <a:pt x="7923126" y="870618"/>
                </a:lnTo>
                <a:lnTo>
                  <a:pt x="7923126" y="882693"/>
                </a:lnTo>
                <a:lnTo>
                  <a:pt x="7917089" y="892956"/>
                </a:lnTo>
                <a:lnTo>
                  <a:pt x="7912861" y="903221"/>
                </a:lnTo>
                <a:lnTo>
                  <a:pt x="7908635" y="917709"/>
                </a:lnTo>
                <a:lnTo>
                  <a:pt x="7904409" y="936426"/>
                </a:lnTo>
                <a:lnTo>
                  <a:pt x="7908635" y="940652"/>
                </a:lnTo>
                <a:lnTo>
                  <a:pt x="7912861" y="940652"/>
                </a:lnTo>
                <a:lnTo>
                  <a:pt x="7912861" y="942465"/>
                </a:lnTo>
                <a:lnTo>
                  <a:pt x="7930975" y="942465"/>
                </a:lnTo>
                <a:lnTo>
                  <a:pt x="7930975" y="917709"/>
                </a:lnTo>
                <a:lnTo>
                  <a:pt x="7965388" y="913483"/>
                </a:lnTo>
                <a:lnTo>
                  <a:pt x="7997991" y="913483"/>
                </a:lnTo>
                <a:lnTo>
                  <a:pt x="8022142" y="917709"/>
                </a:lnTo>
                <a:lnTo>
                  <a:pt x="8046292" y="936426"/>
                </a:lnTo>
                <a:lnTo>
                  <a:pt x="8046292" y="940652"/>
                </a:lnTo>
                <a:lnTo>
                  <a:pt x="8046292" y="950917"/>
                </a:lnTo>
                <a:lnTo>
                  <a:pt x="8050519" y="961182"/>
                </a:lnTo>
                <a:lnTo>
                  <a:pt x="8050519" y="971445"/>
                </a:lnTo>
                <a:lnTo>
                  <a:pt x="8054745" y="981709"/>
                </a:lnTo>
                <a:lnTo>
                  <a:pt x="8156176" y="990162"/>
                </a:lnTo>
                <a:lnTo>
                  <a:pt x="8164026" y="967821"/>
                </a:lnTo>
                <a:lnTo>
                  <a:pt x="8164026" y="961785"/>
                </a:lnTo>
                <a:lnTo>
                  <a:pt x="8164026" y="957559"/>
                </a:lnTo>
                <a:lnTo>
                  <a:pt x="8164026" y="951520"/>
                </a:lnTo>
                <a:lnTo>
                  <a:pt x="8164026" y="941257"/>
                </a:lnTo>
                <a:lnTo>
                  <a:pt x="8164026" y="929182"/>
                </a:lnTo>
                <a:lnTo>
                  <a:pt x="8170062" y="927371"/>
                </a:lnTo>
                <a:lnTo>
                  <a:pt x="8174290" y="927371"/>
                </a:lnTo>
                <a:lnTo>
                  <a:pt x="8174290" y="923143"/>
                </a:lnTo>
                <a:lnTo>
                  <a:pt x="8178514" y="918917"/>
                </a:lnTo>
                <a:lnTo>
                  <a:pt x="8199044" y="929182"/>
                </a:lnTo>
                <a:lnTo>
                  <a:pt x="8221382" y="941257"/>
                </a:lnTo>
                <a:lnTo>
                  <a:pt x="8241910" y="951520"/>
                </a:lnTo>
                <a:lnTo>
                  <a:pt x="8264250" y="932805"/>
                </a:lnTo>
                <a:lnTo>
                  <a:pt x="8288400" y="922540"/>
                </a:lnTo>
                <a:lnTo>
                  <a:pt x="8327040" y="918314"/>
                </a:lnTo>
                <a:lnTo>
                  <a:pt x="8327040" y="928577"/>
                </a:lnTo>
                <a:lnTo>
                  <a:pt x="8333078" y="928577"/>
                </a:lnTo>
                <a:lnTo>
                  <a:pt x="8351190" y="1000426"/>
                </a:lnTo>
                <a:lnTo>
                  <a:pt x="8327040" y="1025180"/>
                </a:lnTo>
                <a:lnTo>
                  <a:pt x="8313154" y="1062009"/>
                </a:lnTo>
                <a:lnTo>
                  <a:pt x="8317380" y="1068046"/>
                </a:lnTo>
                <a:lnTo>
                  <a:pt x="8321606" y="1076500"/>
                </a:lnTo>
                <a:lnTo>
                  <a:pt x="8321606" y="1082537"/>
                </a:lnTo>
                <a:lnTo>
                  <a:pt x="8323417" y="1090989"/>
                </a:lnTo>
                <a:lnTo>
                  <a:pt x="8327645" y="1101253"/>
                </a:lnTo>
                <a:lnTo>
                  <a:pt x="8345757" y="1119972"/>
                </a:lnTo>
                <a:lnTo>
                  <a:pt x="8369907" y="1134460"/>
                </a:lnTo>
                <a:lnTo>
                  <a:pt x="8390435" y="1148951"/>
                </a:lnTo>
                <a:lnTo>
                  <a:pt x="8394661" y="1144725"/>
                </a:lnTo>
                <a:lnTo>
                  <a:pt x="8398887" y="1140499"/>
                </a:lnTo>
                <a:lnTo>
                  <a:pt x="8409152" y="1124198"/>
                </a:lnTo>
                <a:lnTo>
                  <a:pt x="8417001" y="1101856"/>
                </a:lnTo>
                <a:lnTo>
                  <a:pt x="8423038" y="1081329"/>
                </a:lnTo>
                <a:lnTo>
                  <a:pt x="8436924" y="1062612"/>
                </a:lnTo>
                <a:lnTo>
                  <a:pt x="8436924" y="1081329"/>
                </a:lnTo>
                <a:lnTo>
                  <a:pt x="8441150" y="1095819"/>
                </a:lnTo>
                <a:lnTo>
                  <a:pt x="8447188" y="1106086"/>
                </a:lnTo>
                <a:lnTo>
                  <a:pt x="8459264" y="1112122"/>
                </a:lnTo>
                <a:lnTo>
                  <a:pt x="8473150" y="1116348"/>
                </a:lnTo>
                <a:lnTo>
                  <a:pt x="8489451" y="1120574"/>
                </a:lnTo>
                <a:lnTo>
                  <a:pt x="8516017" y="1077103"/>
                </a:lnTo>
                <a:lnTo>
                  <a:pt x="8526280" y="1087367"/>
                </a:lnTo>
                <a:lnTo>
                  <a:pt x="8536545" y="1095819"/>
                </a:lnTo>
                <a:lnTo>
                  <a:pt x="8542582" y="1106086"/>
                </a:lnTo>
                <a:lnTo>
                  <a:pt x="8554657" y="1112122"/>
                </a:lnTo>
                <a:lnTo>
                  <a:pt x="8568543" y="1120574"/>
                </a:lnTo>
                <a:lnTo>
                  <a:pt x="8574582" y="1112122"/>
                </a:lnTo>
                <a:lnTo>
                  <a:pt x="8582431" y="1106086"/>
                </a:lnTo>
                <a:lnTo>
                  <a:pt x="8588468" y="1106086"/>
                </a:lnTo>
                <a:lnTo>
                  <a:pt x="8592694" y="1106086"/>
                </a:lnTo>
                <a:lnTo>
                  <a:pt x="8602958" y="1106086"/>
                </a:lnTo>
                <a:lnTo>
                  <a:pt x="8610808" y="1110312"/>
                </a:lnTo>
                <a:lnTo>
                  <a:pt x="8624694" y="1110312"/>
                </a:lnTo>
                <a:lnTo>
                  <a:pt x="8620467" y="1073479"/>
                </a:lnTo>
                <a:lnTo>
                  <a:pt x="8612618" y="1048725"/>
                </a:lnTo>
                <a:lnTo>
                  <a:pt x="8606581" y="1015520"/>
                </a:lnTo>
                <a:lnTo>
                  <a:pt x="8630732" y="1009481"/>
                </a:lnTo>
                <a:lnTo>
                  <a:pt x="8653070" y="1001029"/>
                </a:lnTo>
                <a:lnTo>
                  <a:pt x="8687484" y="1001029"/>
                </a:lnTo>
                <a:lnTo>
                  <a:pt x="8726125" y="1005255"/>
                </a:lnTo>
                <a:lnTo>
                  <a:pt x="8764765" y="1015520"/>
                </a:lnTo>
                <a:lnTo>
                  <a:pt x="8800991" y="1025783"/>
                </a:lnTo>
                <a:lnTo>
                  <a:pt x="8833594" y="1037858"/>
                </a:lnTo>
                <a:lnTo>
                  <a:pt x="8847482" y="1048123"/>
                </a:lnTo>
                <a:lnTo>
                  <a:pt x="8853518" y="1054159"/>
                </a:lnTo>
                <a:lnTo>
                  <a:pt x="8857744" y="1066235"/>
                </a:lnTo>
                <a:lnTo>
                  <a:pt x="8857744" y="1072274"/>
                </a:lnTo>
                <a:lnTo>
                  <a:pt x="8861970" y="1076500"/>
                </a:lnTo>
                <a:lnTo>
                  <a:pt x="8861970" y="1082537"/>
                </a:lnTo>
                <a:lnTo>
                  <a:pt x="8868009" y="1086762"/>
                </a:lnTo>
                <a:lnTo>
                  <a:pt x="8875856" y="1090989"/>
                </a:lnTo>
                <a:lnTo>
                  <a:pt x="8886121" y="1095217"/>
                </a:lnTo>
                <a:lnTo>
                  <a:pt x="8906649" y="1086762"/>
                </a:lnTo>
                <a:lnTo>
                  <a:pt x="8930799" y="1086762"/>
                </a:lnTo>
                <a:lnTo>
                  <a:pt x="8957365" y="1086762"/>
                </a:lnTo>
                <a:lnTo>
                  <a:pt x="8967628" y="1109104"/>
                </a:lnTo>
                <a:lnTo>
                  <a:pt x="8981514" y="1129632"/>
                </a:lnTo>
                <a:lnTo>
                  <a:pt x="9002044" y="1148348"/>
                </a:lnTo>
                <a:lnTo>
                  <a:pt x="9028608" y="1158611"/>
                </a:lnTo>
                <a:lnTo>
                  <a:pt x="9052758" y="1148348"/>
                </a:lnTo>
                <a:lnTo>
                  <a:pt x="9087172" y="1148348"/>
                </a:lnTo>
                <a:lnTo>
                  <a:pt x="9119777" y="1152575"/>
                </a:lnTo>
                <a:lnTo>
                  <a:pt x="9152380" y="1158611"/>
                </a:lnTo>
                <a:lnTo>
                  <a:pt x="9176530" y="1164650"/>
                </a:lnTo>
                <a:lnTo>
                  <a:pt x="9186793" y="1197855"/>
                </a:lnTo>
                <a:lnTo>
                  <a:pt x="9191019" y="1226837"/>
                </a:lnTo>
                <a:lnTo>
                  <a:pt x="9197058" y="1251591"/>
                </a:lnTo>
                <a:lnTo>
                  <a:pt x="9204905" y="1255817"/>
                </a:lnTo>
                <a:lnTo>
                  <a:pt x="9209133" y="1264270"/>
                </a:lnTo>
                <a:lnTo>
                  <a:pt x="9215170" y="1266082"/>
                </a:lnTo>
                <a:lnTo>
                  <a:pt x="9282188" y="1260043"/>
                </a:lnTo>
                <a:lnTo>
                  <a:pt x="9349204" y="1260043"/>
                </a:lnTo>
                <a:lnTo>
                  <a:pt x="9418033" y="1260043"/>
                </a:lnTo>
                <a:lnTo>
                  <a:pt x="9424070" y="1274535"/>
                </a:lnTo>
                <a:lnTo>
                  <a:pt x="9434335" y="1284799"/>
                </a:lnTo>
                <a:lnTo>
                  <a:pt x="9446410" y="1299288"/>
                </a:lnTo>
                <a:lnTo>
                  <a:pt x="9456673" y="1307739"/>
                </a:lnTo>
                <a:lnTo>
                  <a:pt x="9470559" y="1318004"/>
                </a:lnTo>
                <a:lnTo>
                  <a:pt x="9470559" y="1307739"/>
                </a:lnTo>
                <a:lnTo>
                  <a:pt x="9474787" y="1303513"/>
                </a:lnTo>
                <a:lnTo>
                  <a:pt x="9476597" y="1295061"/>
                </a:lnTo>
                <a:lnTo>
                  <a:pt x="9476597" y="1289025"/>
                </a:lnTo>
                <a:lnTo>
                  <a:pt x="9480823" y="1278760"/>
                </a:lnTo>
                <a:lnTo>
                  <a:pt x="9474787" y="1266685"/>
                </a:lnTo>
                <a:lnTo>
                  <a:pt x="9470559" y="1260648"/>
                </a:lnTo>
                <a:lnTo>
                  <a:pt x="9466335" y="1256422"/>
                </a:lnTo>
                <a:lnTo>
                  <a:pt x="9466335" y="1250383"/>
                </a:lnTo>
                <a:lnTo>
                  <a:pt x="9470559" y="1241930"/>
                </a:lnTo>
                <a:lnTo>
                  <a:pt x="9470559" y="1231666"/>
                </a:lnTo>
                <a:lnTo>
                  <a:pt x="9470559" y="1221404"/>
                </a:lnTo>
                <a:lnTo>
                  <a:pt x="9504974" y="1227440"/>
                </a:lnTo>
                <a:lnTo>
                  <a:pt x="9529125" y="1241930"/>
                </a:lnTo>
                <a:lnTo>
                  <a:pt x="9557502" y="1252194"/>
                </a:lnTo>
                <a:lnTo>
                  <a:pt x="9569577" y="1252194"/>
                </a:lnTo>
                <a:lnTo>
                  <a:pt x="9579840" y="1252194"/>
                </a:lnTo>
                <a:lnTo>
                  <a:pt x="9590104" y="1250383"/>
                </a:lnTo>
                <a:lnTo>
                  <a:pt x="9597952" y="1241930"/>
                </a:lnTo>
                <a:lnTo>
                  <a:pt x="9603990" y="1237704"/>
                </a:lnTo>
                <a:lnTo>
                  <a:pt x="9611840" y="1235891"/>
                </a:lnTo>
                <a:lnTo>
                  <a:pt x="9727157" y="1285402"/>
                </a:lnTo>
                <a:lnTo>
                  <a:pt x="9791760" y="1353022"/>
                </a:lnTo>
                <a:lnTo>
                  <a:pt x="9802023" y="1361474"/>
                </a:lnTo>
                <a:lnTo>
                  <a:pt x="9812287" y="1361474"/>
                </a:lnTo>
                <a:lnTo>
                  <a:pt x="9822552" y="1363285"/>
                </a:lnTo>
                <a:lnTo>
                  <a:pt x="9834625" y="1363285"/>
                </a:lnTo>
                <a:lnTo>
                  <a:pt x="9844890" y="1371739"/>
                </a:lnTo>
                <a:lnTo>
                  <a:pt x="9865417" y="1390457"/>
                </a:lnTo>
                <a:lnTo>
                  <a:pt x="9879303" y="1410985"/>
                </a:lnTo>
                <a:lnTo>
                  <a:pt x="9893191" y="1429702"/>
                </a:lnTo>
                <a:lnTo>
                  <a:pt x="9911303" y="1444191"/>
                </a:lnTo>
                <a:lnTo>
                  <a:pt x="9945719" y="1450228"/>
                </a:lnTo>
                <a:lnTo>
                  <a:pt x="9949943" y="1448416"/>
                </a:lnTo>
                <a:lnTo>
                  <a:pt x="9954169" y="1448416"/>
                </a:lnTo>
                <a:lnTo>
                  <a:pt x="9958397" y="1444191"/>
                </a:lnTo>
                <a:lnTo>
                  <a:pt x="9960208" y="1444191"/>
                </a:lnTo>
                <a:lnTo>
                  <a:pt x="9968057" y="1444191"/>
                </a:lnTo>
                <a:lnTo>
                  <a:pt x="9988585" y="1468945"/>
                </a:lnTo>
                <a:lnTo>
                  <a:pt x="10010923" y="1493701"/>
                </a:lnTo>
                <a:lnTo>
                  <a:pt x="10029037" y="1520264"/>
                </a:lnTo>
                <a:lnTo>
                  <a:pt x="10035679" y="1551661"/>
                </a:lnTo>
                <a:lnTo>
                  <a:pt x="9965039" y="1551661"/>
                </a:lnTo>
                <a:lnTo>
                  <a:pt x="9960813" y="1557697"/>
                </a:lnTo>
                <a:lnTo>
                  <a:pt x="9954774" y="1566150"/>
                </a:lnTo>
                <a:lnTo>
                  <a:pt x="9950548" y="1570376"/>
                </a:lnTo>
                <a:lnTo>
                  <a:pt x="9946322" y="1580640"/>
                </a:lnTo>
                <a:lnTo>
                  <a:pt x="9942096" y="1590904"/>
                </a:lnTo>
                <a:lnTo>
                  <a:pt x="9949943" y="1595130"/>
                </a:lnTo>
                <a:lnTo>
                  <a:pt x="9954169" y="1599356"/>
                </a:lnTo>
                <a:lnTo>
                  <a:pt x="9955982" y="1601167"/>
                </a:lnTo>
                <a:lnTo>
                  <a:pt x="9960208" y="1609619"/>
                </a:lnTo>
                <a:lnTo>
                  <a:pt x="9960208" y="1613845"/>
                </a:lnTo>
                <a:lnTo>
                  <a:pt x="9955982" y="1619884"/>
                </a:lnTo>
                <a:lnTo>
                  <a:pt x="9949943" y="1630148"/>
                </a:lnTo>
                <a:lnTo>
                  <a:pt x="9945719" y="1634374"/>
                </a:lnTo>
                <a:lnTo>
                  <a:pt x="9939681" y="1638600"/>
                </a:lnTo>
                <a:lnTo>
                  <a:pt x="9931831" y="1638600"/>
                </a:lnTo>
                <a:lnTo>
                  <a:pt x="9925795" y="1638600"/>
                </a:lnTo>
                <a:lnTo>
                  <a:pt x="9911907" y="1638600"/>
                </a:lnTo>
                <a:lnTo>
                  <a:pt x="9898021" y="1616261"/>
                </a:lnTo>
                <a:lnTo>
                  <a:pt x="9875683" y="1605998"/>
                </a:lnTo>
                <a:lnTo>
                  <a:pt x="9847305" y="1599959"/>
                </a:lnTo>
                <a:lnTo>
                  <a:pt x="9847305" y="1573396"/>
                </a:lnTo>
                <a:lnTo>
                  <a:pt x="9841267" y="1571583"/>
                </a:lnTo>
                <a:lnTo>
                  <a:pt x="9833418" y="1567357"/>
                </a:lnTo>
                <a:lnTo>
                  <a:pt x="9831607" y="1563131"/>
                </a:lnTo>
                <a:lnTo>
                  <a:pt x="9823758" y="1558905"/>
                </a:lnTo>
                <a:lnTo>
                  <a:pt x="9809872" y="1558905"/>
                </a:lnTo>
                <a:lnTo>
                  <a:pt x="9805646" y="1558905"/>
                </a:lnTo>
                <a:lnTo>
                  <a:pt x="9803835" y="1563131"/>
                </a:lnTo>
                <a:lnTo>
                  <a:pt x="9799607" y="1563131"/>
                </a:lnTo>
                <a:lnTo>
                  <a:pt x="9795381" y="1563131"/>
                </a:lnTo>
                <a:lnTo>
                  <a:pt x="9789345" y="1567357"/>
                </a:lnTo>
                <a:lnTo>
                  <a:pt x="9781495" y="1552869"/>
                </a:lnTo>
                <a:lnTo>
                  <a:pt x="9771233" y="1538378"/>
                </a:lnTo>
                <a:lnTo>
                  <a:pt x="9763383" y="1528113"/>
                </a:lnTo>
                <a:lnTo>
                  <a:pt x="9763383" y="1552869"/>
                </a:lnTo>
                <a:lnTo>
                  <a:pt x="9757345" y="1581848"/>
                </a:lnTo>
                <a:lnTo>
                  <a:pt x="9749497" y="1606601"/>
                </a:lnTo>
                <a:lnTo>
                  <a:pt x="9733194" y="1621091"/>
                </a:lnTo>
                <a:lnTo>
                  <a:pt x="9725347" y="1625317"/>
                </a:lnTo>
                <a:lnTo>
                  <a:pt x="9719308" y="1625317"/>
                </a:lnTo>
                <a:lnTo>
                  <a:pt x="9715082" y="1625317"/>
                </a:lnTo>
                <a:lnTo>
                  <a:pt x="9710856" y="1625317"/>
                </a:lnTo>
                <a:lnTo>
                  <a:pt x="9706630" y="1621091"/>
                </a:lnTo>
                <a:lnTo>
                  <a:pt x="9704819" y="1621091"/>
                </a:lnTo>
                <a:lnTo>
                  <a:pt x="9700591" y="1621091"/>
                </a:lnTo>
                <a:lnTo>
                  <a:pt x="9696365" y="1625317"/>
                </a:lnTo>
                <a:lnTo>
                  <a:pt x="9692139" y="1629543"/>
                </a:lnTo>
                <a:lnTo>
                  <a:pt x="9686102" y="1639808"/>
                </a:lnTo>
                <a:lnTo>
                  <a:pt x="9706630" y="1664561"/>
                </a:lnTo>
                <a:lnTo>
                  <a:pt x="9728967" y="1708030"/>
                </a:lnTo>
                <a:lnTo>
                  <a:pt x="9739233" y="1757539"/>
                </a:lnTo>
                <a:lnTo>
                  <a:pt x="9733194" y="1757539"/>
                </a:lnTo>
                <a:lnTo>
                  <a:pt x="9728967" y="1761765"/>
                </a:lnTo>
                <a:lnTo>
                  <a:pt x="9721119" y="1761765"/>
                </a:lnTo>
                <a:lnTo>
                  <a:pt x="9710856" y="1765992"/>
                </a:lnTo>
                <a:lnTo>
                  <a:pt x="9696970" y="1755727"/>
                </a:lnTo>
                <a:lnTo>
                  <a:pt x="9686705" y="1747275"/>
                </a:lnTo>
                <a:lnTo>
                  <a:pt x="9672819" y="1745464"/>
                </a:lnTo>
                <a:lnTo>
                  <a:pt x="9654705" y="1741238"/>
                </a:lnTo>
                <a:lnTo>
                  <a:pt x="9644443" y="1770218"/>
                </a:lnTo>
                <a:lnTo>
                  <a:pt x="9623915" y="1784709"/>
                </a:lnTo>
                <a:lnTo>
                  <a:pt x="9597349" y="1794972"/>
                </a:lnTo>
                <a:lnTo>
                  <a:pt x="9568972" y="1805237"/>
                </a:lnTo>
                <a:lnTo>
                  <a:pt x="9567161" y="1834217"/>
                </a:lnTo>
                <a:lnTo>
                  <a:pt x="9559312" y="1856558"/>
                </a:lnTo>
                <a:lnTo>
                  <a:pt x="9545426" y="1877086"/>
                </a:lnTo>
                <a:lnTo>
                  <a:pt x="9517049" y="1881312"/>
                </a:lnTo>
                <a:lnTo>
                  <a:pt x="9496522" y="1887349"/>
                </a:lnTo>
                <a:lnTo>
                  <a:pt x="9482634" y="1895802"/>
                </a:lnTo>
                <a:lnTo>
                  <a:pt x="9468748" y="1900029"/>
                </a:lnTo>
                <a:lnTo>
                  <a:pt x="9458485" y="1891577"/>
                </a:lnTo>
                <a:lnTo>
                  <a:pt x="9446410" y="1881312"/>
                </a:lnTo>
                <a:lnTo>
                  <a:pt x="9440371" y="1871047"/>
                </a:lnTo>
                <a:lnTo>
                  <a:pt x="9426485" y="1872860"/>
                </a:lnTo>
                <a:lnTo>
                  <a:pt x="9408373" y="1877086"/>
                </a:lnTo>
                <a:lnTo>
                  <a:pt x="9394485" y="1885538"/>
                </a:lnTo>
                <a:lnTo>
                  <a:pt x="9384223" y="1891577"/>
                </a:lnTo>
                <a:lnTo>
                  <a:pt x="9384223" y="1906065"/>
                </a:lnTo>
                <a:lnTo>
                  <a:pt x="9373958" y="1910292"/>
                </a:lnTo>
                <a:lnTo>
                  <a:pt x="9355846" y="1910292"/>
                </a:lnTo>
                <a:lnTo>
                  <a:pt x="9331695" y="1910292"/>
                </a:lnTo>
                <a:lnTo>
                  <a:pt x="9309357" y="1914519"/>
                </a:lnTo>
                <a:lnTo>
                  <a:pt x="9299092" y="1916330"/>
                </a:lnTo>
                <a:lnTo>
                  <a:pt x="9280978" y="1959802"/>
                </a:lnTo>
                <a:lnTo>
                  <a:pt x="9279168" y="2006893"/>
                </a:lnTo>
                <a:lnTo>
                  <a:pt x="9279168" y="2060626"/>
                </a:lnTo>
                <a:lnTo>
                  <a:pt x="9285206" y="2107721"/>
                </a:lnTo>
                <a:lnTo>
                  <a:pt x="9274942" y="2107721"/>
                </a:lnTo>
                <a:lnTo>
                  <a:pt x="9270716" y="2107721"/>
                </a:lnTo>
                <a:lnTo>
                  <a:pt x="9266490" y="2107721"/>
                </a:lnTo>
                <a:lnTo>
                  <a:pt x="9264679" y="2111946"/>
                </a:lnTo>
                <a:lnTo>
                  <a:pt x="9260453" y="2113758"/>
                </a:lnTo>
                <a:lnTo>
                  <a:pt x="9256225" y="2125834"/>
                </a:lnTo>
                <a:lnTo>
                  <a:pt x="9251999" y="2136096"/>
                </a:lnTo>
                <a:lnTo>
                  <a:pt x="9251999" y="2150587"/>
                </a:lnTo>
                <a:lnTo>
                  <a:pt x="9251999" y="2166885"/>
                </a:lnTo>
                <a:lnTo>
                  <a:pt x="9227848" y="2166885"/>
                </a:lnTo>
                <a:lnTo>
                  <a:pt x="9213962" y="2189223"/>
                </a:lnTo>
                <a:lnTo>
                  <a:pt x="9203699" y="2203714"/>
                </a:lnTo>
                <a:lnTo>
                  <a:pt x="9199471" y="2218204"/>
                </a:lnTo>
                <a:lnTo>
                  <a:pt x="9195245" y="2247182"/>
                </a:lnTo>
                <a:lnTo>
                  <a:pt x="9189209" y="2247182"/>
                </a:lnTo>
                <a:lnTo>
                  <a:pt x="9181359" y="2247182"/>
                </a:lnTo>
                <a:lnTo>
                  <a:pt x="9179549" y="2247182"/>
                </a:lnTo>
                <a:lnTo>
                  <a:pt x="9175321" y="2247182"/>
                </a:lnTo>
                <a:lnTo>
                  <a:pt x="9167473" y="2247182"/>
                </a:lnTo>
                <a:lnTo>
                  <a:pt x="9153585" y="2276167"/>
                </a:lnTo>
                <a:lnTo>
                  <a:pt x="9143323" y="2311185"/>
                </a:lnTo>
                <a:lnTo>
                  <a:pt x="9119172" y="2311185"/>
                </a:lnTo>
                <a:lnTo>
                  <a:pt x="9111323" y="2350426"/>
                </a:lnTo>
                <a:lnTo>
                  <a:pt x="9099247" y="2350426"/>
                </a:lnTo>
                <a:lnTo>
                  <a:pt x="9099247" y="2340164"/>
                </a:lnTo>
                <a:lnTo>
                  <a:pt x="9070872" y="2300923"/>
                </a:lnTo>
                <a:lnTo>
                  <a:pt x="9052758" y="2253824"/>
                </a:lnTo>
                <a:lnTo>
                  <a:pt x="9048532" y="2200090"/>
                </a:lnTo>
                <a:lnTo>
                  <a:pt x="9052758" y="2136096"/>
                </a:lnTo>
                <a:lnTo>
                  <a:pt x="9063023" y="2127644"/>
                </a:lnTo>
                <a:lnTo>
                  <a:pt x="9070872" y="2121605"/>
                </a:lnTo>
                <a:lnTo>
                  <a:pt x="9081135" y="2113153"/>
                </a:lnTo>
                <a:lnTo>
                  <a:pt x="9085361" y="2102891"/>
                </a:lnTo>
                <a:lnTo>
                  <a:pt x="9091400" y="2088400"/>
                </a:lnTo>
                <a:lnTo>
                  <a:pt x="9081135" y="2069683"/>
                </a:lnTo>
                <a:lnTo>
                  <a:pt x="9076909" y="2044930"/>
                </a:lnTo>
                <a:lnTo>
                  <a:pt x="9090795" y="2015948"/>
                </a:lnTo>
                <a:lnTo>
                  <a:pt x="9104681" y="2005685"/>
                </a:lnTo>
                <a:lnTo>
                  <a:pt x="9122795" y="1997233"/>
                </a:lnTo>
                <a:lnTo>
                  <a:pt x="9143323" y="1991194"/>
                </a:lnTo>
                <a:lnTo>
                  <a:pt x="9157209" y="1976703"/>
                </a:lnTo>
                <a:lnTo>
                  <a:pt x="9185585" y="1933234"/>
                </a:lnTo>
                <a:lnTo>
                  <a:pt x="9213962" y="1889763"/>
                </a:lnTo>
                <a:lnTo>
                  <a:pt x="9236302" y="1871047"/>
                </a:lnTo>
                <a:lnTo>
                  <a:pt x="9260453" y="1854745"/>
                </a:lnTo>
                <a:lnTo>
                  <a:pt x="9284602" y="1836030"/>
                </a:lnTo>
                <a:lnTo>
                  <a:pt x="9294866" y="1811274"/>
                </a:lnTo>
                <a:lnTo>
                  <a:pt x="9302716" y="1782293"/>
                </a:lnTo>
                <a:lnTo>
                  <a:pt x="9312978" y="1755727"/>
                </a:lnTo>
                <a:lnTo>
                  <a:pt x="9312978" y="1753916"/>
                </a:lnTo>
                <a:lnTo>
                  <a:pt x="9308752" y="1753916"/>
                </a:lnTo>
                <a:lnTo>
                  <a:pt x="9308752" y="1749690"/>
                </a:lnTo>
                <a:lnTo>
                  <a:pt x="9304526" y="1745464"/>
                </a:lnTo>
                <a:lnTo>
                  <a:pt x="9298488" y="1749690"/>
                </a:lnTo>
                <a:lnTo>
                  <a:pt x="9294261" y="1753916"/>
                </a:lnTo>
                <a:lnTo>
                  <a:pt x="9292451" y="1755727"/>
                </a:lnTo>
                <a:lnTo>
                  <a:pt x="9274339" y="1782293"/>
                </a:lnTo>
                <a:lnTo>
                  <a:pt x="9256225" y="1811274"/>
                </a:lnTo>
                <a:lnTo>
                  <a:pt x="9238113" y="1836030"/>
                </a:lnTo>
                <a:lnTo>
                  <a:pt x="9213962" y="1854745"/>
                </a:lnTo>
                <a:lnTo>
                  <a:pt x="9181359" y="1869236"/>
                </a:lnTo>
                <a:lnTo>
                  <a:pt x="9179549" y="1857161"/>
                </a:lnTo>
                <a:lnTo>
                  <a:pt x="9179549" y="1855350"/>
                </a:lnTo>
                <a:lnTo>
                  <a:pt x="9175321" y="1846898"/>
                </a:lnTo>
                <a:lnTo>
                  <a:pt x="9175321" y="1836633"/>
                </a:lnTo>
                <a:lnTo>
                  <a:pt x="9179549" y="1832407"/>
                </a:lnTo>
                <a:lnTo>
                  <a:pt x="9179549" y="1828181"/>
                </a:lnTo>
                <a:lnTo>
                  <a:pt x="9179549" y="1826368"/>
                </a:lnTo>
                <a:lnTo>
                  <a:pt x="9181359" y="1817915"/>
                </a:lnTo>
                <a:lnTo>
                  <a:pt x="9181359" y="1811879"/>
                </a:lnTo>
                <a:lnTo>
                  <a:pt x="9171095" y="1803426"/>
                </a:lnTo>
                <a:lnTo>
                  <a:pt x="9160832" y="1799198"/>
                </a:lnTo>
                <a:lnTo>
                  <a:pt x="9152982" y="1797388"/>
                </a:lnTo>
                <a:lnTo>
                  <a:pt x="9142720" y="1793161"/>
                </a:lnTo>
                <a:lnTo>
                  <a:pt x="9136681" y="1797388"/>
                </a:lnTo>
                <a:lnTo>
                  <a:pt x="9118569" y="1807652"/>
                </a:lnTo>
                <a:lnTo>
                  <a:pt x="9094418" y="1828181"/>
                </a:lnTo>
                <a:lnTo>
                  <a:pt x="9072078" y="1854745"/>
                </a:lnTo>
                <a:lnTo>
                  <a:pt x="9051551" y="1879501"/>
                </a:lnTo>
                <a:lnTo>
                  <a:pt x="9041288" y="1898217"/>
                </a:lnTo>
                <a:lnTo>
                  <a:pt x="9041288" y="1904255"/>
                </a:lnTo>
                <a:lnTo>
                  <a:pt x="9041288" y="1912707"/>
                </a:lnTo>
                <a:lnTo>
                  <a:pt x="9043099" y="1918747"/>
                </a:lnTo>
                <a:lnTo>
                  <a:pt x="9047325" y="1929007"/>
                </a:lnTo>
                <a:lnTo>
                  <a:pt x="9051551" y="1937460"/>
                </a:lnTo>
                <a:lnTo>
                  <a:pt x="9051551" y="1943499"/>
                </a:lnTo>
                <a:lnTo>
                  <a:pt x="9029213" y="1953762"/>
                </a:lnTo>
                <a:lnTo>
                  <a:pt x="9005062" y="1957991"/>
                </a:lnTo>
                <a:lnTo>
                  <a:pt x="8972459" y="1962217"/>
                </a:lnTo>
                <a:lnTo>
                  <a:pt x="8942270" y="1962217"/>
                </a:lnTo>
                <a:lnTo>
                  <a:pt x="8942270" y="1922972"/>
                </a:lnTo>
                <a:lnTo>
                  <a:pt x="8909667" y="1929007"/>
                </a:lnTo>
                <a:lnTo>
                  <a:pt x="8881290" y="1941083"/>
                </a:lnTo>
                <a:lnTo>
                  <a:pt x="8857141" y="1936857"/>
                </a:lnTo>
                <a:lnTo>
                  <a:pt x="8839027" y="1914519"/>
                </a:lnTo>
                <a:lnTo>
                  <a:pt x="8768388" y="1904255"/>
                </a:lnTo>
                <a:lnTo>
                  <a:pt x="8744237" y="1929007"/>
                </a:lnTo>
                <a:lnTo>
                  <a:pt x="8715861" y="1947725"/>
                </a:lnTo>
                <a:lnTo>
                  <a:pt x="8691710" y="1968254"/>
                </a:lnTo>
                <a:lnTo>
                  <a:pt x="8677824" y="1994818"/>
                </a:lnTo>
                <a:lnTo>
                  <a:pt x="8663938" y="2019571"/>
                </a:lnTo>
                <a:lnTo>
                  <a:pt x="8650052" y="2044325"/>
                </a:lnTo>
                <a:lnTo>
                  <a:pt x="8631938" y="2063041"/>
                </a:lnTo>
                <a:lnTo>
                  <a:pt x="8575186" y="2081758"/>
                </a:lnTo>
                <a:lnTo>
                  <a:pt x="8561298" y="2096249"/>
                </a:lnTo>
                <a:lnTo>
                  <a:pt x="8551036" y="2112551"/>
                </a:lnTo>
                <a:lnTo>
                  <a:pt x="8540771" y="2127039"/>
                </a:lnTo>
                <a:lnTo>
                  <a:pt x="8516620" y="2145756"/>
                </a:lnTo>
                <a:lnTo>
                  <a:pt x="8516620" y="2166279"/>
                </a:lnTo>
                <a:lnTo>
                  <a:pt x="8546808" y="2166279"/>
                </a:lnTo>
                <a:lnTo>
                  <a:pt x="8551036" y="2178354"/>
                </a:lnTo>
                <a:lnTo>
                  <a:pt x="8555262" y="2184393"/>
                </a:lnTo>
                <a:lnTo>
                  <a:pt x="8557072" y="2192846"/>
                </a:lnTo>
                <a:lnTo>
                  <a:pt x="8564922" y="2198885"/>
                </a:lnTo>
                <a:lnTo>
                  <a:pt x="8570958" y="2203111"/>
                </a:lnTo>
                <a:lnTo>
                  <a:pt x="8584846" y="2207336"/>
                </a:lnTo>
                <a:lnTo>
                  <a:pt x="8592694" y="2198885"/>
                </a:lnTo>
                <a:lnTo>
                  <a:pt x="8598732" y="2194656"/>
                </a:lnTo>
                <a:lnTo>
                  <a:pt x="8610808" y="2192846"/>
                </a:lnTo>
                <a:lnTo>
                  <a:pt x="8621070" y="2192846"/>
                </a:lnTo>
                <a:lnTo>
                  <a:pt x="8639184" y="2192846"/>
                </a:lnTo>
                <a:lnTo>
                  <a:pt x="8653070" y="2209148"/>
                </a:lnTo>
                <a:lnTo>
                  <a:pt x="8663335" y="2223638"/>
                </a:lnTo>
                <a:lnTo>
                  <a:pt x="8669372" y="2242353"/>
                </a:lnTo>
                <a:lnTo>
                  <a:pt x="8677221" y="2271335"/>
                </a:lnTo>
                <a:lnTo>
                  <a:pt x="8681447" y="2290054"/>
                </a:lnTo>
                <a:lnTo>
                  <a:pt x="8677221" y="2300318"/>
                </a:lnTo>
                <a:lnTo>
                  <a:pt x="8666956" y="2310581"/>
                </a:lnTo>
                <a:lnTo>
                  <a:pt x="8662730" y="2329297"/>
                </a:lnTo>
                <a:lnTo>
                  <a:pt x="8662730" y="2349823"/>
                </a:lnTo>
                <a:lnTo>
                  <a:pt x="8668769" y="2368539"/>
                </a:lnTo>
                <a:lnTo>
                  <a:pt x="8676616" y="2387255"/>
                </a:lnTo>
                <a:lnTo>
                  <a:pt x="8682655" y="2412009"/>
                </a:lnTo>
                <a:lnTo>
                  <a:pt x="8662127" y="2434347"/>
                </a:lnTo>
                <a:lnTo>
                  <a:pt x="8648241" y="2459103"/>
                </a:lnTo>
                <a:lnTo>
                  <a:pt x="8637977" y="2483857"/>
                </a:lnTo>
                <a:lnTo>
                  <a:pt x="8624091" y="2517063"/>
                </a:lnTo>
                <a:lnTo>
                  <a:pt x="8616241" y="2523101"/>
                </a:lnTo>
                <a:lnTo>
                  <a:pt x="8598127" y="2545439"/>
                </a:lnTo>
                <a:lnTo>
                  <a:pt x="8577600" y="2570196"/>
                </a:lnTo>
                <a:lnTo>
                  <a:pt x="8555262" y="2599175"/>
                </a:lnTo>
                <a:lnTo>
                  <a:pt x="8531111" y="2623928"/>
                </a:lnTo>
                <a:lnTo>
                  <a:pt x="8510584" y="2648682"/>
                </a:lnTo>
                <a:lnTo>
                  <a:pt x="8496698" y="2667398"/>
                </a:lnTo>
                <a:lnTo>
                  <a:pt x="8488848" y="2675853"/>
                </a:lnTo>
                <a:lnTo>
                  <a:pt x="8464698" y="2681890"/>
                </a:lnTo>
                <a:lnTo>
                  <a:pt x="8440547" y="2677664"/>
                </a:lnTo>
                <a:lnTo>
                  <a:pt x="8418209" y="2677664"/>
                </a:lnTo>
                <a:lnTo>
                  <a:pt x="8397681" y="2681890"/>
                </a:lnTo>
                <a:lnTo>
                  <a:pt x="8379567" y="2700607"/>
                </a:lnTo>
                <a:lnTo>
                  <a:pt x="8365681" y="2721134"/>
                </a:lnTo>
                <a:lnTo>
                  <a:pt x="8355417" y="2743474"/>
                </a:lnTo>
                <a:lnTo>
                  <a:pt x="8341531" y="2764001"/>
                </a:lnTo>
                <a:lnTo>
                  <a:pt x="8321003" y="2778492"/>
                </a:lnTo>
                <a:lnTo>
                  <a:pt x="8316777" y="2778492"/>
                </a:lnTo>
                <a:lnTo>
                  <a:pt x="8312551" y="2782718"/>
                </a:lnTo>
                <a:lnTo>
                  <a:pt x="8308323" y="2782718"/>
                </a:lnTo>
                <a:lnTo>
                  <a:pt x="8302286" y="2782718"/>
                </a:lnTo>
                <a:lnTo>
                  <a:pt x="8294437" y="2786944"/>
                </a:lnTo>
                <a:lnTo>
                  <a:pt x="8302286" y="2807472"/>
                </a:lnTo>
                <a:lnTo>
                  <a:pt x="8316172" y="2829809"/>
                </a:lnTo>
                <a:lnTo>
                  <a:pt x="8326437" y="2854565"/>
                </a:lnTo>
                <a:lnTo>
                  <a:pt x="8340323" y="2879318"/>
                </a:lnTo>
                <a:lnTo>
                  <a:pt x="8346362" y="2901656"/>
                </a:lnTo>
                <a:lnTo>
                  <a:pt x="8350588" y="2926411"/>
                </a:lnTo>
                <a:lnTo>
                  <a:pt x="8344549" y="2942712"/>
                </a:lnTo>
                <a:lnTo>
                  <a:pt x="8330663" y="2957201"/>
                </a:lnTo>
                <a:lnTo>
                  <a:pt x="8302286" y="2969276"/>
                </a:lnTo>
                <a:lnTo>
                  <a:pt x="8255797" y="2975315"/>
                </a:lnTo>
                <a:lnTo>
                  <a:pt x="8255797" y="2956598"/>
                </a:lnTo>
                <a:lnTo>
                  <a:pt x="8251569" y="2940297"/>
                </a:lnTo>
                <a:lnTo>
                  <a:pt x="8251569" y="2915544"/>
                </a:lnTo>
                <a:lnTo>
                  <a:pt x="8255797" y="2886562"/>
                </a:lnTo>
                <a:lnTo>
                  <a:pt x="8255797" y="2864225"/>
                </a:lnTo>
                <a:lnTo>
                  <a:pt x="8245533" y="2864225"/>
                </a:lnTo>
                <a:lnTo>
                  <a:pt x="8237683" y="2864225"/>
                </a:lnTo>
                <a:lnTo>
                  <a:pt x="8231647" y="2864225"/>
                </a:lnTo>
                <a:lnTo>
                  <a:pt x="8227421" y="2864225"/>
                </a:lnTo>
                <a:lnTo>
                  <a:pt x="8223195" y="2859998"/>
                </a:lnTo>
                <a:lnTo>
                  <a:pt x="8217156" y="2858186"/>
                </a:lnTo>
                <a:lnTo>
                  <a:pt x="8209307" y="2846111"/>
                </a:lnTo>
                <a:lnTo>
                  <a:pt x="8217156" y="2835848"/>
                </a:lnTo>
                <a:lnTo>
                  <a:pt x="8223195" y="2825583"/>
                </a:lnTo>
                <a:lnTo>
                  <a:pt x="8227421" y="2815321"/>
                </a:lnTo>
                <a:lnTo>
                  <a:pt x="8235268" y="2800830"/>
                </a:lnTo>
                <a:lnTo>
                  <a:pt x="8217156" y="2800830"/>
                </a:lnTo>
                <a:lnTo>
                  <a:pt x="8194818" y="2796604"/>
                </a:lnTo>
                <a:lnTo>
                  <a:pt x="8170667" y="2802641"/>
                </a:lnTo>
                <a:lnTo>
                  <a:pt x="8142290" y="2814716"/>
                </a:lnTo>
                <a:lnTo>
                  <a:pt x="8118140" y="2824980"/>
                </a:lnTo>
                <a:lnTo>
                  <a:pt x="8118140" y="2816529"/>
                </a:lnTo>
                <a:lnTo>
                  <a:pt x="8122366" y="2806264"/>
                </a:lnTo>
                <a:lnTo>
                  <a:pt x="8126592" y="2800225"/>
                </a:lnTo>
                <a:lnTo>
                  <a:pt x="8128404" y="2788152"/>
                </a:lnTo>
                <a:lnTo>
                  <a:pt x="8132630" y="2782114"/>
                </a:lnTo>
                <a:lnTo>
                  <a:pt x="8138667" y="2767623"/>
                </a:lnTo>
                <a:lnTo>
                  <a:pt x="8132630" y="2767623"/>
                </a:lnTo>
                <a:lnTo>
                  <a:pt x="8126592" y="2763396"/>
                </a:lnTo>
                <a:lnTo>
                  <a:pt x="8118743" y="2763396"/>
                </a:lnTo>
                <a:lnTo>
                  <a:pt x="8108480" y="2759171"/>
                </a:lnTo>
                <a:lnTo>
                  <a:pt x="8086142" y="2781511"/>
                </a:lnTo>
                <a:lnTo>
                  <a:pt x="8061991" y="2800225"/>
                </a:lnTo>
                <a:lnTo>
                  <a:pt x="8037840" y="2820754"/>
                </a:lnTo>
                <a:lnTo>
                  <a:pt x="8023952" y="2845508"/>
                </a:lnTo>
                <a:lnTo>
                  <a:pt x="8037840" y="2853960"/>
                </a:lnTo>
                <a:lnTo>
                  <a:pt x="8048103" y="2859998"/>
                </a:lnTo>
                <a:lnTo>
                  <a:pt x="8055952" y="2868450"/>
                </a:lnTo>
                <a:lnTo>
                  <a:pt x="8061991" y="2874487"/>
                </a:lnTo>
                <a:lnTo>
                  <a:pt x="8069838" y="2886562"/>
                </a:lnTo>
                <a:lnTo>
                  <a:pt x="8090366" y="2874487"/>
                </a:lnTo>
                <a:lnTo>
                  <a:pt x="8108480" y="2868450"/>
                </a:lnTo>
                <a:lnTo>
                  <a:pt x="8126592" y="2868450"/>
                </a:lnTo>
                <a:lnTo>
                  <a:pt x="8147119" y="2878713"/>
                </a:lnTo>
                <a:lnTo>
                  <a:pt x="8157384" y="2878713"/>
                </a:lnTo>
                <a:lnTo>
                  <a:pt x="8157384" y="2903468"/>
                </a:lnTo>
                <a:lnTo>
                  <a:pt x="8118743" y="2903468"/>
                </a:lnTo>
                <a:lnTo>
                  <a:pt x="8104857" y="2922185"/>
                </a:lnTo>
                <a:lnTo>
                  <a:pt x="8090971" y="2936674"/>
                </a:lnTo>
                <a:lnTo>
                  <a:pt x="8080706" y="2951164"/>
                </a:lnTo>
                <a:lnTo>
                  <a:pt x="8070443" y="2975918"/>
                </a:lnTo>
                <a:lnTo>
                  <a:pt x="8098820" y="2994635"/>
                </a:lnTo>
                <a:lnTo>
                  <a:pt x="8115121" y="3023614"/>
                </a:lnTo>
                <a:lnTo>
                  <a:pt x="8129007" y="3062859"/>
                </a:lnTo>
                <a:lnTo>
                  <a:pt x="8136857" y="3102103"/>
                </a:lnTo>
                <a:lnTo>
                  <a:pt x="8138667" y="3145575"/>
                </a:lnTo>
                <a:lnTo>
                  <a:pt x="8138667" y="3183612"/>
                </a:lnTo>
                <a:lnTo>
                  <a:pt x="8114517" y="3199914"/>
                </a:lnTo>
                <a:lnTo>
                  <a:pt x="8100631" y="3228893"/>
                </a:lnTo>
                <a:lnTo>
                  <a:pt x="8086745" y="3255459"/>
                </a:lnTo>
                <a:lnTo>
                  <a:pt x="8070443" y="3284439"/>
                </a:lnTo>
                <a:lnTo>
                  <a:pt x="8034217" y="3323683"/>
                </a:lnTo>
                <a:lnTo>
                  <a:pt x="7987728" y="3352663"/>
                </a:lnTo>
                <a:lnTo>
                  <a:pt x="7938824" y="3373193"/>
                </a:lnTo>
                <a:lnTo>
                  <a:pt x="7882071" y="3391907"/>
                </a:lnTo>
                <a:lnTo>
                  <a:pt x="7829543" y="3402172"/>
                </a:lnTo>
                <a:lnTo>
                  <a:pt x="7829543" y="3416663"/>
                </a:lnTo>
                <a:lnTo>
                  <a:pt x="7829543" y="3425115"/>
                </a:lnTo>
                <a:lnTo>
                  <a:pt x="7829543" y="3431152"/>
                </a:lnTo>
                <a:lnTo>
                  <a:pt x="7829543" y="3435380"/>
                </a:lnTo>
                <a:lnTo>
                  <a:pt x="7833769" y="3439606"/>
                </a:lnTo>
                <a:lnTo>
                  <a:pt x="7833769" y="3449869"/>
                </a:lnTo>
                <a:lnTo>
                  <a:pt x="7835582" y="3460133"/>
                </a:lnTo>
                <a:lnTo>
                  <a:pt x="7829543" y="3468586"/>
                </a:lnTo>
                <a:lnTo>
                  <a:pt x="7821694" y="3474622"/>
                </a:lnTo>
                <a:lnTo>
                  <a:pt x="7819883" y="3478850"/>
                </a:lnTo>
                <a:lnTo>
                  <a:pt x="7812034" y="3484887"/>
                </a:lnTo>
                <a:lnTo>
                  <a:pt x="7798148" y="3493339"/>
                </a:lnTo>
                <a:lnTo>
                  <a:pt x="7793922" y="3493339"/>
                </a:lnTo>
                <a:lnTo>
                  <a:pt x="7792109" y="3497565"/>
                </a:lnTo>
                <a:lnTo>
                  <a:pt x="7787883" y="3497565"/>
                </a:lnTo>
                <a:lnTo>
                  <a:pt x="7783657" y="3497565"/>
                </a:lnTo>
                <a:lnTo>
                  <a:pt x="7777619" y="3499378"/>
                </a:lnTo>
                <a:lnTo>
                  <a:pt x="7773392" y="3489113"/>
                </a:lnTo>
                <a:lnTo>
                  <a:pt x="7769166" y="3478850"/>
                </a:lnTo>
                <a:lnTo>
                  <a:pt x="7769166" y="3468586"/>
                </a:lnTo>
                <a:lnTo>
                  <a:pt x="7769166" y="3449869"/>
                </a:lnTo>
                <a:lnTo>
                  <a:pt x="7777016" y="3445643"/>
                </a:lnTo>
                <a:lnTo>
                  <a:pt x="7783054" y="3445643"/>
                </a:lnTo>
                <a:lnTo>
                  <a:pt x="7790902" y="3441417"/>
                </a:lnTo>
                <a:lnTo>
                  <a:pt x="7792714" y="3435380"/>
                </a:lnTo>
                <a:lnTo>
                  <a:pt x="7796940" y="3426926"/>
                </a:lnTo>
                <a:lnTo>
                  <a:pt x="7792714" y="3420889"/>
                </a:lnTo>
                <a:lnTo>
                  <a:pt x="7786676" y="3410624"/>
                </a:lnTo>
                <a:lnTo>
                  <a:pt x="7782449" y="3402172"/>
                </a:lnTo>
                <a:lnTo>
                  <a:pt x="7776413" y="3397946"/>
                </a:lnTo>
                <a:lnTo>
                  <a:pt x="7772187" y="3397946"/>
                </a:lnTo>
                <a:lnTo>
                  <a:pt x="7761922" y="3396135"/>
                </a:lnTo>
                <a:lnTo>
                  <a:pt x="7749847" y="3396135"/>
                </a:lnTo>
                <a:lnTo>
                  <a:pt x="7737771" y="3412437"/>
                </a:lnTo>
                <a:lnTo>
                  <a:pt x="7723885" y="3424512"/>
                </a:lnTo>
                <a:lnTo>
                  <a:pt x="7711810" y="3434775"/>
                </a:lnTo>
                <a:lnTo>
                  <a:pt x="7701545" y="3453492"/>
                </a:lnTo>
                <a:lnTo>
                  <a:pt x="7697319" y="3482472"/>
                </a:lnTo>
                <a:lnTo>
                  <a:pt x="7729924" y="3513264"/>
                </a:lnTo>
                <a:lnTo>
                  <a:pt x="7754073" y="3546471"/>
                </a:lnTo>
                <a:lnTo>
                  <a:pt x="7776413" y="3581488"/>
                </a:lnTo>
                <a:lnTo>
                  <a:pt x="7786676" y="3628581"/>
                </a:lnTo>
                <a:lnTo>
                  <a:pt x="7790902" y="3685940"/>
                </a:lnTo>
                <a:lnTo>
                  <a:pt x="7673170" y="3782541"/>
                </a:lnTo>
                <a:lnTo>
                  <a:pt x="7659283" y="3782541"/>
                </a:lnTo>
                <a:lnTo>
                  <a:pt x="7649020" y="3743296"/>
                </a:lnTo>
                <a:lnTo>
                  <a:pt x="7626680" y="3714315"/>
                </a:lnTo>
                <a:lnTo>
                  <a:pt x="7598303" y="3689561"/>
                </a:lnTo>
                <a:lnTo>
                  <a:pt x="7568116" y="3664807"/>
                </a:lnTo>
                <a:lnTo>
                  <a:pt x="7535513" y="3638241"/>
                </a:lnTo>
                <a:lnTo>
                  <a:pt x="7521627" y="3695600"/>
                </a:lnTo>
                <a:lnTo>
                  <a:pt x="7503513" y="3742691"/>
                </a:lnTo>
                <a:lnTo>
                  <a:pt x="7521627" y="3752956"/>
                </a:lnTo>
                <a:lnTo>
                  <a:pt x="7529474" y="3767447"/>
                </a:lnTo>
                <a:lnTo>
                  <a:pt x="7531287" y="3786162"/>
                </a:lnTo>
                <a:lnTo>
                  <a:pt x="7543362" y="3806691"/>
                </a:lnTo>
                <a:lnTo>
                  <a:pt x="7545173" y="3810917"/>
                </a:lnTo>
                <a:lnTo>
                  <a:pt x="7553022" y="3810917"/>
                </a:lnTo>
                <a:lnTo>
                  <a:pt x="7559059" y="3810917"/>
                </a:lnTo>
                <a:lnTo>
                  <a:pt x="7566908" y="3810917"/>
                </a:lnTo>
                <a:lnTo>
                  <a:pt x="7572946" y="3815143"/>
                </a:lnTo>
                <a:lnTo>
                  <a:pt x="7601321" y="3844123"/>
                </a:lnTo>
                <a:lnTo>
                  <a:pt x="7623661" y="3887594"/>
                </a:lnTo>
                <a:lnTo>
                  <a:pt x="7637547" y="3937103"/>
                </a:lnTo>
                <a:lnTo>
                  <a:pt x="7639360" y="3988422"/>
                </a:lnTo>
                <a:lnTo>
                  <a:pt x="7622253" y="3988422"/>
                </a:lnTo>
                <a:lnTo>
                  <a:pt x="7630303" y="3998083"/>
                </a:lnTo>
                <a:lnTo>
                  <a:pt x="7652641" y="4028874"/>
                </a:lnTo>
                <a:lnTo>
                  <a:pt x="7676792" y="4065705"/>
                </a:lnTo>
                <a:lnTo>
                  <a:pt x="7711205" y="4094684"/>
                </a:lnTo>
                <a:lnTo>
                  <a:pt x="7705169" y="4129703"/>
                </a:lnTo>
                <a:lnTo>
                  <a:pt x="7705169" y="4172571"/>
                </a:lnTo>
                <a:lnTo>
                  <a:pt x="7733545" y="4176797"/>
                </a:lnTo>
                <a:lnTo>
                  <a:pt x="7751657" y="4182833"/>
                </a:lnTo>
                <a:lnTo>
                  <a:pt x="7764338" y="4195514"/>
                </a:lnTo>
                <a:lnTo>
                  <a:pt x="7782450" y="4205776"/>
                </a:lnTo>
                <a:lnTo>
                  <a:pt x="7804788" y="4205776"/>
                </a:lnTo>
                <a:lnTo>
                  <a:pt x="7821091" y="4197324"/>
                </a:lnTo>
                <a:lnTo>
                  <a:pt x="7834977" y="4191286"/>
                </a:lnTo>
                <a:lnTo>
                  <a:pt x="7849468" y="4187060"/>
                </a:lnTo>
                <a:lnTo>
                  <a:pt x="7881466" y="4197324"/>
                </a:lnTo>
                <a:lnTo>
                  <a:pt x="7918295" y="4211813"/>
                </a:lnTo>
                <a:lnTo>
                  <a:pt x="7952710" y="4230530"/>
                </a:lnTo>
                <a:lnTo>
                  <a:pt x="7984708" y="4245021"/>
                </a:lnTo>
                <a:lnTo>
                  <a:pt x="7981087" y="4245021"/>
                </a:lnTo>
                <a:lnTo>
                  <a:pt x="7976861" y="4249247"/>
                </a:lnTo>
                <a:lnTo>
                  <a:pt x="7972635" y="4249247"/>
                </a:lnTo>
                <a:lnTo>
                  <a:pt x="7966596" y="4252870"/>
                </a:lnTo>
                <a:lnTo>
                  <a:pt x="7946671" y="4259512"/>
                </a:lnTo>
                <a:lnTo>
                  <a:pt x="7906221" y="4259512"/>
                </a:lnTo>
                <a:lnTo>
                  <a:pt x="7861541" y="4252870"/>
                </a:lnTo>
                <a:lnTo>
                  <a:pt x="7815052" y="4240795"/>
                </a:lnTo>
                <a:lnTo>
                  <a:pt x="7764338" y="4230530"/>
                </a:lnTo>
                <a:lnTo>
                  <a:pt x="7725696" y="4220267"/>
                </a:lnTo>
                <a:lnTo>
                  <a:pt x="7695509" y="4205776"/>
                </a:lnTo>
                <a:lnTo>
                  <a:pt x="7681018" y="4197324"/>
                </a:lnTo>
                <a:lnTo>
                  <a:pt x="7687057" y="4191286"/>
                </a:lnTo>
                <a:lnTo>
                  <a:pt x="7691283" y="4187060"/>
                </a:lnTo>
                <a:lnTo>
                  <a:pt x="7695509" y="4181023"/>
                </a:lnTo>
                <a:lnTo>
                  <a:pt x="7652641" y="4168947"/>
                </a:lnTo>
                <a:lnTo>
                  <a:pt x="7616417" y="4148420"/>
                </a:lnTo>
                <a:lnTo>
                  <a:pt x="7583812" y="4115212"/>
                </a:lnTo>
                <a:lnTo>
                  <a:pt x="7559664" y="4080194"/>
                </a:lnTo>
                <a:lnTo>
                  <a:pt x="7534908" y="4040949"/>
                </a:lnTo>
                <a:lnTo>
                  <a:pt x="7514985" y="3999894"/>
                </a:lnTo>
                <a:lnTo>
                  <a:pt x="7492645" y="3969101"/>
                </a:lnTo>
                <a:lnTo>
                  <a:pt x="7472118" y="3942537"/>
                </a:lnTo>
                <a:lnTo>
                  <a:pt x="7450383" y="3925631"/>
                </a:lnTo>
                <a:lnTo>
                  <a:pt x="7425629" y="3903293"/>
                </a:lnTo>
                <a:lnTo>
                  <a:pt x="7403289" y="3882765"/>
                </a:lnTo>
                <a:lnTo>
                  <a:pt x="7393629" y="3849557"/>
                </a:lnTo>
                <a:lnTo>
                  <a:pt x="7460043" y="3858009"/>
                </a:lnTo>
                <a:lnTo>
                  <a:pt x="7486609" y="3888802"/>
                </a:lnTo>
                <a:lnTo>
                  <a:pt x="7514985" y="3907519"/>
                </a:lnTo>
                <a:lnTo>
                  <a:pt x="7543362" y="3925631"/>
                </a:lnTo>
                <a:lnTo>
                  <a:pt x="7548358" y="3928085"/>
                </a:lnTo>
                <a:lnTo>
                  <a:pt x="7541549" y="3911744"/>
                </a:lnTo>
                <a:lnTo>
                  <a:pt x="7533702" y="3878538"/>
                </a:lnTo>
                <a:lnTo>
                  <a:pt x="7523437" y="3849557"/>
                </a:lnTo>
                <a:lnTo>
                  <a:pt x="7513173" y="3820577"/>
                </a:lnTo>
                <a:lnTo>
                  <a:pt x="7495061" y="3795824"/>
                </a:lnTo>
                <a:lnTo>
                  <a:pt x="7495061" y="3789785"/>
                </a:lnTo>
                <a:lnTo>
                  <a:pt x="7476949" y="3795824"/>
                </a:lnTo>
                <a:lnTo>
                  <a:pt x="7476949" y="3789785"/>
                </a:lnTo>
                <a:lnTo>
                  <a:pt x="7470910" y="3760805"/>
                </a:lnTo>
                <a:lnTo>
                  <a:pt x="7470910" y="3723976"/>
                </a:lnTo>
                <a:lnTo>
                  <a:pt x="7470910" y="3684732"/>
                </a:lnTo>
                <a:lnTo>
                  <a:pt x="7470910" y="3641260"/>
                </a:lnTo>
                <a:lnTo>
                  <a:pt x="7466684" y="3602015"/>
                </a:lnTo>
                <a:lnTo>
                  <a:pt x="7452798" y="3568810"/>
                </a:lnTo>
                <a:lnTo>
                  <a:pt x="7430458" y="3544056"/>
                </a:lnTo>
                <a:lnTo>
                  <a:pt x="7424421" y="3550093"/>
                </a:lnTo>
                <a:lnTo>
                  <a:pt x="7414156" y="3558547"/>
                </a:lnTo>
                <a:lnTo>
                  <a:pt x="7406307" y="3562771"/>
                </a:lnTo>
                <a:lnTo>
                  <a:pt x="7392421" y="3564583"/>
                </a:lnTo>
                <a:lnTo>
                  <a:pt x="7378535" y="3564583"/>
                </a:lnTo>
                <a:lnTo>
                  <a:pt x="7374309" y="3564583"/>
                </a:lnTo>
                <a:lnTo>
                  <a:pt x="7374309" y="3562771"/>
                </a:lnTo>
                <a:lnTo>
                  <a:pt x="7372497" y="3562771"/>
                </a:lnTo>
                <a:lnTo>
                  <a:pt x="7368270" y="3558547"/>
                </a:lnTo>
                <a:lnTo>
                  <a:pt x="7368270" y="3515074"/>
                </a:lnTo>
                <a:lnTo>
                  <a:pt x="7358008" y="3480058"/>
                </a:lnTo>
                <a:lnTo>
                  <a:pt x="7344122" y="3451076"/>
                </a:lnTo>
                <a:lnTo>
                  <a:pt x="7321782" y="3424512"/>
                </a:lnTo>
                <a:lnTo>
                  <a:pt x="7305480" y="3395531"/>
                </a:lnTo>
                <a:lnTo>
                  <a:pt x="7283142" y="3360512"/>
                </a:lnTo>
                <a:lnTo>
                  <a:pt x="7277103" y="3366551"/>
                </a:lnTo>
                <a:lnTo>
                  <a:pt x="7272877" y="3370777"/>
                </a:lnTo>
                <a:lnTo>
                  <a:pt x="7268651" y="3379229"/>
                </a:lnTo>
                <a:lnTo>
                  <a:pt x="7264425" y="3381040"/>
                </a:lnTo>
                <a:lnTo>
                  <a:pt x="7262613" y="3385268"/>
                </a:lnTo>
                <a:lnTo>
                  <a:pt x="7230010" y="3389494"/>
                </a:lnTo>
                <a:lnTo>
                  <a:pt x="7201633" y="3385268"/>
                </a:lnTo>
                <a:lnTo>
                  <a:pt x="7173256" y="3385268"/>
                </a:lnTo>
                <a:lnTo>
                  <a:pt x="7165409" y="3414247"/>
                </a:lnTo>
                <a:lnTo>
                  <a:pt x="7155144" y="3428738"/>
                </a:lnTo>
                <a:lnTo>
                  <a:pt x="7149106" y="3432964"/>
                </a:lnTo>
                <a:lnTo>
                  <a:pt x="7135220" y="3432964"/>
                </a:lnTo>
                <a:lnTo>
                  <a:pt x="7121334" y="3437190"/>
                </a:lnTo>
                <a:lnTo>
                  <a:pt x="7107448" y="3447453"/>
                </a:lnTo>
                <a:lnTo>
                  <a:pt x="7083297" y="3511453"/>
                </a:lnTo>
                <a:lnTo>
                  <a:pt x="7050694" y="3511453"/>
                </a:lnTo>
                <a:lnTo>
                  <a:pt x="7032582" y="3525942"/>
                </a:lnTo>
                <a:lnTo>
                  <a:pt x="7014468" y="3544659"/>
                </a:lnTo>
                <a:lnTo>
                  <a:pt x="6990317" y="3559150"/>
                </a:lnTo>
                <a:lnTo>
                  <a:pt x="6984281" y="3630997"/>
                </a:lnTo>
                <a:lnTo>
                  <a:pt x="6966169" y="3692579"/>
                </a:lnTo>
                <a:lnTo>
                  <a:pt x="6942018" y="3742088"/>
                </a:lnTo>
                <a:lnTo>
                  <a:pt x="6903377" y="3789182"/>
                </a:lnTo>
                <a:lnTo>
                  <a:pt x="6899150" y="3789182"/>
                </a:lnTo>
                <a:lnTo>
                  <a:pt x="6894924" y="3784956"/>
                </a:lnTo>
                <a:lnTo>
                  <a:pt x="6890698" y="3784956"/>
                </a:lnTo>
                <a:lnTo>
                  <a:pt x="6888886" y="3780730"/>
                </a:lnTo>
                <a:lnTo>
                  <a:pt x="6866548" y="3755974"/>
                </a:lnTo>
                <a:lnTo>
                  <a:pt x="6846020" y="3716730"/>
                </a:lnTo>
                <a:lnTo>
                  <a:pt x="6833945" y="3683524"/>
                </a:lnTo>
                <a:lnTo>
                  <a:pt x="6832132" y="3677486"/>
                </a:lnTo>
                <a:lnTo>
                  <a:pt x="6833945" y="3669034"/>
                </a:lnTo>
                <a:lnTo>
                  <a:pt x="6838171" y="3662997"/>
                </a:lnTo>
                <a:lnTo>
                  <a:pt x="6842397" y="3658769"/>
                </a:lnTo>
                <a:lnTo>
                  <a:pt x="6842397" y="3654543"/>
                </a:lnTo>
                <a:lnTo>
                  <a:pt x="6806173" y="3600810"/>
                </a:lnTo>
                <a:lnTo>
                  <a:pt x="6782022" y="3543451"/>
                </a:lnTo>
                <a:lnTo>
                  <a:pt x="6765719" y="3481869"/>
                </a:lnTo>
                <a:lnTo>
                  <a:pt x="6757872" y="3407606"/>
                </a:lnTo>
                <a:lnTo>
                  <a:pt x="6733721" y="3409417"/>
                </a:lnTo>
                <a:lnTo>
                  <a:pt x="6715609" y="3409417"/>
                </a:lnTo>
                <a:lnTo>
                  <a:pt x="6695079" y="3407606"/>
                </a:lnTo>
                <a:lnTo>
                  <a:pt x="6687230" y="3399154"/>
                </a:lnTo>
                <a:lnTo>
                  <a:pt x="6676967" y="3393115"/>
                </a:lnTo>
                <a:lnTo>
                  <a:pt x="6669118" y="3384663"/>
                </a:lnTo>
                <a:lnTo>
                  <a:pt x="6663081" y="3378626"/>
                </a:lnTo>
                <a:lnTo>
                  <a:pt x="6669118" y="3352060"/>
                </a:lnTo>
                <a:lnTo>
                  <a:pt x="6655232" y="3331533"/>
                </a:lnTo>
                <a:lnTo>
                  <a:pt x="6631081" y="3312816"/>
                </a:lnTo>
                <a:lnTo>
                  <a:pt x="6606931" y="3296514"/>
                </a:lnTo>
                <a:lnTo>
                  <a:pt x="6584593" y="3274174"/>
                </a:lnTo>
                <a:lnTo>
                  <a:pt x="6526028" y="3282628"/>
                </a:lnTo>
                <a:lnTo>
                  <a:pt x="6465049" y="3282628"/>
                </a:lnTo>
                <a:lnTo>
                  <a:pt x="6404067" y="3278402"/>
                </a:lnTo>
                <a:lnTo>
                  <a:pt x="6345503" y="3274174"/>
                </a:lnTo>
                <a:lnTo>
                  <a:pt x="6335240" y="3253647"/>
                </a:lnTo>
                <a:lnTo>
                  <a:pt x="6321353" y="3227083"/>
                </a:lnTo>
                <a:lnTo>
                  <a:pt x="6299014" y="3235535"/>
                </a:lnTo>
                <a:lnTo>
                  <a:pt x="6285128" y="3239761"/>
                </a:lnTo>
                <a:lnTo>
                  <a:pt x="6267014" y="3241571"/>
                </a:lnTo>
                <a:lnTo>
                  <a:pt x="6242864" y="3241571"/>
                </a:lnTo>
                <a:lnTo>
                  <a:pt x="6222336" y="3227083"/>
                </a:lnTo>
                <a:lnTo>
                  <a:pt x="6199998" y="3216818"/>
                </a:lnTo>
                <a:lnTo>
                  <a:pt x="6175847" y="3202327"/>
                </a:lnTo>
                <a:lnTo>
                  <a:pt x="6157735" y="3187838"/>
                </a:lnTo>
                <a:lnTo>
                  <a:pt x="6151697" y="3167309"/>
                </a:lnTo>
                <a:lnTo>
                  <a:pt x="6141434" y="3148594"/>
                </a:lnTo>
                <a:lnTo>
                  <a:pt x="6119094" y="3129877"/>
                </a:lnTo>
                <a:lnTo>
                  <a:pt x="6114868" y="3129877"/>
                </a:lnTo>
                <a:lnTo>
                  <a:pt x="6113057" y="3129877"/>
                </a:lnTo>
                <a:lnTo>
                  <a:pt x="6108829" y="3129877"/>
                </a:lnTo>
                <a:lnTo>
                  <a:pt x="6100982" y="3129877"/>
                </a:lnTo>
                <a:lnTo>
                  <a:pt x="6087094" y="3129877"/>
                </a:lnTo>
                <a:lnTo>
                  <a:pt x="6094943" y="3158857"/>
                </a:lnTo>
                <a:lnTo>
                  <a:pt x="6105208" y="3192064"/>
                </a:lnTo>
                <a:lnTo>
                  <a:pt x="6123320" y="3225270"/>
                </a:lnTo>
                <a:lnTo>
                  <a:pt x="6137206" y="3254252"/>
                </a:lnTo>
                <a:lnTo>
                  <a:pt x="6151094" y="3274779"/>
                </a:lnTo>
                <a:lnTo>
                  <a:pt x="6155320" y="3264514"/>
                </a:lnTo>
                <a:lnTo>
                  <a:pt x="6157131" y="3260288"/>
                </a:lnTo>
                <a:lnTo>
                  <a:pt x="6157131" y="3256062"/>
                </a:lnTo>
                <a:lnTo>
                  <a:pt x="6161357" y="3256062"/>
                </a:lnTo>
                <a:lnTo>
                  <a:pt x="6165583" y="3256062"/>
                </a:lnTo>
                <a:lnTo>
                  <a:pt x="6175847" y="3260288"/>
                </a:lnTo>
                <a:lnTo>
                  <a:pt x="6180074" y="3270553"/>
                </a:lnTo>
                <a:lnTo>
                  <a:pt x="6184300" y="3282628"/>
                </a:lnTo>
                <a:lnTo>
                  <a:pt x="6184300" y="3292891"/>
                </a:lnTo>
                <a:lnTo>
                  <a:pt x="6186110" y="3303156"/>
                </a:lnTo>
                <a:lnTo>
                  <a:pt x="6190338" y="3313419"/>
                </a:lnTo>
                <a:lnTo>
                  <a:pt x="6204224" y="3311608"/>
                </a:lnTo>
                <a:lnTo>
                  <a:pt x="6222336" y="3307382"/>
                </a:lnTo>
                <a:lnTo>
                  <a:pt x="6242864" y="3307382"/>
                </a:lnTo>
                <a:lnTo>
                  <a:pt x="6275469" y="3270553"/>
                </a:lnTo>
                <a:lnTo>
                  <a:pt x="6314108" y="3241571"/>
                </a:lnTo>
                <a:lnTo>
                  <a:pt x="6318334" y="3278402"/>
                </a:lnTo>
                <a:lnTo>
                  <a:pt x="6322560" y="3307382"/>
                </a:lnTo>
                <a:lnTo>
                  <a:pt x="6375088" y="3336362"/>
                </a:lnTo>
                <a:lnTo>
                  <a:pt x="6417350" y="3371380"/>
                </a:lnTo>
                <a:lnTo>
                  <a:pt x="6403464" y="3390097"/>
                </a:lnTo>
                <a:lnTo>
                  <a:pt x="6391389" y="3408814"/>
                </a:lnTo>
                <a:lnTo>
                  <a:pt x="6379314" y="3423304"/>
                </a:lnTo>
                <a:lnTo>
                  <a:pt x="6352748" y="3433567"/>
                </a:lnTo>
                <a:lnTo>
                  <a:pt x="6352748" y="3472812"/>
                </a:lnTo>
                <a:lnTo>
                  <a:pt x="6318334" y="3495152"/>
                </a:lnTo>
                <a:lnTo>
                  <a:pt x="6282108" y="3519905"/>
                </a:lnTo>
                <a:lnTo>
                  <a:pt x="6282108" y="3537414"/>
                </a:lnTo>
                <a:lnTo>
                  <a:pt x="6237430" y="3537414"/>
                </a:lnTo>
                <a:lnTo>
                  <a:pt x="6210866" y="3551905"/>
                </a:lnTo>
                <a:lnTo>
                  <a:pt x="6190338" y="3574243"/>
                </a:lnTo>
                <a:lnTo>
                  <a:pt x="6166188" y="3592960"/>
                </a:lnTo>
                <a:lnTo>
                  <a:pt x="6133585" y="3607451"/>
                </a:lnTo>
                <a:lnTo>
                  <a:pt x="6100982" y="3613488"/>
                </a:lnTo>
                <a:lnTo>
                  <a:pt x="6066566" y="3623752"/>
                </a:lnTo>
                <a:lnTo>
                  <a:pt x="6038190" y="3635828"/>
                </a:lnTo>
                <a:lnTo>
                  <a:pt x="6014039" y="3650317"/>
                </a:lnTo>
                <a:lnTo>
                  <a:pt x="5989890" y="3656355"/>
                </a:lnTo>
                <a:lnTo>
                  <a:pt x="5971776" y="3656355"/>
                </a:lnTo>
                <a:lnTo>
                  <a:pt x="5963927" y="3652129"/>
                </a:lnTo>
                <a:lnTo>
                  <a:pt x="5962116" y="3652129"/>
                </a:lnTo>
                <a:lnTo>
                  <a:pt x="5957890" y="3650317"/>
                </a:lnTo>
                <a:lnTo>
                  <a:pt x="5953664" y="3646091"/>
                </a:lnTo>
                <a:lnTo>
                  <a:pt x="5949438" y="3637638"/>
                </a:lnTo>
                <a:lnTo>
                  <a:pt x="5939173" y="3617111"/>
                </a:lnTo>
                <a:lnTo>
                  <a:pt x="5934947" y="3594771"/>
                </a:lnTo>
                <a:lnTo>
                  <a:pt x="5934947" y="3574243"/>
                </a:lnTo>
                <a:lnTo>
                  <a:pt x="5933137" y="3551905"/>
                </a:lnTo>
                <a:lnTo>
                  <a:pt x="5915023" y="3516887"/>
                </a:lnTo>
                <a:lnTo>
                  <a:pt x="5890874" y="3483679"/>
                </a:lnTo>
                <a:lnTo>
                  <a:pt x="5864308" y="3454700"/>
                </a:lnTo>
                <a:lnTo>
                  <a:pt x="5840157" y="3425718"/>
                </a:lnTo>
                <a:lnTo>
                  <a:pt x="5834121" y="3405191"/>
                </a:lnTo>
                <a:lnTo>
                  <a:pt x="5829892" y="3380437"/>
                </a:lnTo>
                <a:lnTo>
                  <a:pt x="5825666" y="3353871"/>
                </a:lnTo>
                <a:lnTo>
                  <a:pt x="5815404" y="3333343"/>
                </a:lnTo>
                <a:lnTo>
                  <a:pt x="5776762" y="3308590"/>
                </a:lnTo>
                <a:lnTo>
                  <a:pt x="5766499" y="3283836"/>
                </a:lnTo>
                <a:lnTo>
                  <a:pt x="5754424" y="3257270"/>
                </a:lnTo>
                <a:lnTo>
                  <a:pt x="5744159" y="3232516"/>
                </a:lnTo>
                <a:lnTo>
                  <a:pt x="5730273" y="3211989"/>
                </a:lnTo>
                <a:lnTo>
                  <a:pt x="5709746" y="3197498"/>
                </a:lnTo>
                <a:lnTo>
                  <a:pt x="5697671" y="3193272"/>
                </a:lnTo>
                <a:lnTo>
                  <a:pt x="5695860" y="3184818"/>
                </a:lnTo>
                <a:lnTo>
                  <a:pt x="5688011" y="3183007"/>
                </a:lnTo>
                <a:lnTo>
                  <a:pt x="5681972" y="3178781"/>
                </a:lnTo>
                <a:lnTo>
                  <a:pt x="5674123" y="3174555"/>
                </a:lnTo>
                <a:lnTo>
                  <a:pt x="5668086" y="3168517"/>
                </a:lnTo>
                <a:lnTo>
                  <a:pt x="5660237" y="3156443"/>
                </a:lnTo>
                <a:lnTo>
                  <a:pt x="5654200" y="3141952"/>
                </a:lnTo>
                <a:lnTo>
                  <a:pt x="5646351" y="3141952"/>
                </a:lnTo>
                <a:lnTo>
                  <a:pt x="5646351" y="3156443"/>
                </a:lnTo>
                <a:lnTo>
                  <a:pt x="5670501" y="3189649"/>
                </a:lnTo>
                <a:lnTo>
                  <a:pt x="5692840" y="3226478"/>
                </a:lnTo>
                <a:lnTo>
                  <a:pt x="5706727" y="3269948"/>
                </a:lnTo>
                <a:lnTo>
                  <a:pt x="5720613" y="3309193"/>
                </a:lnTo>
                <a:lnTo>
                  <a:pt x="5738726" y="3348437"/>
                </a:lnTo>
                <a:lnTo>
                  <a:pt x="5744764" y="3354476"/>
                </a:lnTo>
                <a:lnTo>
                  <a:pt x="5755027" y="3362928"/>
                </a:lnTo>
                <a:lnTo>
                  <a:pt x="5762876" y="3368964"/>
                </a:lnTo>
                <a:lnTo>
                  <a:pt x="5773141" y="3377419"/>
                </a:lnTo>
                <a:lnTo>
                  <a:pt x="5777367" y="3387681"/>
                </a:lnTo>
                <a:lnTo>
                  <a:pt x="5777367" y="3459529"/>
                </a:lnTo>
                <a:lnTo>
                  <a:pt x="5783404" y="3467983"/>
                </a:lnTo>
                <a:lnTo>
                  <a:pt x="5791253" y="3478245"/>
                </a:lnTo>
                <a:lnTo>
                  <a:pt x="5801518" y="3484284"/>
                </a:lnTo>
                <a:lnTo>
                  <a:pt x="5811780" y="3492736"/>
                </a:lnTo>
                <a:lnTo>
                  <a:pt x="5816007" y="3498773"/>
                </a:lnTo>
                <a:lnTo>
                  <a:pt x="5822045" y="3521113"/>
                </a:lnTo>
                <a:lnTo>
                  <a:pt x="5826271" y="3537414"/>
                </a:lnTo>
                <a:lnTo>
                  <a:pt x="5834121" y="3559753"/>
                </a:lnTo>
                <a:lnTo>
                  <a:pt x="5854648" y="3584508"/>
                </a:lnTo>
                <a:lnTo>
                  <a:pt x="5887251" y="3606846"/>
                </a:lnTo>
                <a:lnTo>
                  <a:pt x="5921664" y="3627374"/>
                </a:lnTo>
                <a:lnTo>
                  <a:pt x="5950041" y="3649714"/>
                </a:lnTo>
                <a:lnTo>
                  <a:pt x="5957890" y="3659977"/>
                </a:lnTo>
                <a:lnTo>
                  <a:pt x="5957890" y="3674467"/>
                </a:lnTo>
                <a:lnTo>
                  <a:pt x="5957890" y="3684732"/>
                </a:lnTo>
                <a:lnTo>
                  <a:pt x="5962116" y="3694995"/>
                </a:lnTo>
                <a:lnTo>
                  <a:pt x="5972381" y="3707070"/>
                </a:lnTo>
                <a:lnTo>
                  <a:pt x="6002569" y="3708881"/>
                </a:lnTo>
                <a:lnTo>
                  <a:pt x="6038795" y="3692579"/>
                </a:lnTo>
                <a:lnTo>
                  <a:pt x="6087699" y="3680504"/>
                </a:lnTo>
                <a:lnTo>
                  <a:pt x="6134188" y="3670241"/>
                </a:lnTo>
                <a:lnTo>
                  <a:pt x="6176450" y="3664205"/>
                </a:lnTo>
                <a:lnTo>
                  <a:pt x="6176450" y="3670241"/>
                </a:lnTo>
                <a:lnTo>
                  <a:pt x="6166188" y="3688958"/>
                </a:lnTo>
                <a:lnTo>
                  <a:pt x="6166188" y="3710693"/>
                </a:lnTo>
                <a:lnTo>
                  <a:pt x="6158338" y="3735447"/>
                </a:lnTo>
                <a:lnTo>
                  <a:pt x="6144452" y="3772276"/>
                </a:lnTo>
                <a:lnTo>
                  <a:pt x="6123925" y="3815746"/>
                </a:lnTo>
                <a:lnTo>
                  <a:pt x="6099774" y="3859217"/>
                </a:lnTo>
                <a:lnTo>
                  <a:pt x="6073208" y="3894235"/>
                </a:lnTo>
                <a:lnTo>
                  <a:pt x="6034568" y="3933479"/>
                </a:lnTo>
                <a:lnTo>
                  <a:pt x="5992304" y="3970308"/>
                </a:lnTo>
                <a:lnTo>
                  <a:pt x="5947626" y="4005327"/>
                </a:lnTo>
                <a:lnTo>
                  <a:pt x="5905363" y="4046384"/>
                </a:lnTo>
                <a:lnTo>
                  <a:pt x="5869137" y="4089854"/>
                </a:lnTo>
                <a:lnTo>
                  <a:pt x="5840762" y="4139361"/>
                </a:lnTo>
                <a:lnTo>
                  <a:pt x="5830497" y="4186455"/>
                </a:lnTo>
                <a:lnTo>
                  <a:pt x="5836534" y="4229925"/>
                </a:lnTo>
                <a:lnTo>
                  <a:pt x="5850422" y="4273396"/>
                </a:lnTo>
                <a:lnTo>
                  <a:pt x="5864308" y="4312640"/>
                </a:lnTo>
                <a:lnTo>
                  <a:pt x="5878194" y="4356111"/>
                </a:lnTo>
                <a:lnTo>
                  <a:pt x="5890269" y="4399581"/>
                </a:lnTo>
                <a:lnTo>
                  <a:pt x="5886043" y="4443053"/>
                </a:lnTo>
                <a:lnTo>
                  <a:pt x="5863705" y="4488335"/>
                </a:lnTo>
                <a:lnTo>
                  <a:pt x="5833516" y="4510673"/>
                </a:lnTo>
                <a:lnTo>
                  <a:pt x="5797290" y="4526974"/>
                </a:lnTo>
                <a:lnTo>
                  <a:pt x="5762876" y="4545691"/>
                </a:lnTo>
                <a:lnTo>
                  <a:pt x="5734499" y="4570447"/>
                </a:lnTo>
                <a:lnTo>
                  <a:pt x="5716387" y="4607275"/>
                </a:lnTo>
                <a:lnTo>
                  <a:pt x="5734499" y="4627803"/>
                </a:lnTo>
                <a:lnTo>
                  <a:pt x="5748385" y="4661011"/>
                </a:lnTo>
                <a:lnTo>
                  <a:pt x="5754424" y="4700255"/>
                </a:lnTo>
                <a:lnTo>
                  <a:pt x="5744159" y="4708707"/>
                </a:lnTo>
                <a:lnTo>
                  <a:pt x="5738123" y="4714744"/>
                </a:lnTo>
                <a:lnTo>
                  <a:pt x="5733897" y="4718970"/>
                </a:lnTo>
                <a:lnTo>
                  <a:pt x="5726047" y="4725009"/>
                </a:lnTo>
                <a:lnTo>
                  <a:pt x="5724235" y="4733461"/>
                </a:lnTo>
                <a:lnTo>
                  <a:pt x="5716387" y="4739498"/>
                </a:lnTo>
                <a:lnTo>
                  <a:pt x="5677746" y="4747952"/>
                </a:lnTo>
                <a:lnTo>
                  <a:pt x="5667483" y="4772705"/>
                </a:lnTo>
                <a:lnTo>
                  <a:pt x="5663255" y="4801685"/>
                </a:lnTo>
                <a:lnTo>
                  <a:pt x="5659029" y="4830666"/>
                </a:lnTo>
                <a:lnTo>
                  <a:pt x="5652992" y="4859646"/>
                </a:lnTo>
                <a:lnTo>
                  <a:pt x="5606504" y="4898891"/>
                </a:lnTo>
                <a:lnTo>
                  <a:pt x="5592616" y="4932098"/>
                </a:lnTo>
                <a:lnTo>
                  <a:pt x="5574504" y="4965304"/>
                </a:lnTo>
                <a:lnTo>
                  <a:pt x="5540088" y="4996096"/>
                </a:lnTo>
                <a:lnTo>
                  <a:pt x="5497825" y="5022662"/>
                </a:lnTo>
                <a:lnTo>
                  <a:pt x="5445300" y="5037151"/>
                </a:lnTo>
                <a:lnTo>
                  <a:pt x="5392772" y="5051642"/>
                </a:lnTo>
                <a:lnTo>
                  <a:pt x="5337830" y="5061907"/>
                </a:lnTo>
                <a:lnTo>
                  <a:pt x="5288925" y="5072169"/>
                </a:lnTo>
                <a:lnTo>
                  <a:pt x="5278661" y="5066133"/>
                </a:lnTo>
                <a:lnTo>
                  <a:pt x="5270813" y="5057679"/>
                </a:lnTo>
                <a:lnTo>
                  <a:pt x="5264775" y="5053453"/>
                </a:lnTo>
                <a:lnTo>
                  <a:pt x="5256927" y="5043190"/>
                </a:lnTo>
                <a:lnTo>
                  <a:pt x="5250889" y="5037151"/>
                </a:lnTo>
                <a:lnTo>
                  <a:pt x="5246663" y="5018434"/>
                </a:lnTo>
                <a:lnTo>
                  <a:pt x="5246663" y="4996096"/>
                </a:lnTo>
                <a:lnTo>
                  <a:pt x="5246663" y="4971343"/>
                </a:lnTo>
                <a:lnTo>
                  <a:pt x="5242436" y="4946587"/>
                </a:lnTo>
                <a:lnTo>
                  <a:pt x="5221909" y="4911571"/>
                </a:lnTo>
                <a:lnTo>
                  <a:pt x="5193532" y="4878363"/>
                </a:lnTo>
                <a:lnTo>
                  <a:pt x="5165155" y="4841534"/>
                </a:lnTo>
                <a:lnTo>
                  <a:pt x="5147041" y="4806516"/>
                </a:lnTo>
                <a:lnTo>
                  <a:pt x="5154891" y="4781762"/>
                </a:lnTo>
                <a:lnTo>
                  <a:pt x="5154891" y="4777536"/>
                </a:lnTo>
                <a:lnTo>
                  <a:pt x="5147041" y="4769082"/>
                </a:lnTo>
                <a:lnTo>
                  <a:pt x="5141005" y="4767271"/>
                </a:lnTo>
                <a:lnTo>
                  <a:pt x="5136779" y="4758819"/>
                </a:lnTo>
                <a:lnTo>
                  <a:pt x="5132553" y="4758819"/>
                </a:lnTo>
                <a:lnTo>
                  <a:pt x="5128327" y="4748555"/>
                </a:lnTo>
                <a:lnTo>
                  <a:pt x="5132553" y="4738292"/>
                </a:lnTo>
                <a:lnTo>
                  <a:pt x="5132553" y="4729838"/>
                </a:lnTo>
                <a:lnTo>
                  <a:pt x="5136779" y="4723801"/>
                </a:lnTo>
                <a:lnTo>
                  <a:pt x="5141005" y="4715349"/>
                </a:lnTo>
                <a:lnTo>
                  <a:pt x="5127119" y="4709310"/>
                </a:lnTo>
                <a:lnTo>
                  <a:pt x="5127119" y="4700858"/>
                </a:lnTo>
                <a:lnTo>
                  <a:pt x="5127119" y="4694819"/>
                </a:lnTo>
                <a:lnTo>
                  <a:pt x="5128929" y="4684556"/>
                </a:lnTo>
                <a:lnTo>
                  <a:pt x="5133156" y="4676104"/>
                </a:lnTo>
                <a:lnTo>
                  <a:pt x="5133156" y="4665840"/>
                </a:lnTo>
                <a:lnTo>
                  <a:pt x="5133156" y="4655575"/>
                </a:lnTo>
                <a:lnTo>
                  <a:pt x="5119270" y="4626595"/>
                </a:lnTo>
                <a:lnTo>
                  <a:pt x="5098742" y="4593389"/>
                </a:lnTo>
                <a:lnTo>
                  <a:pt x="5076402" y="4564408"/>
                </a:lnTo>
                <a:lnTo>
                  <a:pt x="5062516" y="4535428"/>
                </a:lnTo>
                <a:lnTo>
                  <a:pt x="5058290" y="4500410"/>
                </a:lnTo>
                <a:lnTo>
                  <a:pt x="5066139" y="4459355"/>
                </a:lnTo>
                <a:lnTo>
                  <a:pt x="5080025" y="4424337"/>
                </a:lnTo>
                <a:lnTo>
                  <a:pt x="5100553" y="4385092"/>
                </a:lnTo>
                <a:lnTo>
                  <a:pt x="5114439" y="4351885"/>
                </a:lnTo>
                <a:lnTo>
                  <a:pt x="5126514" y="4322905"/>
                </a:lnTo>
                <a:lnTo>
                  <a:pt x="5112628" y="4293923"/>
                </a:lnTo>
                <a:lnTo>
                  <a:pt x="5108402" y="4269170"/>
                </a:lnTo>
                <a:lnTo>
                  <a:pt x="5108402" y="4244416"/>
                </a:lnTo>
                <a:lnTo>
                  <a:pt x="5100553" y="4211208"/>
                </a:lnTo>
                <a:lnTo>
                  <a:pt x="5080025" y="4167738"/>
                </a:lnTo>
                <a:lnTo>
                  <a:pt x="5047436" y="4124268"/>
                </a:lnTo>
                <a:lnTo>
                  <a:pt x="5017253" y="4085023"/>
                </a:lnTo>
                <a:lnTo>
                  <a:pt x="4984649" y="4051817"/>
                </a:lnTo>
                <a:lnTo>
                  <a:pt x="4994914" y="4008347"/>
                </a:lnTo>
                <a:lnTo>
                  <a:pt x="5005179" y="3969103"/>
                </a:lnTo>
                <a:lnTo>
                  <a:pt x="5017253" y="3925632"/>
                </a:lnTo>
                <a:lnTo>
                  <a:pt x="5005179" y="3919593"/>
                </a:lnTo>
                <a:lnTo>
                  <a:pt x="4999138" y="3915367"/>
                </a:lnTo>
                <a:lnTo>
                  <a:pt x="4991290" y="3906915"/>
                </a:lnTo>
                <a:lnTo>
                  <a:pt x="4985253" y="3905103"/>
                </a:lnTo>
                <a:lnTo>
                  <a:pt x="4974988" y="3905103"/>
                </a:lnTo>
                <a:lnTo>
                  <a:pt x="4961103" y="3900877"/>
                </a:lnTo>
                <a:lnTo>
                  <a:pt x="4953254" y="3906915"/>
                </a:lnTo>
                <a:lnTo>
                  <a:pt x="4949028" y="3911141"/>
                </a:lnTo>
                <a:lnTo>
                  <a:pt x="4938764" y="3915367"/>
                </a:lnTo>
                <a:lnTo>
                  <a:pt x="4928500" y="3915367"/>
                </a:lnTo>
                <a:lnTo>
                  <a:pt x="4914614" y="3915367"/>
                </a:lnTo>
                <a:lnTo>
                  <a:pt x="4875973" y="3853783"/>
                </a:lnTo>
                <a:lnTo>
                  <a:pt x="4849408" y="3849557"/>
                </a:lnTo>
                <a:lnTo>
                  <a:pt x="4825258" y="3847746"/>
                </a:lnTo>
                <a:lnTo>
                  <a:pt x="4796881" y="3843520"/>
                </a:lnTo>
                <a:lnTo>
                  <a:pt x="4762465" y="3858011"/>
                </a:lnTo>
                <a:lnTo>
                  <a:pt x="4726239" y="3872500"/>
                </a:lnTo>
                <a:lnTo>
                  <a:pt x="4697864" y="3882765"/>
                </a:lnTo>
                <a:lnTo>
                  <a:pt x="4629033" y="3868274"/>
                </a:lnTo>
                <a:lnTo>
                  <a:pt x="4621186" y="3893027"/>
                </a:lnTo>
                <a:lnTo>
                  <a:pt x="4597035" y="3893027"/>
                </a:lnTo>
                <a:lnTo>
                  <a:pt x="4574697" y="3886991"/>
                </a:lnTo>
                <a:lnTo>
                  <a:pt x="4558396" y="3882765"/>
                </a:lnTo>
                <a:lnTo>
                  <a:pt x="4550547" y="3886991"/>
                </a:lnTo>
                <a:lnTo>
                  <a:pt x="4544509" y="3893027"/>
                </a:lnTo>
                <a:lnTo>
                  <a:pt x="4532435" y="3897255"/>
                </a:lnTo>
                <a:lnTo>
                  <a:pt x="4518548" y="3901481"/>
                </a:lnTo>
                <a:lnTo>
                  <a:pt x="4498019" y="3876726"/>
                </a:lnTo>
                <a:lnTo>
                  <a:pt x="4469643" y="3862237"/>
                </a:lnTo>
                <a:lnTo>
                  <a:pt x="4441267" y="3847746"/>
                </a:lnTo>
                <a:lnTo>
                  <a:pt x="4412890" y="3833255"/>
                </a:lnTo>
                <a:lnTo>
                  <a:pt x="4388741" y="3814539"/>
                </a:lnTo>
                <a:lnTo>
                  <a:pt x="4370627" y="3767447"/>
                </a:lnTo>
                <a:lnTo>
                  <a:pt x="4350099" y="3742691"/>
                </a:lnTo>
                <a:lnTo>
                  <a:pt x="4317498" y="3717938"/>
                </a:lnTo>
                <a:lnTo>
                  <a:pt x="4289121" y="3693184"/>
                </a:lnTo>
                <a:lnTo>
                  <a:pt x="4271009" y="3670844"/>
                </a:lnTo>
                <a:lnTo>
                  <a:pt x="4271009" y="3623752"/>
                </a:lnTo>
                <a:lnTo>
                  <a:pt x="4264970" y="3603223"/>
                </a:lnTo>
                <a:lnTo>
                  <a:pt x="4266782" y="3570017"/>
                </a:lnTo>
                <a:lnTo>
                  <a:pt x="4274631" y="3541038"/>
                </a:lnTo>
                <a:lnTo>
                  <a:pt x="4280668" y="3516282"/>
                </a:lnTo>
                <a:lnTo>
                  <a:pt x="4284895" y="3497565"/>
                </a:lnTo>
                <a:lnTo>
                  <a:pt x="4284895" y="3468586"/>
                </a:lnTo>
                <a:lnTo>
                  <a:pt x="4278856" y="3452284"/>
                </a:lnTo>
                <a:lnTo>
                  <a:pt x="4266782" y="3433567"/>
                </a:lnTo>
                <a:lnTo>
                  <a:pt x="4260744" y="3419076"/>
                </a:lnTo>
                <a:lnTo>
                  <a:pt x="4260744" y="3396738"/>
                </a:lnTo>
                <a:lnTo>
                  <a:pt x="4266782" y="3367759"/>
                </a:lnTo>
                <a:lnTo>
                  <a:pt x="4280668" y="3336966"/>
                </a:lnTo>
                <a:lnTo>
                  <a:pt x="4294555" y="3300138"/>
                </a:lnTo>
                <a:lnTo>
                  <a:pt x="4308441" y="3269345"/>
                </a:lnTo>
                <a:lnTo>
                  <a:pt x="4322329" y="3242779"/>
                </a:lnTo>
                <a:lnTo>
                  <a:pt x="4330176" y="3228290"/>
                </a:lnTo>
                <a:lnTo>
                  <a:pt x="4354326" y="3207761"/>
                </a:lnTo>
                <a:lnTo>
                  <a:pt x="4382702" y="3189046"/>
                </a:lnTo>
                <a:lnTo>
                  <a:pt x="4411079" y="3174555"/>
                </a:lnTo>
                <a:lnTo>
                  <a:pt x="4439455" y="3155838"/>
                </a:lnTo>
                <a:lnTo>
                  <a:pt x="4445492" y="3139537"/>
                </a:lnTo>
                <a:lnTo>
                  <a:pt x="4445492" y="3117199"/>
                </a:lnTo>
                <a:lnTo>
                  <a:pt x="4443682" y="3092443"/>
                </a:lnTo>
                <a:lnTo>
                  <a:pt x="4445492" y="3071916"/>
                </a:lnTo>
                <a:lnTo>
                  <a:pt x="4463607" y="3042936"/>
                </a:lnTo>
                <a:lnTo>
                  <a:pt x="4487756" y="3020596"/>
                </a:lnTo>
                <a:lnTo>
                  <a:pt x="4514322" y="3000068"/>
                </a:lnTo>
                <a:lnTo>
                  <a:pt x="4538472" y="2977730"/>
                </a:lnTo>
                <a:lnTo>
                  <a:pt x="4558999" y="2952975"/>
                </a:lnTo>
                <a:lnTo>
                  <a:pt x="4571074" y="2919770"/>
                </a:lnTo>
                <a:lnTo>
                  <a:pt x="4571074" y="2917957"/>
                </a:lnTo>
                <a:lnTo>
                  <a:pt x="4566849" y="2917957"/>
                </a:lnTo>
                <a:lnTo>
                  <a:pt x="4566849" y="2913731"/>
                </a:lnTo>
                <a:lnTo>
                  <a:pt x="4566849" y="2909505"/>
                </a:lnTo>
                <a:lnTo>
                  <a:pt x="4562622" y="2905279"/>
                </a:lnTo>
                <a:lnTo>
                  <a:pt x="4556584" y="2903468"/>
                </a:lnTo>
                <a:lnTo>
                  <a:pt x="4548737" y="2899242"/>
                </a:lnTo>
                <a:lnTo>
                  <a:pt x="4542697" y="2899242"/>
                </a:lnTo>
                <a:lnTo>
                  <a:pt x="4530622" y="2895016"/>
                </a:lnTo>
                <a:lnTo>
                  <a:pt x="4524584" y="2903468"/>
                </a:lnTo>
                <a:lnTo>
                  <a:pt x="4516736" y="2903468"/>
                </a:lnTo>
                <a:lnTo>
                  <a:pt x="4506471" y="2905279"/>
                </a:lnTo>
                <a:lnTo>
                  <a:pt x="4492586" y="2905279"/>
                </a:lnTo>
                <a:lnTo>
                  <a:pt x="4492586" y="2895016"/>
                </a:lnTo>
                <a:lnTo>
                  <a:pt x="4486550" y="2895016"/>
                </a:lnTo>
                <a:lnTo>
                  <a:pt x="4486550" y="2866035"/>
                </a:lnTo>
                <a:lnTo>
                  <a:pt x="4482323" y="2826791"/>
                </a:lnTo>
                <a:lnTo>
                  <a:pt x="4478094" y="2779698"/>
                </a:lnTo>
                <a:lnTo>
                  <a:pt x="4478094" y="2734417"/>
                </a:lnTo>
                <a:lnTo>
                  <a:pt x="4478094" y="2693362"/>
                </a:lnTo>
                <a:lnTo>
                  <a:pt x="4485945" y="2668606"/>
                </a:lnTo>
                <a:lnTo>
                  <a:pt x="4487152" y="2661362"/>
                </a:lnTo>
                <a:lnTo>
                  <a:pt x="4491378" y="2652908"/>
                </a:lnTo>
                <a:lnTo>
                  <a:pt x="4495605" y="2651095"/>
                </a:lnTo>
                <a:lnTo>
                  <a:pt x="4499831" y="2651095"/>
                </a:lnTo>
                <a:lnTo>
                  <a:pt x="4505870" y="2651095"/>
                </a:lnTo>
                <a:lnTo>
                  <a:pt x="4513719" y="2646870"/>
                </a:lnTo>
                <a:lnTo>
                  <a:pt x="4523980" y="2646870"/>
                </a:lnTo>
                <a:lnTo>
                  <a:pt x="4552358" y="2657135"/>
                </a:lnTo>
                <a:lnTo>
                  <a:pt x="4584960" y="2665587"/>
                </a:lnTo>
                <a:lnTo>
                  <a:pt x="4619374" y="2665587"/>
                </a:lnTo>
                <a:lnTo>
                  <a:pt x="4653790" y="2657135"/>
                </a:lnTo>
                <a:lnTo>
                  <a:pt x="4680355" y="2646870"/>
                </a:lnTo>
                <a:lnTo>
                  <a:pt x="4682166" y="2642645"/>
                </a:lnTo>
                <a:lnTo>
                  <a:pt x="4682166" y="2638419"/>
                </a:lnTo>
                <a:lnTo>
                  <a:pt x="4686391" y="2638419"/>
                </a:lnTo>
                <a:lnTo>
                  <a:pt x="4686391" y="2636609"/>
                </a:lnTo>
                <a:lnTo>
                  <a:pt x="4686391" y="2632382"/>
                </a:lnTo>
                <a:lnTo>
                  <a:pt x="4694241" y="2603401"/>
                </a:lnTo>
                <a:lnTo>
                  <a:pt x="4694241" y="2570196"/>
                </a:lnTo>
                <a:lnTo>
                  <a:pt x="4690015" y="2539402"/>
                </a:lnTo>
                <a:lnTo>
                  <a:pt x="4685790" y="2502574"/>
                </a:lnTo>
                <a:lnTo>
                  <a:pt x="4661637" y="2496535"/>
                </a:lnTo>
                <a:lnTo>
                  <a:pt x="4637486" y="2488083"/>
                </a:lnTo>
                <a:lnTo>
                  <a:pt x="4613337" y="2473592"/>
                </a:lnTo>
                <a:lnTo>
                  <a:pt x="4595224" y="2454877"/>
                </a:lnTo>
                <a:lnTo>
                  <a:pt x="4601262" y="2453064"/>
                </a:lnTo>
                <a:lnTo>
                  <a:pt x="4609111" y="2448838"/>
                </a:lnTo>
                <a:lnTo>
                  <a:pt x="4613337" y="2444612"/>
                </a:lnTo>
                <a:lnTo>
                  <a:pt x="4619374" y="2444612"/>
                </a:lnTo>
                <a:lnTo>
                  <a:pt x="4627225" y="2440386"/>
                </a:lnTo>
                <a:lnTo>
                  <a:pt x="4639299" y="2440386"/>
                </a:lnTo>
                <a:lnTo>
                  <a:pt x="4647146" y="2438573"/>
                </a:lnTo>
                <a:lnTo>
                  <a:pt x="4657412" y="2434347"/>
                </a:lnTo>
                <a:lnTo>
                  <a:pt x="4667675" y="2434347"/>
                </a:lnTo>
                <a:lnTo>
                  <a:pt x="4679750" y="2434347"/>
                </a:lnTo>
                <a:lnTo>
                  <a:pt x="4679750" y="2395102"/>
                </a:lnTo>
                <a:lnTo>
                  <a:pt x="4690015" y="2395102"/>
                </a:lnTo>
                <a:lnTo>
                  <a:pt x="4700279" y="2396915"/>
                </a:lnTo>
                <a:lnTo>
                  <a:pt x="4704506" y="2401141"/>
                </a:lnTo>
                <a:lnTo>
                  <a:pt x="4710542" y="2401141"/>
                </a:lnTo>
                <a:lnTo>
                  <a:pt x="4718393" y="2405367"/>
                </a:lnTo>
                <a:lnTo>
                  <a:pt x="4724429" y="2409593"/>
                </a:lnTo>
                <a:lnTo>
                  <a:pt x="4732278" y="2401141"/>
                </a:lnTo>
                <a:lnTo>
                  <a:pt x="4742542" y="2396915"/>
                </a:lnTo>
                <a:lnTo>
                  <a:pt x="4750388" y="2395102"/>
                </a:lnTo>
                <a:lnTo>
                  <a:pt x="4760656" y="2390876"/>
                </a:lnTo>
                <a:lnTo>
                  <a:pt x="4764881" y="2386649"/>
                </a:lnTo>
                <a:lnTo>
                  <a:pt x="4766692" y="2380613"/>
                </a:lnTo>
                <a:lnTo>
                  <a:pt x="4766692" y="2372160"/>
                </a:lnTo>
                <a:lnTo>
                  <a:pt x="4766692" y="2366123"/>
                </a:lnTo>
                <a:lnTo>
                  <a:pt x="4766692" y="2357673"/>
                </a:lnTo>
                <a:lnTo>
                  <a:pt x="4770919" y="2351634"/>
                </a:lnTo>
                <a:lnTo>
                  <a:pt x="4775145" y="2343182"/>
                </a:lnTo>
                <a:lnTo>
                  <a:pt x="4842162" y="2322656"/>
                </a:lnTo>
                <a:lnTo>
                  <a:pt x="4856048" y="2300318"/>
                </a:lnTo>
                <a:lnTo>
                  <a:pt x="4860276" y="2279788"/>
                </a:lnTo>
                <a:lnTo>
                  <a:pt x="4870539" y="2257447"/>
                </a:lnTo>
                <a:lnTo>
                  <a:pt x="4891066" y="2242955"/>
                </a:lnTo>
                <a:lnTo>
                  <a:pt x="4917632" y="2232692"/>
                </a:lnTo>
                <a:lnTo>
                  <a:pt x="4947819" y="2222429"/>
                </a:lnTo>
                <a:lnTo>
                  <a:pt x="4976196" y="2212165"/>
                </a:lnTo>
                <a:lnTo>
                  <a:pt x="4980423" y="2207940"/>
                </a:lnTo>
                <a:lnTo>
                  <a:pt x="4980423" y="2203714"/>
                </a:lnTo>
                <a:lnTo>
                  <a:pt x="4980423" y="2199488"/>
                </a:lnTo>
                <a:lnTo>
                  <a:pt x="4984649" y="2197677"/>
                </a:lnTo>
                <a:lnTo>
                  <a:pt x="4970762" y="2160847"/>
                </a:lnTo>
                <a:lnTo>
                  <a:pt x="4962913" y="2117379"/>
                </a:lnTo>
                <a:lnTo>
                  <a:pt x="4962913" y="2078135"/>
                </a:lnTo>
                <a:lnTo>
                  <a:pt x="4961103" y="2044930"/>
                </a:lnTo>
                <a:lnTo>
                  <a:pt x="4991290" y="2043117"/>
                </a:lnTo>
                <a:lnTo>
                  <a:pt x="5013630" y="2034665"/>
                </a:lnTo>
                <a:lnTo>
                  <a:pt x="5037776" y="2028629"/>
                </a:lnTo>
                <a:lnTo>
                  <a:pt x="5037776" y="2044930"/>
                </a:lnTo>
                <a:lnTo>
                  <a:pt x="5033550" y="2059420"/>
                </a:lnTo>
                <a:lnTo>
                  <a:pt x="5029322" y="2085984"/>
                </a:lnTo>
                <a:lnTo>
                  <a:pt x="5027512" y="2121003"/>
                </a:lnTo>
                <a:lnTo>
                  <a:pt x="5023286" y="2154208"/>
                </a:lnTo>
                <a:lnTo>
                  <a:pt x="5023286" y="2178960"/>
                </a:lnTo>
                <a:lnTo>
                  <a:pt x="5033550" y="2184996"/>
                </a:lnTo>
                <a:lnTo>
                  <a:pt x="5041398" y="2189223"/>
                </a:lnTo>
                <a:lnTo>
                  <a:pt x="5043210" y="2193449"/>
                </a:lnTo>
                <a:lnTo>
                  <a:pt x="5051057" y="2197677"/>
                </a:lnTo>
                <a:lnTo>
                  <a:pt x="5061308" y="2203714"/>
                </a:lnTo>
                <a:lnTo>
                  <a:pt x="5083648" y="2193449"/>
                </a:lnTo>
                <a:lnTo>
                  <a:pt x="5099345" y="2193449"/>
                </a:lnTo>
                <a:lnTo>
                  <a:pt x="5109610" y="2199488"/>
                </a:lnTo>
                <a:lnTo>
                  <a:pt x="5123496" y="2211562"/>
                </a:lnTo>
                <a:lnTo>
                  <a:pt x="5141608" y="2211562"/>
                </a:lnTo>
                <a:lnTo>
                  <a:pt x="5162135" y="2203111"/>
                </a:lnTo>
                <a:lnTo>
                  <a:pt x="5180249" y="2192846"/>
                </a:lnTo>
                <a:lnTo>
                  <a:pt x="5190512" y="2182580"/>
                </a:lnTo>
                <a:lnTo>
                  <a:pt x="5204400" y="2174128"/>
                </a:lnTo>
                <a:lnTo>
                  <a:pt x="5222512" y="2168092"/>
                </a:lnTo>
                <a:lnTo>
                  <a:pt x="5250889" y="2169902"/>
                </a:lnTo>
                <a:lnTo>
                  <a:pt x="5289528" y="2178354"/>
                </a:lnTo>
                <a:lnTo>
                  <a:pt x="5293756" y="2168092"/>
                </a:lnTo>
                <a:lnTo>
                  <a:pt x="5295567" y="2163866"/>
                </a:lnTo>
                <a:lnTo>
                  <a:pt x="5303416" y="2155413"/>
                </a:lnTo>
                <a:lnTo>
                  <a:pt x="5309453" y="2153605"/>
                </a:lnTo>
                <a:lnTo>
                  <a:pt x="5317302" y="2153605"/>
                </a:lnTo>
                <a:lnTo>
                  <a:pt x="5327567" y="2149379"/>
                </a:lnTo>
                <a:lnTo>
                  <a:pt x="5327567" y="2087796"/>
                </a:lnTo>
                <a:lnTo>
                  <a:pt x="5335414" y="2038288"/>
                </a:lnTo>
                <a:lnTo>
                  <a:pt x="5341453" y="2029837"/>
                </a:lnTo>
                <a:lnTo>
                  <a:pt x="5349302" y="2028024"/>
                </a:lnTo>
                <a:lnTo>
                  <a:pt x="5355339" y="2019571"/>
                </a:lnTo>
                <a:lnTo>
                  <a:pt x="5363188" y="2015345"/>
                </a:lnTo>
                <a:lnTo>
                  <a:pt x="5373453" y="2013534"/>
                </a:lnTo>
                <a:lnTo>
                  <a:pt x="5373453" y="2019571"/>
                </a:lnTo>
                <a:lnTo>
                  <a:pt x="5379489" y="2028024"/>
                </a:lnTo>
                <a:lnTo>
                  <a:pt x="5383715" y="2034062"/>
                </a:lnTo>
                <a:lnTo>
                  <a:pt x="5387942" y="2042514"/>
                </a:lnTo>
                <a:lnTo>
                  <a:pt x="5392168" y="2044325"/>
                </a:lnTo>
                <a:lnTo>
                  <a:pt x="5402432" y="2048551"/>
                </a:lnTo>
                <a:lnTo>
                  <a:pt x="5412697" y="2052779"/>
                </a:lnTo>
                <a:lnTo>
                  <a:pt x="5408469" y="2019571"/>
                </a:lnTo>
                <a:lnTo>
                  <a:pt x="5406658" y="1999044"/>
                </a:lnTo>
                <a:lnTo>
                  <a:pt x="5398809" y="1984553"/>
                </a:lnTo>
                <a:lnTo>
                  <a:pt x="5394583" y="1965838"/>
                </a:lnTo>
                <a:lnTo>
                  <a:pt x="5388546" y="1932630"/>
                </a:lnTo>
                <a:lnTo>
                  <a:pt x="5406658" y="1930820"/>
                </a:lnTo>
                <a:lnTo>
                  <a:pt x="5418734" y="1922366"/>
                </a:lnTo>
                <a:lnTo>
                  <a:pt x="5430809" y="1916330"/>
                </a:lnTo>
                <a:lnTo>
                  <a:pt x="5444695" y="1907877"/>
                </a:lnTo>
                <a:lnTo>
                  <a:pt x="5468846" y="1907877"/>
                </a:lnTo>
                <a:lnTo>
                  <a:pt x="5492996" y="1912104"/>
                </a:lnTo>
                <a:lnTo>
                  <a:pt x="5511109" y="1916330"/>
                </a:lnTo>
                <a:lnTo>
                  <a:pt x="5529221" y="1907877"/>
                </a:lnTo>
                <a:lnTo>
                  <a:pt x="5543108" y="1887349"/>
                </a:lnTo>
                <a:lnTo>
                  <a:pt x="5531033" y="1883123"/>
                </a:lnTo>
                <a:lnTo>
                  <a:pt x="5520768" y="1878896"/>
                </a:lnTo>
                <a:lnTo>
                  <a:pt x="5514732" y="1874670"/>
                </a:lnTo>
                <a:lnTo>
                  <a:pt x="5502656" y="1872860"/>
                </a:lnTo>
                <a:lnTo>
                  <a:pt x="5488770" y="1872860"/>
                </a:lnTo>
                <a:lnTo>
                  <a:pt x="5454355" y="1889161"/>
                </a:lnTo>
                <a:lnTo>
                  <a:pt x="5415715" y="1901236"/>
                </a:lnTo>
                <a:lnTo>
                  <a:pt x="5373453" y="1907273"/>
                </a:lnTo>
                <a:lnTo>
                  <a:pt x="5365603" y="1888556"/>
                </a:lnTo>
                <a:lnTo>
                  <a:pt x="5355339" y="1874067"/>
                </a:lnTo>
                <a:lnTo>
                  <a:pt x="5345076" y="1859576"/>
                </a:lnTo>
                <a:lnTo>
                  <a:pt x="5337227" y="1843274"/>
                </a:lnTo>
                <a:lnTo>
                  <a:pt x="5335414" y="1814292"/>
                </a:lnTo>
                <a:lnTo>
                  <a:pt x="5337227" y="1791953"/>
                </a:lnTo>
                <a:lnTo>
                  <a:pt x="5335414" y="1767199"/>
                </a:lnTo>
                <a:lnTo>
                  <a:pt x="5331188" y="1738217"/>
                </a:lnTo>
                <a:lnTo>
                  <a:pt x="5335414" y="1713464"/>
                </a:lnTo>
                <a:lnTo>
                  <a:pt x="5351717" y="1676636"/>
                </a:lnTo>
                <a:lnTo>
                  <a:pt x="5380092" y="1651883"/>
                </a:lnTo>
                <a:lnTo>
                  <a:pt x="5408469" y="1622902"/>
                </a:lnTo>
                <a:lnTo>
                  <a:pt x="5432620" y="1593923"/>
                </a:lnTo>
                <a:lnTo>
                  <a:pt x="5450734" y="1560716"/>
                </a:lnTo>
                <a:lnTo>
                  <a:pt x="5440469" y="1550453"/>
                </a:lnTo>
                <a:lnTo>
                  <a:pt x="5430206" y="1540189"/>
                </a:lnTo>
                <a:lnTo>
                  <a:pt x="5418131" y="1529924"/>
                </a:lnTo>
                <a:lnTo>
                  <a:pt x="5391565" y="1534152"/>
                </a:lnTo>
                <a:lnTo>
                  <a:pt x="5358962" y="1535962"/>
                </a:lnTo>
                <a:lnTo>
                  <a:pt x="5348697" y="1587281"/>
                </a:lnTo>
                <a:lnTo>
                  <a:pt x="5330585" y="1626525"/>
                </a:lnTo>
                <a:lnTo>
                  <a:pt x="5306434" y="1659730"/>
                </a:lnTo>
                <a:lnTo>
                  <a:pt x="5278058" y="1690521"/>
                </a:lnTo>
                <a:lnTo>
                  <a:pt x="5251492" y="1727350"/>
                </a:lnTo>
                <a:lnTo>
                  <a:pt x="5235190" y="1770821"/>
                </a:lnTo>
                <a:lnTo>
                  <a:pt x="5223115" y="1820331"/>
                </a:lnTo>
                <a:lnTo>
                  <a:pt x="5245455" y="1839048"/>
                </a:lnTo>
                <a:lnTo>
                  <a:pt x="5265982" y="1859576"/>
                </a:lnTo>
                <a:lnTo>
                  <a:pt x="5279868" y="1886143"/>
                </a:lnTo>
                <a:lnTo>
                  <a:pt x="5287718" y="1916933"/>
                </a:lnTo>
                <a:lnTo>
                  <a:pt x="5277455" y="1921159"/>
                </a:lnTo>
                <a:lnTo>
                  <a:pt x="5273229" y="1925385"/>
                </a:lnTo>
                <a:lnTo>
                  <a:pt x="5269001" y="1929612"/>
                </a:lnTo>
                <a:lnTo>
                  <a:pt x="5269001" y="1931422"/>
                </a:lnTo>
                <a:lnTo>
                  <a:pt x="5264775" y="1935649"/>
                </a:lnTo>
                <a:lnTo>
                  <a:pt x="5264775" y="1944102"/>
                </a:lnTo>
                <a:lnTo>
                  <a:pt x="5262964" y="1945915"/>
                </a:lnTo>
                <a:lnTo>
                  <a:pt x="5216475" y="1964631"/>
                </a:lnTo>
                <a:lnTo>
                  <a:pt x="5210437" y="2008101"/>
                </a:lnTo>
                <a:lnTo>
                  <a:pt x="5196551" y="2041306"/>
                </a:lnTo>
                <a:lnTo>
                  <a:pt x="5182665" y="2066060"/>
                </a:lnTo>
                <a:lnTo>
                  <a:pt x="5160325" y="2086589"/>
                </a:lnTo>
                <a:lnTo>
                  <a:pt x="5142212" y="2108928"/>
                </a:lnTo>
                <a:lnTo>
                  <a:pt x="5125911" y="2137907"/>
                </a:lnTo>
                <a:lnTo>
                  <a:pt x="5113836" y="2137907"/>
                </a:lnTo>
                <a:lnTo>
                  <a:pt x="5113836" y="2129455"/>
                </a:lnTo>
                <a:lnTo>
                  <a:pt x="5085459" y="2090210"/>
                </a:lnTo>
                <a:lnTo>
                  <a:pt x="5069158" y="2046740"/>
                </a:lnTo>
                <a:lnTo>
                  <a:pt x="5057082" y="1999647"/>
                </a:lnTo>
                <a:lnTo>
                  <a:pt x="5036569" y="1945915"/>
                </a:lnTo>
                <a:lnTo>
                  <a:pt x="5008196" y="1960405"/>
                </a:lnTo>
                <a:lnTo>
                  <a:pt x="4990082" y="1979118"/>
                </a:lnTo>
                <a:lnTo>
                  <a:pt x="4969555" y="1993610"/>
                </a:lnTo>
                <a:lnTo>
                  <a:pt x="4947216" y="2003873"/>
                </a:lnTo>
                <a:lnTo>
                  <a:pt x="4912801" y="2012327"/>
                </a:lnTo>
                <a:lnTo>
                  <a:pt x="4908576" y="2008101"/>
                </a:lnTo>
                <a:lnTo>
                  <a:pt x="4904349" y="2008101"/>
                </a:lnTo>
                <a:lnTo>
                  <a:pt x="4902538" y="2008101"/>
                </a:lnTo>
                <a:lnTo>
                  <a:pt x="4898313" y="2003873"/>
                </a:lnTo>
                <a:lnTo>
                  <a:pt x="4890463" y="2003873"/>
                </a:lnTo>
                <a:lnTo>
                  <a:pt x="4888652" y="1960405"/>
                </a:lnTo>
                <a:lnTo>
                  <a:pt x="4884425" y="1925385"/>
                </a:lnTo>
                <a:lnTo>
                  <a:pt x="4876577" y="1896405"/>
                </a:lnTo>
                <a:lnTo>
                  <a:pt x="4870539" y="1863200"/>
                </a:lnTo>
                <a:lnTo>
                  <a:pt x="4866313" y="1819726"/>
                </a:lnTo>
                <a:lnTo>
                  <a:pt x="4884425" y="1801011"/>
                </a:lnTo>
                <a:lnTo>
                  <a:pt x="4890463" y="1784709"/>
                </a:lnTo>
                <a:lnTo>
                  <a:pt x="4894689" y="1762368"/>
                </a:lnTo>
                <a:lnTo>
                  <a:pt x="4904954" y="1733388"/>
                </a:lnTo>
                <a:lnTo>
                  <a:pt x="4912801" y="1727350"/>
                </a:lnTo>
                <a:lnTo>
                  <a:pt x="4923066" y="1717087"/>
                </a:lnTo>
                <a:lnTo>
                  <a:pt x="4933329" y="1705012"/>
                </a:lnTo>
                <a:lnTo>
                  <a:pt x="4945404" y="1694748"/>
                </a:lnTo>
                <a:lnTo>
                  <a:pt x="4951443" y="1698974"/>
                </a:lnTo>
                <a:lnTo>
                  <a:pt x="4955669" y="1703200"/>
                </a:lnTo>
                <a:lnTo>
                  <a:pt x="4959895" y="1705012"/>
                </a:lnTo>
                <a:lnTo>
                  <a:pt x="4961706" y="1709238"/>
                </a:lnTo>
                <a:lnTo>
                  <a:pt x="4969555" y="1703200"/>
                </a:lnTo>
                <a:lnTo>
                  <a:pt x="4973781" y="1694748"/>
                </a:lnTo>
                <a:lnTo>
                  <a:pt x="4975593" y="1688711"/>
                </a:lnTo>
                <a:lnTo>
                  <a:pt x="4979820" y="1676636"/>
                </a:lnTo>
                <a:lnTo>
                  <a:pt x="4984046" y="1670597"/>
                </a:lnTo>
                <a:lnTo>
                  <a:pt x="5008196" y="1656109"/>
                </a:lnTo>
                <a:lnTo>
                  <a:pt x="5028719" y="1647655"/>
                </a:lnTo>
                <a:lnTo>
                  <a:pt x="5046832" y="1631354"/>
                </a:lnTo>
                <a:lnTo>
                  <a:pt x="5040795" y="1627128"/>
                </a:lnTo>
                <a:lnTo>
                  <a:pt x="5036569" y="1627128"/>
                </a:lnTo>
                <a:lnTo>
                  <a:pt x="5032343" y="1627128"/>
                </a:lnTo>
                <a:lnTo>
                  <a:pt x="5032343" y="1622902"/>
                </a:lnTo>
                <a:lnTo>
                  <a:pt x="5032343" y="1616865"/>
                </a:lnTo>
                <a:lnTo>
                  <a:pt x="5028116" y="1608411"/>
                </a:lnTo>
                <a:lnTo>
                  <a:pt x="5054680" y="1575206"/>
                </a:lnTo>
                <a:lnTo>
                  <a:pt x="5078817" y="1535962"/>
                </a:lnTo>
                <a:lnTo>
                  <a:pt x="5099345" y="1490682"/>
                </a:lnTo>
                <a:lnTo>
                  <a:pt x="5121685" y="1443587"/>
                </a:lnTo>
                <a:lnTo>
                  <a:pt x="5142212" y="1396493"/>
                </a:lnTo>
                <a:lnTo>
                  <a:pt x="5168777" y="1353022"/>
                </a:lnTo>
                <a:lnTo>
                  <a:pt x="5192927" y="1324042"/>
                </a:lnTo>
                <a:lnTo>
                  <a:pt x="5223115" y="1307739"/>
                </a:lnTo>
                <a:lnTo>
                  <a:pt x="5223115" y="1278760"/>
                </a:lnTo>
                <a:lnTo>
                  <a:pt x="5255720" y="1278760"/>
                </a:lnTo>
                <a:lnTo>
                  <a:pt x="5273832" y="1245553"/>
                </a:lnTo>
                <a:lnTo>
                  <a:pt x="5302208" y="1223214"/>
                </a:lnTo>
                <a:lnTo>
                  <a:pt x="5340848" y="1212949"/>
                </a:lnTo>
                <a:lnTo>
                  <a:pt x="5345076" y="1217178"/>
                </a:lnTo>
                <a:lnTo>
                  <a:pt x="5349302" y="1217178"/>
                </a:lnTo>
                <a:lnTo>
                  <a:pt x="5351113" y="1217178"/>
                </a:lnTo>
                <a:lnTo>
                  <a:pt x="5358962" y="1221404"/>
                </a:lnTo>
                <a:lnTo>
                  <a:pt x="5358962" y="1194837"/>
                </a:lnTo>
                <a:lnTo>
                  <a:pt x="5369225" y="1194837"/>
                </a:lnTo>
                <a:lnTo>
                  <a:pt x="5377074" y="1194837"/>
                </a:lnTo>
                <a:lnTo>
                  <a:pt x="5383113" y="1194837"/>
                </a:lnTo>
                <a:lnTo>
                  <a:pt x="5387339" y="1194837"/>
                </a:lnTo>
                <a:lnTo>
                  <a:pt x="5391565" y="1199063"/>
                </a:lnTo>
                <a:lnTo>
                  <a:pt x="5395188" y="1199063"/>
                </a:lnTo>
                <a:lnTo>
                  <a:pt x="5407261" y="1207515"/>
                </a:lnTo>
                <a:lnTo>
                  <a:pt x="5419337" y="1178532"/>
                </a:lnTo>
                <a:lnTo>
                  <a:pt x="5441677" y="1159819"/>
                </a:lnTo>
                <a:lnTo>
                  <a:pt x="5465827" y="1153782"/>
                </a:lnTo>
                <a:lnTo>
                  <a:pt x="5498430" y="1145330"/>
                </a:lnTo>
                <a:lnTo>
                  <a:pt x="5531033" y="1141102"/>
                </a:lnTo>
                <a:lnTo>
                  <a:pt x="5544919" y="1155593"/>
                </a:lnTo>
                <a:lnTo>
                  <a:pt x="5561220" y="1164045"/>
                </a:lnTo>
                <a:lnTo>
                  <a:pt x="5575106" y="1165857"/>
                </a:lnTo>
                <a:lnTo>
                  <a:pt x="5588994" y="1170083"/>
                </a:lnTo>
                <a:lnTo>
                  <a:pt x="5601070" y="1184573"/>
                </a:lnTo>
                <a:lnTo>
                  <a:pt x="5607106" y="1213554"/>
                </a:lnTo>
                <a:lnTo>
                  <a:pt x="5602880" y="1217781"/>
                </a:lnTo>
                <a:lnTo>
                  <a:pt x="5601070" y="1222006"/>
                </a:lnTo>
                <a:lnTo>
                  <a:pt x="5596842" y="1222006"/>
                </a:lnTo>
                <a:lnTo>
                  <a:pt x="5596842" y="1223816"/>
                </a:lnTo>
                <a:lnTo>
                  <a:pt x="5592616" y="1228044"/>
                </a:lnTo>
                <a:lnTo>
                  <a:pt x="5592616" y="1236497"/>
                </a:lnTo>
                <a:lnTo>
                  <a:pt x="5596842" y="1242533"/>
                </a:lnTo>
                <a:lnTo>
                  <a:pt x="5601070" y="1242533"/>
                </a:lnTo>
                <a:lnTo>
                  <a:pt x="5602880" y="1246759"/>
                </a:lnTo>
                <a:lnTo>
                  <a:pt x="5607106" y="1252799"/>
                </a:lnTo>
                <a:lnTo>
                  <a:pt x="5631257" y="1242533"/>
                </a:lnTo>
                <a:lnTo>
                  <a:pt x="5645143" y="1238307"/>
                </a:lnTo>
                <a:lnTo>
                  <a:pt x="5655408" y="1238307"/>
                </a:lnTo>
                <a:lnTo>
                  <a:pt x="5659634" y="1246759"/>
                </a:lnTo>
                <a:lnTo>
                  <a:pt x="5663860" y="1257025"/>
                </a:lnTo>
                <a:lnTo>
                  <a:pt x="5674123" y="1267290"/>
                </a:lnTo>
                <a:lnTo>
                  <a:pt x="5684387" y="1279363"/>
                </a:lnTo>
                <a:lnTo>
                  <a:pt x="5748990" y="1285402"/>
                </a:lnTo>
                <a:lnTo>
                  <a:pt x="5773141" y="1299892"/>
                </a:lnTo>
                <a:lnTo>
                  <a:pt x="5801518" y="1322230"/>
                </a:lnTo>
                <a:lnTo>
                  <a:pt x="5829892" y="1351211"/>
                </a:lnTo>
                <a:lnTo>
                  <a:pt x="5854043" y="1382002"/>
                </a:lnTo>
                <a:lnTo>
                  <a:pt x="5876383" y="1415211"/>
                </a:lnTo>
                <a:lnTo>
                  <a:pt x="5882420" y="1448416"/>
                </a:lnTo>
                <a:lnTo>
                  <a:pt x="5878194" y="1479210"/>
                </a:lnTo>
                <a:lnTo>
                  <a:pt x="5854043" y="1505776"/>
                </a:lnTo>
                <a:lnTo>
                  <a:pt x="5821440" y="1522077"/>
                </a:lnTo>
                <a:lnTo>
                  <a:pt x="5787027" y="1522077"/>
                </a:lnTo>
                <a:lnTo>
                  <a:pt x="5754424" y="1507586"/>
                </a:lnTo>
                <a:lnTo>
                  <a:pt x="5726047" y="1493096"/>
                </a:lnTo>
                <a:lnTo>
                  <a:pt x="5697671" y="1482833"/>
                </a:lnTo>
                <a:lnTo>
                  <a:pt x="5701897" y="1507586"/>
                </a:lnTo>
                <a:lnTo>
                  <a:pt x="5706123" y="1540794"/>
                </a:lnTo>
                <a:lnTo>
                  <a:pt x="5710349" y="1575809"/>
                </a:lnTo>
                <a:lnTo>
                  <a:pt x="5716387" y="1604790"/>
                </a:lnTo>
                <a:lnTo>
                  <a:pt x="5724235" y="1623507"/>
                </a:lnTo>
                <a:lnTo>
                  <a:pt x="5730273" y="1633769"/>
                </a:lnTo>
                <a:lnTo>
                  <a:pt x="5740538" y="1637995"/>
                </a:lnTo>
                <a:lnTo>
                  <a:pt x="5748385" y="1646449"/>
                </a:lnTo>
                <a:lnTo>
                  <a:pt x="5762273" y="1648260"/>
                </a:lnTo>
                <a:lnTo>
                  <a:pt x="5758047" y="1623507"/>
                </a:lnTo>
                <a:lnTo>
                  <a:pt x="5753819" y="1604790"/>
                </a:lnTo>
                <a:lnTo>
                  <a:pt x="5753819" y="1584263"/>
                </a:lnTo>
                <a:lnTo>
                  <a:pt x="5766499" y="1584263"/>
                </a:lnTo>
                <a:lnTo>
                  <a:pt x="5766499" y="1575809"/>
                </a:lnTo>
                <a:lnTo>
                  <a:pt x="5790648" y="1590300"/>
                </a:lnTo>
                <a:lnTo>
                  <a:pt x="5814799" y="1604790"/>
                </a:lnTo>
                <a:lnTo>
                  <a:pt x="5843176" y="1616865"/>
                </a:lnTo>
                <a:lnTo>
                  <a:pt x="5847402" y="1608411"/>
                </a:lnTo>
                <a:lnTo>
                  <a:pt x="5851630" y="1602375"/>
                </a:lnTo>
                <a:lnTo>
                  <a:pt x="5853440" y="1598149"/>
                </a:lnTo>
                <a:lnTo>
                  <a:pt x="5857666" y="1587884"/>
                </a:lnTo>
                <a:lnTo>
                  <a:pt x="5857666" y="1575809"/>
                </a:lnTo>
                <a:lnTo>
                  <a:pt x="5853440" y="1573999"/>
                </a:lnTo>
                <a:lnTo>
                  <a:pt x="5851630" y="1569772"/>
                </a:lnTo>
                <a:lnTo>
                  <a:pt x="5847402" y="1565546"/>
                </a:lnTo>
                <a:lnTo>
                  <a:pt x="5847402" y="1561320"/>
                </a:lnTo>
                <a:lnTo>
                  <a:pt x="5847402" y="1555282"/>
                </a:lnTo>
                <a:lnTo>
                  <a:pt x="5843176" y="1545020"/>
                </a:lnTo>
                <a:lnTo>
                  <a:pt x="5875778" y="1530529"/>
                </a:lnTo>
                <a:lnTo>
                  <a:pt x="5896306" y="1508189"/>
                </a:lnTo>
                <a:lnTo>
                  <a:pt x="5914420" y="1483436"/>
                </a:lnTo>
                <a:lnTo>
                  <a:pt x="5924683" y="1487662"/>
                </a:lnTo>
                <a:lnTo>
                  <a:pt x="5938571" y="1491888"/>
                </a:lnTo>
                <a:lnTo>
                  <a:pt x="5952457" y="1493701"/>
                </a:lnTo>
                <a:lnTo>
                  <a:pt x="5966342" y="1497926"/>
                </a:lnTo>
                <a:lnTo>
                  <a:pt x="5960306" y="1420040"/>
                </a:lnTo>
                <a:lnTo>
                  <a:pt x="5946420" y="1333702"/>
                </a:lnTo>
                <a:lnTo>
                  <a:pt x="6004984" y="1333702"/>
                </a:lnTo>
                <a:lnTo>
                  <a:pt x="6018870" y="1348191"/>
                </a:lnTo>
                <a:lnTo>
                  <a:pt x="6032756" y="1368719"/>
                </a:lnTo>
                <a:lnTo>
                  <a:pt x="6044831" y="1387436"/>
                </a:lnTo>
                <a:lnTo>
                  <a:pt x="6044831" y="1406154"/>
                </a:lnTo>
                <a:lnTo>
                  <a:pt x="6036982" y="1407964"/>
                </a:lnTo>
                <a:lnTo>
                  <a:pt x="6032756" y="1407964"/>
                </a:lnTo>
                <a:lnTo>
                  <a:pt x="6026719" y="1412193"/>
                </a:lnTo>
                <a:lnTo>
                  <a:pt x="6012833" y="1412193"/>
                </a:lnTo>
                <a:lnTo>
                  <a:pt x="6012833" y="1451436"/>
                </a:lnTo>
                <a:lnTo>
                  <a:pt x="6023096" y="1455663"/>
                </a:lnTo>
                <a:lnTo>
                  <a:pt x="6027322" y="1459889"/>
                </a:lnTo>
                <a:lnTo>
                  <a:pt x="6033361" y="1464116"/>
                </a:lnTo>
                <a:lnTo>
                  <a:pt x="6041208" y="1465926"/>
                </a:lnTo>
                <a:lnTo>
                  <a:pt x="6051473" y="1465926"/>
                </a:lnTo>
                <a:lnTo>
                  <a:pt x="6055699" y="1465926"/>
                </a:lnTo>
                <a:lnTo>
                  <a:pt x="6059925" y="1464116"/>
                </a:lnTo>
                <a:lnTo>
                  <a:pt x="6061738" y="1464116"/>
                </a:lnTo>
                <a:lnTo>
                  <a:pt x="6069585" y="1459889"/>
                </a:lnTo>
                <a:lnTo>
                  <a:pt x="6073813" y="1449624"/>
                </a:lnTo>
                <a:lnTo>
                  <a:pt x="6073813" y="1441172"/>
                </a:lnTo>
                <a:lnTo>
                  <a:pt x="6073813" y="1430908"/>
                </a:lnTo>
                <a:lnTo>
                  <a:pt x="6073813" y="1422456"/>
                </a:lnTo>
                <a:lnTo>
                  <a:pt x="6069585" y="1412193"/>
                </a:lnTo>
                <a:lnTo>
                  <a:pt x="6093736" y="1378984"/>
                </a:lnTo>
                <a:lnTo>
                  <a:pt x="6122112" y="1352417"/>
                </a:lnTo>
                <a:lnTo>
                  <a:pt x="6146263" y="1319211"/>
                </a:lnTo>
                <a:lnTo>
                  <a:pt x="6158338" y="1314985"/>
                </a:lnTo>
                <a:lnTo>
                  <a:pt x="6168603" y="1314985"/>
                </a:lnTo>
                <a:lnTo>
                  <a:pt x="6172829" y="1310759"/>
                </a:lnTo>
                <a:lnTo>
                  <a:pt x="6178866" y="1314985"/>
                </a:lnTo>
                <a:lnTo>
                  <a:pt x="6186715" y="1319211"/>
                </a:lnTo>
                <a:lnTo>
                  <a:pt x="6188526" y="1325248"/>
                </a:lnTo>
                <a:lnTo>
                  <a:pt x="6192752" y="1333702"/>
                </a:lnTo>
                <a:lnTo>
                  <a:pt x="6196980" y="1337928"/>
                </a:lnTo>
                <a:lnTo>
                  <a:pt x="6198790" y="1343965"/>
                </a:lnTo>
                <a:lnTo>
                  <a:pt x="6206640" y="1348191"/>
                </a:lnTo>
                <a:lnTo>
                  <a:pt x="6206640" y="1339739"/>
                </a:lnTo>
                <a:lnTo>
                  <a:pt x="6212676" y="1333702"/>
                </a:lnTo>
                <a:lnTo>
                  <a:pt x="6216902" y="1325248"/>
                </a:lnTo>
                <a:lnTo>
                  <a:pt x="6221129" y="1319211"/>
                </a:lnTo>
                <a:lnTo>
                  <a:pt x="6221129" y="1308947"/>
                </a:lnTo>
                <a:lnTo>
                  <a:pt x="6225355" y="1294459"/>
                </a:lnTo>
                <a:lnTo>
                  <a:pt x="6255544" y="1294459"/>
                </a:lnTo>
                <a:lnTo>
                  <a:pt x="6283921" y="1300495"/>
                </a:lnTo>
                <a:lnTo>
                  <a:pt x="6310485" y="1308947"/>
                </a:lnTo>
                <a:lnTo>
                  <a:pt x="6292373" y="1323437"/>
                </a:lnTo>
                <a:lnTo>
                  <a:pt x="6274259" y="1333702"/>
                </a:lnTo>
                <a:lnTo>
                  <a:pt x="6260373" y="1343965"/>
                </a:lnTo>
                <a:lnTo>
                  <a:pt x="6246487" y="1364493"/>
                </a:lnTo>
                <a:lnTo>
                  <a:pt x="6264599" y="1364493"/>
                </a:lnTo>
                <a:lnTo>
                  <a:pt x="6274864" y="1354230"/>
                </a:lnTo>
                <a:lnTo>
                  <a:pt x="6299014" y="1343965"/>
                </a:lnTo>
                <a:lnTo>
                  <a:pt x="6325579" y="1333702"/>
                </a:lnTo>
                <a:lnTo>
                  <a:pt x="6346108" y="1325248"/>
                </a:lnTo>
                <a:lnTo>
                  <a:pt x="6368446" y="1319211"/>
                </a:lnTo>
                <a:lnTo>
                  <a:pt x="6374485" y="1319211"/>
                </a:lnTo>
                <a:lnTo>
                  <a:pt x="6378711" y="1323437"/>
                </a:lnTo>
                <a:lnTo>
                  <a:pt x="6384748" y="1329474"/>
                </a:lnTo>
                <a:lnTo>
                  <a:pt x="6388974" y="1333702"/>
                </a:lnTo>
                <a:lnTo>
                  <a:pt x="6393202" y="1337928"/>
                </a:lnTo>
                <a:lnTo>
                  <a:pt x="6399238" y="1337928"/>
                </a:lnTo>
                <a:lnTo>
                  <a:pt x="6413124" y="1339739"/>
                </a:lnTo>
                <a:lnTo>
                  <a:pt x="6417350" y="1333702"/>
                </a:lnTo>
                <a:lnTo>
                  <a:pt x="6421576" y="1325248"/>
                </a:lnTo>
                <a:lnTo>
                  <a:pt x="6423389" y="1323437"/>
                </a:lnTo>
                <a:lnTo>
                  <a:pt x="6423389" y="1314985"/>
                </a:lnTo>
                <a:lnTo>
                  <a:pt x="6427615" y="1304721"/>
                </a:lnTo>
                <a:lnTo>
                  <a:pt x="6427615" y="1294459"/>
                </a:lnTo>
                <a:lnTo>
                  <a:pt x="6421576" y="1286005"/>
                </a:lnTo>
                <a:lnTo>
                  <a:pt x="6417350" y="1279968"/>
                </a:lnTo>
                <a:lnTo>
                  <a:pt x="6413124" y="1271516"/>
                </a:lnTo>
                <a:lnTo>
                  <a:pt x="6413124" y="1261251"/>
                </a:lnTo>
                <a:lnTo>
                  <a:pt x="6413124" y="1246759"/>
                </a:lnTo>
                <a:lnTo>
                  <a:pt x="6423389" y="1238307"/>
                </a:lnTo>
                <a:lnTo>
                  <a:pt x="6431236" y="1232271"/>
                </a:lnTo>
                <a:lnTo>
                  <a:pt x="6437275" y="1228044"/>
                </a:lnTo>
                <a:lnTo>
                  <a:pt x="6451161" y="1222006"/>
                </a:lnTo>
                <a:lnTo>
                  <a:pt x="6459010" y="1223816"/>
                </a:lnTo>
                <a:lnTo>
                  <a:pt x="6469275" y="1228044"/>
                </a:lnTo>
                <a:lnTo>
                  <a:pt x="6483161" y="1228044"/>
                </a:lnTo>
                <a:lnTo>
                  <a:pt x="6497047" y="1228044"/>
                </a:lnTo>
                <a:lnTo>
                  <a:pt x="6515159" y="1250383"/>
                </a:lnTo>
                <a:lnTo>
                  <a:pt x="6539310" y="1275138"/>
                </a:lnTo>
                <a:lnTo>
                  <a:pt x="6575536" y="1299892"/>
                </a:lnTo>
                <a:lnTo>
                  <a:pt x="6605723" y="1324645"/>
                </a:lnTo>
                <a:lnTo>
                  <a:pt x="6634100" y="1339136"/>
                </a:lnTo>
                <a:lnTo>
                  <a:pt x="6652214" y="1347588"/>
                </a:lnTo>
                <a:lnTo>
                  <a:pt x="6656440" y="1343362"/>
                </a:lnTo>
                <a:lnTo>
                  <a:pt x="6656440" y="1339136"/>
                </a:lnTo>
                <a:lnTo>
                  <a:pt x="6658250" y="1333097"/>
                </a:lnTo>
                <a:lnTo>
                  <a:pt x="6647986" y="1322834"/>
                </a:lnTo>
                <a:lnTo>
                  <a:pt x="6641949" y="1314380"/>
                </a:lnTo>
                <a:lnTo>
                  <a:pt x="6637723" y="1304118"/>
                </a:lnTo>
                <a:lnTo>
                  <a:pt x="6629874" y="1293854"/>
                </a:lnTo>
                <a:lnTo>
                  <a:pt x="6628063" y="1279363"/>
                </a:lnTo>
                <a:lnTo>
                  <a:pt x="6595460" y="1279363"/>
                </a:lnTo>
                <a:lnTo>
                  <a:pt x="6599686" y="1235891"/>
                </a:lnTo>
                <a:lnTo>
                  <a:pt x="6591837" y="1202686"/>
                </a:lnTo>
                <a:lnTo>
                  <a:pt x="6587611" y="1173704"/>
                </a:lnTo>
                <a:lnTo>
                  <a:pt x="6581572" y="1134460"/>
                </a:lnTo>
                <a:lnTo>
                  <a:pt x="6602102" y="1119972"/>
                </a:lnTo>
                <a:lnTo>
                  <a:pt x="6615988" y="1101253"/>
                </a:lnTo>
                <a:lnTo>
                  <a:pt x="6623837" y="1080726"/>
                </a:lnTo>
                <a:lnTo>
                  <a:pt x="6629874" y="1054159"/>
                </a:lnTo>
                <a:lnTo>
                  <a:pt x="6637723" y="1033632"/>
                </a:lnTo>
                <a:lnTo>
                  <a:pt x="6647986" y="1011294"/>
                </a:lnTo>
                <a:lnTo>
                  <a:pt x="6661874" y="994992"/>
                </a:lnTo>
                <a:lnTo>
                  <a:pt x="6679986" y="982917"/>
                </a:lnTo>
                <a:lnTo>
                  <a:pt x="6712588" y="981104"/>
                </a:lnTo>
                <a:lnTo>
                  <a:pt x="6751230" y="982917"/>
                </a:lnTo>
                <a:lnTo>
                  <a:pt x="6761493" y="1001632"/>
                </a:lnTo>
                <a:lnTo>
                  <a:pt x="6775379" y="1016123"/>
                </a:lnTo>
                <a:lnTo>
                  <a:pt x="6771153" y="1045104"/>
                </a:lnTo>
                <a:lnTo>
                  <a:pt x="6765116" y="1074084"/>
                </a:lnTo>
                <a:lnTo>
                  <a:pt x="6757267" y="1098838"/>
                </a:lnTo>
                <a:lnTo>
                  <a:pt x="6755456" y="1121179"/>
                </a:lnTo>
                <a:lnTo>
                  <a:pt x="6751230" y="1135668"/>
                </a:lnTo>
                <a:lnTo>
                  <a:pt x="6757267" y="1154385"/>
                </a:lnTo>
                <a:lnTo>
                  <a:pt x="6769342" y="1179137"/>
                </a:lnTo>
                <a:lnTo>
                  <a:pt x="6775379" y="1208120"/>
                </a:lnTo>
                <a:lnTo>
                  <a:pt x="6781417" y="1228648"/>
                </a:lnTo>
                <a:lnTo>
                  <a:pt x="6781417" y="1253401"/>
                </a:lnTo>
                <a:lnTo>
                  <a:pt x="6775379" y="1275742"/>
                </a:lnTo>
                <a:lnTo>
                  <a:pt x="6769342" y="1294459"/>
                </a:lnTo>
                <a:lnTo>
                  <a:pt x="6769342" y="1308947"/>
                </a:lnTo>
                <a:lnTo>
                  <a:pt x="6771153" y="1319211"/>
                </a:lnTo>
                <a:lnTo>
                  <a:pt x="6775379" y="1325248"/>
                </a:lnTo>
                <a:lnTo>
                  <a:pt x="6781417" y="1333702"/>
                </a:lnTo>
                <a:lnTo>
                  <a:pt x="6789267" y="1339739"/>
                </a:lnTo>
                <a:lnTo>
                  <a:pt x="6793493" y="1351815"/>
                </a:lnTo>
                <a:lnTo>
                  <a:pt x="6799529" y="1363890"/>
                </a:lnTo>
                <a:lnTo>
                  <a:pt x="6789267" y="1386229"/>
                </a:lnTo>
                <a:lnTo>
                  <a:pt x="6781417" y="1410985"/>
                </a:lnTo>
                <a:lnTo>
                  <a:pt x="6781417" y="1444191"/>
                </a:lnTo>
                <a:lnTo>
                  <a:pt x="6771153" y="1450228"/>
                </a:lnTo>
                <a:lnTo>
                  <a:pt x="6765116" y="1458682"/>
                </a:lnTo>
                <a:lnTo>
                  <a:pt x="6754853" y="1462908"/>
                </a:lnTo>
                <a:lnTo>
                  <a:pt x="6742778" y="1468945"/>
                </a:lnTo>
                <a:lnTo>
                  <a:pt x="6728890" y="1473173"/>
                </a:lnTo>
                <a:lnTo>
                  <a:pt x="6728890" y="1484041"/>
                </a:lnTo>
                <a:lnTo>
                  <a:pt x="6769342" y="1484041"/>
                </a:lnTo>
                <a:lnTo>
                  <a:pt x="6771153" y="1479815"/>
                </a:lnTo>
                <a:lnTo>
                  <a:pt x="6775379" y="1478003"/>
                </a:lnTo>
                <a:lnTo>
                  <a:pt x="6781417" y="1473776"/>
                </a:lnTo>
                <a:lnTo>
                  <a:pt x="6795303" y="1449021"/>
                </a:lnTo>
                <a:lnTo>
                  <a:pt x="6809191" y="1420040"/>
                </a:lnTo>
                <a:lnTo>
                  <a:pt x="6821267" y="1397701"/>
                </a:lnTo>
                <a:lnTo>
                  <a:pt x="6827303" y="1362682"/>
                </a:lnTo>
                <a:lnTo>
                  <a:pt x="6821267" y="1329474"/>
                </a:lnTo>
                <a:lnTo>
                  <a:pt x="6817039" y="1296269"/>
                </a:lnTo>
                <a:lnTo>
                  <a:pt x="6812812" y="1267290"/>
                </a:lnTo>
                <a:lnTo>
                  <a:pt x="6851454" y="1267290"/>
                </a:lnTo>
                <a:lnTo>
                  <a:pt x="6887680" y="1267290"/>
                </a:lnTo>
                <a:lnTo>
                  <a:pt x="6922093" y="1279363"/>
                </a:lnTo>
                <a:lnTo>
                  <a:pt x="6922093" y="1267290"/>
                </a:lnTo>
                <a:lnTo>
                  <a:pt x="6887680" y="1252799"/>
                </a:lnTo>
                <a:lnTo>
                  <a:pt x="6845415" y="1236497"/>
                </a:lnTo>
                <a:lnTo>
                  <a:pt x="6806776" y="1222006"/>
                </a:lnTo>
                <a:lnTo>
                  <a:pt x="6798927" y="1185177"/>
                </a:lnTo>
                <a:lnTo>
                  <a:pt x="6788664" y="1160423"/>
                </a:lnTo>
                <a:lnTo>
                  <a:pt x="6778399" y="1139896"/>
                </a:lnTo>
                <a:lnTo>
                  <a:pt x="6768134" y="1110915"/>
                </a:lnTo>
                <a:lnTo>
                  <a:pt x="6812812" y="1069858"/>
                </a:lnTo>
                <a:lnTo>
                  <a:pt x="6812812" y="1002237"/>
                </a:lnTo>
                <a:lnTo>
                  <a:pt x="6820662" y="1002237"/>
                </a:lnTo>
                <a:lnTo>
                  <a:pt x="6826698" y="1002237"/>
                </a:lnTo>
                <a:lnTo>
                  <a:pt x="6830926" y="1002237"/>
                </a:lnTo>
                <a:lnTo>
                  <a:pt x="6830926" y="1003445"/>
                </a:lnTo>
                <a:lnTo>
                  <a:pt x="6836963" y="1007671"/>
                </a:lnTo>
                <a:lnTo>
                  <a:pt x="6844812" y="1028198"/>
                </a:lnTo>
                <a:lnTo>
                  <a:pt x="6850849" y="1050538"/>
                </a:lnTo>
                <a:lnTo>
                  <a:pt x="6864737" y="1066840"/>
                </a:lnTo>
                <a:lnTo>
                  <a:pt x="6891301" y="1052349"/>
                </a:lnTo>
                <a:lnTo>
                  <a:pt x="6921491" y="1046310"/>
                </a:lnTo>
                <a:lnTo>
                  <a:pt x="6961941" y="1046310"/>
                </a:lnTo>
                <a:lnTo>
                  <a:pt x="6982470" y="1075292"/>
                </a:lnTo>
                <a:lnTo>
                  <a:pt x="7015073" y="1104271"/>
                </a:lnTo>
                <a:lnTo>
                  <a:pt x="7045260" y="1124800"/>
                </a:lnTo>
                <a:lnTo>
                  <a:pt x="7045260" y="1108499"/>
                </a:lnTo>
                <a:lnTo>
                  <a:pt x="7021110" y="1081934"/>
                </a:lnTo>
                <a:lnTo>
                  <a:pt x="7002998" y="1051141"/>
                </a:lnTo>
                <a:lnTo>
                  <a:pt x="6992733" y="1010086"/>
                </a:lnTo>
                <a:lnTo>
                  <a:pt x="6982470" y="970842"/>
                </a:lnTo>
                <a:lnTo>
                  <a:pt x="6974621" y="927371"/>
                </a:lnTo>
                <a:lnTo>
                  <a:pt x="7021110" y="912880"/>
                </a:lnTo>
                <a:lnTo>
                  <a:pt x="7071827" y="902616"/>
                </a:lnTo>
                <a:lnTo>
                  <a:pt x="7085712" y="935823"/>
                </a:lnTo>
                <a:lnTo>
                  <a:pt x="7091749" y="935823"/>
                </a:lnTo>
                <a:lnTo>
                  <a:pt x="7099598" y="902616"/>
                </a:lnTo>
                <a:lnTo>
                  <a:pt x="7105637" y="867597"/>
                </a:lnTo>
                <a:lnTo>
                  <a:pt x="7115900" y="830768"/>
                </a:lnTo>
                <a:lnTo>
                  <a:pt x="7148503" y="812052"/>
                </a:lnTo>
                <a:lnTo>
                  <a:pt x="7172653" y="791524"/>
                </a:lnTo>
                <a:lnTo>
                  <a:pt x="7201030" y="769186"/>
                </a:lnTo>
                <a:lnTo>
                  <a:pt x="7229407" y="757111"/>
                </a:lnTo>
                <a:lnTo>
                  <a:pt x="7262010" y="745035"/>
                </a:lnTo>
                <a:lnTo>
                  <a:pt x="7304272" y="745035"/>
                </a:lnTo>
                <a:lnTo>
                  <a:pt x="7308499" y="730545"/>
                </a:lnTo>
                <a:lnTo>
                  <a:pt x="7314537" y="720282"/>
                </a:lnTo>
                <a:lnTo>
                  <a:pt x="7318763" y="710017"/>
                </a:lnTo>
                <a:lnTo>
                  <a:pt x="7324800" y="699754"/>
                </a:lnTo>
                <a:lnTo>
                  <a:pt x="7347140" y="699754"/>
                </a:lnTo>
                <a:lnTo>
                  <a:pt x="7375517" y="699754"/>
                </a:lnTo>
                <a:lnTo>
                  <a:pt x="7403894" y="699754"/>
                </a:lnTo>
                <a:lnTo>
                  <a:pt x="7424421" y="699754"/>
                </a:lnTo>
                <a:lnTo>
                  <a:pt x="7434684" y="699754"/>
                </a:lnTo>
                <a:lnTo>
                  <a:pt x="7448570" y="687679"/>
                </a:lnTo>
                <a:lnTo>
                  <a:pt x="7462458" y="677414"/>
                </a:lnTo>
                <a:lnTo>
                  <a:pt x="7476344" y="662924"/>
                </a:lnTo>
                <a:lnTo>
                  <a:pt x="7488419" y="652661"/>
                </a:lnTo>
                <a:lnTo>
                  <a:pt x="7498684" y="656887"/>
                </a:lnTo>
                <a:lnTo>
                  <a:pt x="7504720" y="656887"/>
                </a:lnTo>
                <a:lnTo>
                  <a:pt x="7516796" y="658698"/>
                </a:lnTo>
                <a:lnTo>
                  <a:pt x="7527059" y="658698"/>
                </a:lnTo>
                <a:lnTo>
                  <a:pt x="7527059" y="619453"/>
                </a:lnTo>
                <a:lnTo>
                  <a:pt x="7557248" y="604964"/>
                </a:lnTo>
                <a:lnTo>
                  <a:pt x="7583812" y="590474"/>
                </a:lnTo>
                <a:lnTo>
                  <a:pt x="7607963" y="571757"/>
                </a:lnTo>
                <a:lnTo>
                  <a:pt x="7628490" y="551229"/>
                </a:lnTo>
                <a:close/>
                <a:moveTo>
                  <a:pt x="1875891" y="498704"/>
                </a:moveTo>
                <a:lnTo>
                  <a:pt x="1912720" y="508968"/>
                </a:lnTo>
                <a:lnTo>
                  <a:pt x="1936870" y="527685"/>
                </a:lnTo>
                <a:lnTo>
                  <a:pt x="1957398" y="543987"/>
                </a:lnTo>
                <a:lnTo>
                  <a:pt x="1979738" y="566325"/>
                </a:lnTo>
                <a:lnTo>
                  <a:pt x="2000266" y="582626"/>
                </a:lnTo>
                <a:lnTo>
                  <a:pt x="2000266" y="576589"/>
                </a:lnTo>
                <a:lnTo>
                  <a:pt x="2012341" y="576589"/>
                </a:lnTo>
                <a:lnTo>
                  <a:pt x="2012341" y="582626"/>
                </a:lnTo>
                <a:lnTo>
                  <a:pt x="2014151" y="591078"/>
                </a:lnTo>
                <a:lnTo>
                  <a:pt x="2022000" y="601343"/>
                </a:lnTo>
                <a:lnTo>
                  <a:pt x="2026227" y="615834"/>
                </a:lnTo>
                <a:lnTo>
                  <a:pt x="2011738" y="615834"/>
                </a:lnTo>
                <a:lnTo>
                  <a:pt x="2003889" y="615834"/>
                </a:lnTo>
                <a:lnTo>
                  <a:pt x="2003889" y="620060"/>
                </a:lnTo>
                <a:lnTo>
                  <a:pt x="1999663" y="620060"/>
                </a:lnTo>
                <a:lnTo>
                  <a:pt x="1993624" y="620060"/>
                </a:lnTo>
                <a:lnTo>
                  <a:pt x="1985775" y="624286"/>
                </a:lnTo>
                <a:lnTo>
                  <a:pt x="1957398" y="601946"/>
                </a:lnTo>
                <a:lnTo>
                  <a:pt x="1929023" y="591683"/>
                </a:lnTo>
                <a:lnTo>
                  <a:pt x="1894608" y="583231"/>
                </a:lnTo>
                <a:lnTo>
                  <a:pt x="1862005" y="566929"/>
                </a:lnTo>
                <a:lnTo>
                  <a:pt x="1874080" y="556665"/>
                </a:lnTo>
                <a:lnTo>
                  <a:pt x="1875891" y="544589"/>
                </a:lnTo>
                <a:lnTo>
                  <a:pt x="1874080" y="534327"/>
                </a:lnTo>
                <a:lnTo>
                  <a:pt x="1874080" y="519231"/>
                </a:lnTo>
                <a:close/>
                <a:moveTo>
                  <a:pt x="4341650" y="484215"/>
                </a:moveTo>
                <a:lnTo>
                  <a:pt x="4349498" y="484215"/>
                </a:lnTo>
                <a:lnTo>
                  <a:pt x="4355535" y="486025"/>
                </a:lnTo>
                <a:lnTo>
                  <a:pt x="4359762" y="490251"/>
                </a:lnTo>
                <a:lnTo>
                  <a:pt x="4363988" y="494477"/>
                </a:lnTo>
                <a:lnTo>
                  <a:pt x="4365800" y="498704"/>
                </a:lnTo>
                <a:lnTo>
                  <a:pt x="4365800" y="501119"/>
                </a:lnTo>
                <a:lnTo>
                  <a:pt x="4365800" y="505345"/>
                </a:lnTo>
                <a:lnTo>
                  <a:pt x="4370026" y="513797"/>
                </a:lnTo>
                <a:lnTo>
                  <a:pt x="4355535" y="513797"/>
                </a:lnTo>
                <a:lnTo>
                  <a:pt x="4349498" y="515610"/>
                </a:lnTo>
                <a:lnTo>
                  <a:pt x="4341650" y="515610"/>
                </a:lnTo>
                <a:lnTo>
                  <a:pt x="4335612" y="519836"/>
                </a:lnTo>
                <a:lnTo>
                  <a:pt x="4323536" y="519836"/>
                </a:lnTo>
                <a:lnTo>
                  <a:pt x="4323536" y="513797"/>
                </a:lnTo>
                <a:lnTo>
                  <a:pt x="4317500" y="513797"/>
                </a:lnTo>
                <a:lnTo>
                  <a:pt x="4317500" y="487233"/>
                </a:lnTo>
                <a:lnTo>
                  <a:pt x="4327764" y="487233"/>
                </a:lnTo>
                <a:lnTo>
                  <a:pt x="4338027" y="485420"/>
                </a:lnTo>
                <a:lnTo>
                  <a:pt x="4341650" y="485420"/>
                </a:lnTo>
                <a:close/>
                <a:moveTo>
                  <a:pt x="1985775" y="466101"/>
                </a:moveTo>
                <a:lnTo>
                  <a:pt x="2018378" y="466101"/>
                </a:lnTo>
                <a:lnTo>
                  <a:pt x="2018378" y="472139"/>
                </a:lnTo>
                <a:lnTo>
                  <a:pt x="2012341" y="472139"/>
                </a:lnTo>
                <a:lnTo>
                  <a:pt x="2004491" y="472139"/>
                </a:lnTo>
                <a:lnTo>
                  <a:pt x="2000266" y="476365"/>
                </a:lnTo>
                <a:lnTo>
                  <a:pt x="1998455" y="476365"/>
                </a:lnTo>
                <a:lnTo>
                  <a:pt x="1994229" y="476365"/>
                </a:lnTo>
                <a:lnTo>
                  <a:pt x="1990003" y="472139"/>
                </a:lnTo>
                <a:close/>
                <a:moveTo>
                  <a:pt x="5344471" y="414781"/>
                </a:moveTo>
                <a:lnTo>
                  <a:pt x="5368622" y="414781"/>
                </a:lnTo>
                <a:lnTo>
                  <a:pt x="5376471" y="443763"/>
                </a:lnTo>
                <a:lnTo>
                  <a:pt x="5382507" y="462478"/>
                </a:lnTo>
                <a:lnTo>
                  <a:pt x="5396998" y="470932"/>
                </a:lnTo>
                <a:lnTo>
                  <a:pt x="5421149" y="481194"/>
                </a:lnTo>
                <a:lnTo>
                  <a:pt x="5410884" y="524062"/>
                </a:lnTo>
                <a:lnTo>
                  <a:pt x="5396395" y="566929"/>
                </a:lnTo>
                <a:lnTo>
                  <a:pt x="5375866" y="597720"/>
                </a:lnTo>
                <a:lnTo>
                  <a:pt x="5375866" y="558475"/>
                </a:lnTo>
                <a:lnTo>
                  <a:pt x="5329377" y="558475"/>
                </a:lnTo>
                <a:lnTo>
                  <a:pt x="5333603" y="513194"/>
                </a:lnTo>
                <a:lnTo>
                  <a:pt x="5337829" y="470327"/>
                </a:lnTo>
                <a:close/>
                <a:moveTo>
                  <a:pt x="7582001" y="322407"/>
                </a:moveTo>
                <a:lnTo>
                  <a:pt x="7583209" y="322407"/>
                </a:lnTo>
                <a:lnTo>
                  <a:pt x="7591058" y="322407"/>
                </a:lnTo>
                <a:lnTo>
                  <a:pt x="7591058" y="330859"/>
                </a:lnTo>
                <a:lnTo>
                  <a:pt x="7592869" y="341123"/>
                </a:lnTo>
                <a:lnTo>
                  <a:pt x="7597097" y="345349"/>
                </a:lnTo>
                <a:lnTo>
                  <a:pt x="7601323" y="351386"/>
                </a:lnTo>
                <a:lnTo>
                  <a:pt x="7605549" y="355614"/>
                </a:lnTo>
                <a:lnTo>
                  <a:pt x="7611586" y="361651"/>
                </a:lnTo>
                <a:lnTo>
                  <a:pt x="7619435" y="355614"/>
                </a:lnTo>
                <a:lnTo>
                  <a:pt x="7621246" y="347160"/>
                </a:lnTo>
                <a:lnTo>
                  <a:pt x="7625472" y="345349"/>
                </a:lnTo>
                <a:lnTo>
                  <a:pt x="7633321" y="345349"/>
                </a:lnTo>
                <a:lnTo>
                  <a:pt x="7643586" y="341123"/>
                </a:lnTo>
                <a:lnTo>
                  <a:pt x="7649622" y="361651"/>
                </a:lnTo>
                <a:lnTo>
                  <a:pt x="7661698" y="376142"/>
                </a:lnTo>
                <a:lnTo>
                  <a:pt x="7671962" y="390630"/>
                </a:lnTo>
                <a:lnTo>
                  <a:pt x="7677999" y="409347"/>
                </a:lnTo>
                <a:lnTo>
                  <a:pt x="7682225" y="434103"/>
                </a:lnTo>
                <a:lnTo>
                  <a:pt x="7682225" y="438329"/>
                </a:lnTo>
                <a:lnTo>
                  <a:pt x="7677999" y="442555"/>
                </a:lnTo>
                <a:lnTo>
                  <a:pt x="7677999" y="444366"/>
                </a:lnTo>
                <a:lnTo>
                  <a:pt x="7677999" y="448592"/>
                </a:lnTo>
                <a:lnTo>
                  <a:pt x="7677999" y="452818"/>
                </a:lnTo>
                <a:lnTo>
                  <a:pt x="7676189" y="458856"/>
                </a:lnTo>
                <a:lnTo>
                  <a:pt x="7653848" y="473347"/>
                </a:lnTo>
                <a:lnTo>
                  <a:pt x="7621246" y="487836"/>
                </a:lnTo>
                <a:lnTo>
                  <a:pt x="7582606" y="496288"/>
                </a:lnTo>
                <a:lnTo>
                  <a:pt x="7543965" y="502327"/>
                </a:lnTo>
                <a:lnTo>
                  <a:pt x="7511362" y="506553"/>
                </a:lnTo>
                <a:lnTo>
                  <a:pt x="7515588" y="487836"/>
                </a:lnTo>
                <a:lnTo>
                  <a:pt x="7519814" y="481799"/>
                </a:lnTo>
                <a:lnTo>
                  <a:pt x="7524040" y="473347"/>
                </a:lnTo>
                <a:lnTo>
                  <a:pt x="7525853" y="471535"/>
                </a:lnTo>
                <a:lnTo>
                  <a:pt x="7530079" y="471535"/>
                </a:lnTo>
                <a:lnTo>
                  <a:pt x="7537928" y="467309"/>
                </a:lnTo>
                <a:lnTo>
                  <a:pt x="7539739" y="467309"/>
                </a:lnTo>
                <a:lnTo>
                  <a:pt x="7543965" y="463082"/>
                </a:lnTo>
                <a:lnTo>
                  <a:pt x="7551814" y="458856"/>
                </a:lnTo>
                <a:lnTo>
                  <a:pt x="7562079" y="429875"/>
                </a:lnTo>
                <a:lnTo>
                  <a:pt x="7562079" y="400895"/>
                </a:lnTo>
                <a:lnTo>
                  <a:pt x="7557853" y="374329"/>
                </a:lnTo>
                <a:lnTo>
                  <a:pt x="7563889" y="351991"/>
                </a:lnTo>
                <a:lnTo>
                  <a:pt x="7582001" y="331464"/>
                </a:lnTo>
                <a:close/>
                <a:moveTo>
                  <a:pt x="2138526" y="307916"/>
                </a:moveTo>
                <a:lnTo>
                  <a:pt x="2142752" y="307916"/>
                </a:lnTo>
                <a:lnTo>
                  <a:pt x="2149998" y="307916"/>
                </a:lnTo>
                <a:lnTo>
                  <a:pt x="2188638" y="350783"/>
                </a:lnTo>
                <a:lnTo>
                  <a:pt x="2237542" y="383386"/>
                </a:lnTo>
                <a:lnTo>
                  <a:pt x="2298522" y="408140"/>
                </a:lnTo>
                <a:lnTo>
                  <a:pt x="2302747" y="443158"/>
                </a:lnTo>
                <a:lnTo>
                  <a:pt x="2313012" y="469724"/>
                </a:lnTo>
                <a:lnTo>
                  <a:pt x="2323277" y="484215"/>
                </a:lnTo>
                <a:lnTo>
                  <a:pt x="2337766" y="498704"/>
                </a:lnTo>
                <a:lnTo>
                  <a:pt x="2352256" y="519231"/>
                </a:lnTo>
                <a:lnTo>
                  <a:pt x="2328106" y="523459"/>
                </a:lnTo>
                <a:lnTo>
                  <a:pt x="2303955" y="527685"/>
                </a:lnTo>
                <a:lnTo>
                  <a:pt x="2281617" y="537948"/>
                </a:lnTo>
                <a:lnTo>
                  <a:pt x="2267126" y="552439"/>
                </a:lnTo>
                <a:lnTo>
                  <a:pt x="2265316" y="558475"/>
                </a:lnTo>
                <a:lnTo>
                  <a:pt x="2261090" y="566929"/>
                </a:lnTo>
                <a:lnTo>
                  <a:pt x="2256864" y="572966"/>
                </a:lnTo>
                <a:lnTo>
                  <a:pt x="2252636" y="577192"/>
                </a:lnTo>
                <a:lnTo>
                  <a:pt x="2246599" y="583231"/>
                </a:lnTo>
                <a:lnTo>
                  <a:pt x="2224259" y="587457"/>
                </a:lnTo>
                <a:lnTo>
                  <a:pt x="2194072" y="591683"/>
                </a:lnTo>
                <a:lnTo>
                  <a:pt x="2157243" y="587457"/>
                </a:lnTo>
                <a:lnTo>
                  <a:pt x="2128866" y="583231"/>
                </a:lnTo>
                <a:lnTo>
                  <a:pt x="2122829" y="562701"/>
                </a:lnTo>
                <a:lnTo>
                  <a:pt x="2118601" y="548213"/>
                </a:lnTo>
                <a:lnTo>
                  <a:pt x="2114375" y="537948"/>
                </a:lnTo>
                <a:lnTo>
                  <a:pt x="2104112" y="519231"/>
                </a:lnTo>
                <a:lnTo>
                  <a:pt x="2150601" y="504742"/>
                </a:lnTo>
                <a:lnTo>
                  <a:pt x="2150601" y="498704"/>
                </a:lnTo>
                <a:lnTo>
                  <a:pt x="2113772" y="494477"/>
                </a:lnTo>
                <a:lnTo>
                  <a:pt x="2089622" y="486025"/>
                </a:lnTo>
                <a:lnTo>
                  <a:pt x="2071509" y="471535"/>
                </a:lnTo>
                <a:lnTo>
                  <a:pt x="2069697" y="461272"/>
                </a:lnTo>
                <a:lnTo>
                  <a:pt x="2061850" y="451007"/>
                </a:lnTo>
                <a:lnTo>
                  <a:pt x="2057622" y="440742"/>
                </a:lnTo>
                <a:lnTo>
                  <a:pt x="2057622" y="428669"/>
                </a:lnTo>
                <a:lnTo>
                  <a:pt x="2057622" y="422630"/>
                </a:lnTo>
                <a:lnTo>
                  <a:pt x="2057622" y="414178"/>
                </a:lnTo>
                <a:lnTo>
                  <a:pt x="2061850" y="414178"/>
                </a:lnTo>
                <a:lnTo>
                  <a:pt x="2066076" y="412366"/>
                </a:lnTo>
                <a:lnTo>
                  <a:pt x="2070302" y="412366"/>
                </a:lnTo>
                <a:lnTo>
                  <a:pt x="2072113" y="412366"/>
                </a:lnTo>
                <a:lnTo>
                  <a:pt x="2079962" y="408140"/>
                </a:lnTo>
                <a:lnTo>
                  <a:pt x="2082980" y="398480"/>
                </a:lnTo>
                <a:lnTo>
                  <a:pt x="2082980" y="386404"/>
                </a:lnTo>
                <a:lnTo>
                  <a:pt x="2082980" y="380368"/>
                </a:lnTo>
                <a:lnTo>
                  <a:pt x="2084791" y="376142"/>
                </a:lnTo>
                <a:lnTo>
                  <a:pt x="2089019" y="370103"/>
                </a:lnTo>
                <a:lnTo>
                  <a:pt x="2093245" y="370103"/>
                </a:lnTo>
                <a:lnTo>
                  <a:pt x="2097471" y="365877"/>
                </a:lnTo>
                <a:lnTo>
                  <a:pt x="2099282" y="365877"/>
                </a:lnTo>
                <a:lnTo>
                  <a:pt x="2103508" y="365877"/>
                </a:lnTo>
                <a:lnTo>
                  <a:pt x="2109546" y="361651"/>
                </a:lnTo>
                <a:lnTo>
                  <a:pt x="2113772" y="347160"/>
                </a:lnTo>
                <a:lnTo>
                  <a:pt x="2117999" y="336897"/>
                </a:lnTo>
                <a:lnTo>
                  <a:pt x="2122224" y="326633"/>
                </a:lnTo>
                <a:lnTo>
                  <a:pt x="2128263" y="316370"/>
                </a:lnTo>
                <a:lnTo>
                  <a:pt x="2132489" y="312142"/>
                </a:lnTo>
                <a:lnTo>
                  <a:pt x="2136715" y="312142"/>
                </a:lnTo>
                <a:close/>
                <a:moveTo>
                  <a:pt x="4240220" y="268671"/>
                </a:moveTo>
                <a:lnTo>
                  <a:pt x="4250484" y="272899"/>
                </a:lnTo>
                <a:lnTo>
                  <a:pt x="4260746" y="274710"/>
                </a:lnTo>
                <a:lnTo>
                  <a:pt x="4266785" y="278936"/>
                </a:lnTo>
                <a:lnTo>
                  <a:pt x="4278858" y="283162"/>
                </a:lnTo>
                <a:lnTo>
                  <a:pt x="4278858" y="293427"/>
                </a:lnTo>
                <a:lnTo>
                  <a:pt x="4280671" y="301879"/>
                </a:lnTo>
                <a:lnTo>
                  <a:pt x="4280671" y="307916"/>
                </a:lnTo>
                <a:lnTo>
                  <a:pt x="4284896" y="316370"/>
                </a:lnTo>
                <a:lnTo>
                  <a:pt x="4260746" y="316370"/>
                </a:lnTo>
                <a:lnTo>
                  <a:pt x="4256519" y="307916"/>
                </a:lnTo>
                <a:lnTo>
                  <a:pt x="4252295" y="301879"/>
                </a:lnTo>
                <a:lnTo>
                  <a:pt x="4246256" y="293427"/>
                </a:lnTo>
                <a:lnTo>
                  <a:pt x="4242029" y="289201"/>
                </a:lnTo>
                <a:lnTo>
                  <a:pt x="4242029" y="278936"/>
                </a:lnTo>
                <a:close/>
                <a:moveTo>
                  <a:pt x="5226738" y="221580"/>
                </a:moveTo>
                <a:lnTo>
                  <a:pt x="5238813" y="240295"/>
                </a:lnTo>
                <a:lnTo>
                  <a:pt x="5249078" y="275313"/>
                </a:lnTo>
                <a:lnTo>
                  <a:pt x="5263567" y="307916"/>
                </a:lnTo>
                <a:lnTo>
                  <a:pt x="5281681" y="340519"/>
                </a:lnTo>
                <a:lnTo>
                  <a:pt x="5291943" y="355009"/>
                </a:lnTo>
                <a:lnTo>
                  <a:pt x="5297982" y="346557"/>
                </a:lnTo>
                <a:lnTo>
                  <a:pt x="5302208" y="344747"/>
                </a:lnTo>
                <a:lnTo>
                  <a:pt x="5310057" y="344747"/>
                </a:lnTo>
                <a:lnTo>
                  <a:pt x="5316094" y="340519"/>
                </a:lnTo>
                <a:lnTo>
                  <a:pt x="5330585" y="340519"/>
                </a:lnTo>
                <a:lnTo>
                  <a:pt x="5330585" y="346557"/>
                </a:lnTo>
                <a:lnTo>
                  <a:pt x="5338434" y="346557"/>
                </a:lnTo>
                <a:lnTo>
                  <a:pt x="5338434" y="368895"/>
                </a:lnTo>
                <a:lnTo>
                  <a:pt x="5283491" y="374934"/>
                </a:lnTo>
                <a:lnTo>
                  <a:pt x="5277455" y="432290"/>
                </a:lnTo>
                <a:lnTo>
                  <a:pt x="5259341" y="479384"/>
                </a:lnTo>
                <a:lnTo>
                  <a:pt x="5244852" y="526477"/>
                </a:lnTo>
                <a:lnTo>
                  <a:pt x="5238813" y="565722"/>
                </a:lnTo>
                <a:lnTo>
                  <a:pt x="5234587" y="604966"/>
                </a:lnTo>
                <a:lnTo>
                  <a:pt x="5234587" y="637569"/>
                </a:lnTo>
                <a:lnTo>
                  <a:pt x="5226738" y="668361"/>
                </a:lnTo>
                <a:lnTo>
                  <a:pt x="5220701" y="668361"/>
                </a:lnTo>
                <a:lnTo>
                  <a:pt x="5220701" y="662322"/>
                </a:lnTo>
                <a:lnTo>
                  <a:pt x="5210436" y="647832"/>
                </a:lnTo>
                <a:lnTo>
                  <a:pt x="5192324" y="629117"/>
                </a:lnTo>
                <a:lnTo>
                  <a:pt x="5171797" y="604361"/>
                </a:lnTo>
                <a:lnTo>
                  <a:pt x="5153683" y="579608"/>
                </a:lnTo>
                <a:lnTo>
                  <a:pt x="5139194" y="554854"/>
                </a:lnTo>
                <a:lnTo>
                  <a:pt x="5131345" y="532514"/>
                </a:lnTo>
                <a:lnTo>
                  <a:pt x="5135571" y="518025"/>
                </a:lnTo>
                <a:lnTo>
                  <a:pt x="5143420" y="513797"/>
                </a:lnTo>
                <a:lnTo>
                  <a:pt x="5149457" y="513797"/>
                </a:lnTo>
                <a:lnTo>
                  <a:pt x="5153683" y="513797"/>
                </a:lnTo>
                <a:lnTo>
                  <a:pt x="5157909" y="513797"/>
                </a:lnTo>
                <a:lnTo>
                  <a:pt x="5159721" y="513797"/>
                </a:lnTo>
                <a:lnTo>
                  <a:pt x="5163948" y="513797"/>
                </a:lnTo>
                <a:lnTo>
                  <a:pt x="5168174" y="513194"/>
                </a:lnTo>
                <a:lnTo>
                  <a:pt x="5174212" y="504742"/>
                </a:lnTo>
                <a:lnTo>
                  <a:pt x="5168174" y="504742"/>
                </a:lnTo>
                <a:lnTo>
                  <a:pt x="5168174" y="498704"/>
                </a:lnTo>
                <a:lnTo>
                  <a:pt x="5135571" y="494477"/>
                </a:lnTo>
                <a:lnTo>
                  <a:pt x="5117459" y="484215"/>
                </a:lnTo>
                <a:lnTo>
                  <a:pt x="5102968" y="465498"/>
                </a:lnTo>
                <a:lnTo>
                  <a:pt x="5117459" y="461272"/>
                </a:lnTo>
                <a:lnTo>
                  <a:pt x="5129532" y="457044"/>
                </a:lnTo>
                <a:lnTo>
                  <a:pt x="5135571" y="455233"/>
                </a:lnTo>
                <a:lnTo>
                  <a:pt x="5143420" y="451007"/>
                </a:lnTo>
                <a:lnTo>
                  <a:pt x="5149457" y="446781"/>
                </a:lnTo>
                <a:lnTo>
                  <a:pt x="5157306" y="440742"/>
                </a:lnTo>
                <a:lnTo>
                  <a:pt x="5157306" y="432290"/>
                </a:lnTo>
                <a:lnTo>
                  <a:pt x="5128929" y="432290"/>
                </a:lnTo>
                <a:lnTo>
                  <a:pt x="5121080" y="436516"/>
                </a:lnTo>
                <a:lnTo>
                  <a:pt x="5115043" y="436516"/>
                </a:lnTo>
                <a:lnTo>
                  <a:pt x="5107194" y="440742"/>
                </a:lnTo>
                <a:lnTo>
                  <a:pt x="5096931" y="440742"/>
                </a:lnTo>
                <a:lnTo>
                  <a:pt x="5078817" y="408140"/>
                </a:lnTo>
                <a:lnTo>
                  <a:pt x="5058290" y="375537"/>
                </a:lnTo>
                <a:lnTo>
                  <a:pt x="5060100" y="365274"/>
                </a:lnTo>
                <a:lnTo>
                  <a:pt x="5060100" y="359235"/>
                </a:lnTo>
                <a:lnTo>
                  <a:pt x="5064326" y="355009"/>
                </a:lnTo>
                <a:lnTo>
                  <a:pt x="5068554" y="346557"/>
                </a:lnTo>
                <a:lnTo>
                  <a:pt x="5068554" y="340519"/>
                </a:lnTo>
                <a:lnTo>
                  <a:pt x="5072781" y="330256"/>
                </a:lnTo>
                <a:lnTo>
                  <a:pt x="5064931" y="330256"/>
                </a:lnTo>
                <a:lnTo>
                  <a:pt x="5064931" y="321804"/>
                </a:lnTo>
                <a:lnTo>
                  <a:pt x="5058893" y="326030"/>
                </a:lnTo>
                <a:lnTo>
                  <a:pt x="5054680" y="326030"/>
                </a:lnTo>
                <a:lnTo>
                  <a:pt x="5050454" y="326030"/>
                </a:lnTo>
                <a:lnTo>
                  <a:pt x="5046228" y="326030"/>
                </a:lnTo>
                <a:lnTo>
                  <a:pt x="5046228" y="321804"/>
                </a:lnTo>
                <a:lnTo>
                  <a:pt x="5040192" y="315765"/>
                </a:lnTo>
                <a:lnTo>
                  <a:pt x="5035964" y="307313"/>
                </a:lnTo>
                <a:lnTo>
                  <a:pt x="5031737" y="301274"/>
                </a:lnTo>
                <a:lnTo>
                  <a:pt x="5029927" y="297048"/>
                </a:lnTo>
                <a:lnTo>
                  <a:pt x="5029927" y="286785"/>
                </a:lnTo>
                <a:lnTo>
                  <a:pt x="5025701" y="274710"/>
                </a:lnTo>
                <a:lnTo>
                  <a:pt x="5064326" y="249957"/>
                </a:lnTo>
                <a:lnTo>
                  <a:pt x="5102968" y="229427"/>
                </a:lnTo>
                <a:lnTo>
                  <a:pt x="5107194" y="239692"/>
                </a:lnTo>
                <a:lnTo>
                  <a:pt x="5111420" y="249957"/>
                </a:lnTo>
                <a:lnTo>
                  <a:pt x="5115646" y="254183"/>
                </a:lnTo>
                <a:lnTo>
                  <a:pt x="5121685" y="258409"/>
                </a:lnTo>
                <a:lnTo>
                  <a:pt x="5125911" y="258409"/>
                </a:lnTo>
                <a:lnTo>
                  <a:pt x="5130137" y="260219"/>
                </a:lnTo>
                <a:lnTo>
                  <a:pt x="5136174" y="264445"/>
                </a:lnTo>
                <a:lnTo>
                  <a:pt x="5144023" y="268671"/>
                </a:lnTo>
                <a:lnTo>
                  <a:pt x="5150062" y="289201"/>
                </a:lnTo>
                <a:lnTo>
                  <a:pt x="5154288" y="315765"/>
                </a:lnTo>
                <a:lnTo>
                  <a:pt x="5158514" y="340519"/>
                </a:lnTo>
                <a:lnTo>
                  <a:pt x="5174815" y="340519"/>
                </a:lnTo>
                <a:lnTo>
                  <a:pt x="5174815" y="321804"/>
                </a:lnTo>
                <a:lnTo>
                  <a:pt x="5168776" y="301274"/>
                </a:lnTo>
                <a:lnTo>
                  <a:pt x="5168776" y="274710"/>
                </a:lnTo>
                <a:lnTo>
                  <a:pt x="5174815" y="249957"/>
                </a:lnTo>
                <a:lnTo>
                  <a:pt x="5182664" y="229427"/>
                </a:lnTo>
                <a:close/>
                <a:moveTo>
                  <a:pt x="7221557" y="203466"/>
                </a:moveTo>
                <a:lnTo>
                  <a:pt x="7231822" y="211918"/>
                </a:lnTo>
                <a:lnTo>
                  <a:pt x="7239670" y="217957"/>
                </a:lnTo>
                <a:lnTo>
                  <a:pt x="7249934" y="217957"/>
                </a:lnTo>
                <a:lnTo>
                  <a:pt x="7260199" y="217957"/>
                </a:lnTo>
                <a:lnTo>
                  <a:pt x="7278311" y="222183"/>
                </a:lnTo>
                <a:lnTo>
                  <a:pt x="7274085" y="230635"/>
                </a:lnTo>
                <a:lnTo>
                  <a:pt x="7274085" y="232447"/>
                </a:lnTo>
                <a:lnTo>
                  <a:pt x="7274085" y="236673"/>
                </a:lnTo>
                <a:lnTo>
                  <a:pt x="7272274" y="240900"/>
                </a:lnTo>
                <a:lnTo>
                  <a:pt x="7272274" y="245126"/>
                </a:lnTo>
                <a:lnTo>
                  <a:pt x="7245708" y="259616"/>
                </a:lnTo>
                <a:lnTo>
                  <a:pt x="7211295" y="265653"/>
                </a:lnTo>
                <a:lnTo>
                  <a:pt x="7174466" y="269879"/>
                </a:lnTo>
                <a:lnTo>
                  <a:pt x="7172653" y="261427"/>
                </a:lnTo>
                <a:lnTo>
                  <a:pt x="7172653" y="255390"/>
                </a:lnTo>
                <a:lnTo>
                  <a:pt x="7168427" y="246936"/>
                </a:lnTo>
                <a:lnTo>
                  <a:pt x="7168427" y="236673"/>
                </a:lnTo>
                <a:lnTo>
                  <a:pt x="7178692" y="230635"/>
                </a:lnTo>
                <a:lnTo>
                  <a:pt x="7186539" y="222183"/>
                </a:lnTo>
                <a:lnTo>
                  <a:pt x="7192578" y="217957"/>
                </a:lnTo>
                <a:lnTo>
                  <a:pt x="7200425" y="211918"/>
                </a:lnTo>
                <a:lnTo>
                  <a:pt x="7206464" y="207692"/>
                </a:lnTo>
                <a:close/>
                <a:moveTo>
                  <a:pt x="6131772" y="203466"/>
                </a:moveTo>
                <a:lnTo>
                  <a:pt x="6160149" y="207692"/>
                </a:lnTo>
                <a:lnTo>
                  <a:pt x="6180678" y="217957"/>
                </a:lnTo>
                <a:lnTo>
                  <a:pt x="6201206" y="230032"/>
                </a:lnTo>
                <a:lnTo>
                  <a:pt x="6195167" y="236069"/>
                </a:lnTo>
                <a:lnTo>
                  <a:pt x="6190941" y="246333"/>
                </a:lnTo>
                <a:lnTo>
                  <a:pt x="6184904" y="250559"/>
                </a:lnTo>
                <a:lnTo>
                  <a:pt x="6174640" y="254785"/>
                </a:lnTo>
                <a:lnTo>
                  <a:pt x="6162564" y="259012"/>
                </a:lnTo>
                <a:lnTo>
                  <a:pt x="6148075" y="259012"/>
                </a:lnTo>
                <a:lnTo>
                  <a:pt x="6137811" y="265050"/>
                </a:lnTo>
                <a:lnTo>
                  <a:pt x="6127548" y="265050"/>
                </a:lnTo>
                <a:lnTo>
                  <a:pt x="6117283" y="269276"/>
                </a:lnTo>
                <a:lnTo>
                  <a:pt x="6102792" y="269276"/>
                </a:lnTo>
                <a:lnTo>
                  <a:pt x="6102792" y="246936"/>
                </a:lnTo>
                <a:lnTo>
                  <a:pt x="6104603" y="232447"/>
                </a:lnTo>
                <a:lnTo>
                  <a:pt x="6119094" y="222183"/>
                </a:lnTo>
                <a:close/>
                <a:moveTo>
                  <a:pt x="3413670" y="203466"/>
                </a:moveTo>
                <a:lnTo>
                  <a:pt x="3414272" y="203466"/>
                </a:lnTo>
                <a:lnTo>
                  <a:pt x="3442650" y="203466"/>
                </a:lnTo>
                <a:lnTo>
                  <a:pt x="3448688" y="222183"/>
                </a:lnTo>
                <a:lnTo>
                  <a:pt x="3456536" y="232447"/>
                </a:lnTo>
                <a:lnTo>
                  <a:pt x="3462575" y="246936"/>
                </a:lnTo>
                <a:lnTo>
                  <a:pt x="3466800" y="269276"/>
                </a:lnTo>
                <a:lnTo>
                  <a:pt x="3460762" y="269276"/>
                </a:lnTo>
                <a:lnTo>
                  <a:pt x="3438424" y="254785"/>
                </a:lnTo>
                <a:lnTo>
                  <a:pt x="3423932" y="240295"/>
                </a:lnTo>
                <a:lnTo>
                  <a:pt x="3413670" y="225806"/>
                </a:lnTo>
                <a:close/>
                <a:moveTo>
                  <a:pt x="7410535" y="158185"/>
                </a:moveTo>
                <a:lnTo>
                  <a:pt x="7416572" y="158185"/>
                </a:lnTo>
                <a:lnTo>
                  <a:pt x="7424421" y="162411"/>
                </a:lnTo>
                <a:lnTo>
                  <a:pt x="7426232" y="162411"/>
                </a:lnTo>
                <a:lnTo>
                  <a:pt x="7430458" y="162411"/>
                </a:lnTo>
                <a:lnTo>
                  <a:pt x="7434686" y="164222"/>
                </a:lnTo>
                <a:lnTo>
                  <a:pt x="7426836" y="172676"/>
                </a:lnTo>
                <a:lnTo>
                  <a:pt x="7420798" y="178712"/>
                </a:lnTo>
                <a:lnTo>
                  <a:pt x="7416572" y="188977"/>
                </a:lnTo>
                <a:lnTo>
                  <a:pt x="7412346" y="197429"/>
                </a:lnTo>
                <a:lnTo>
                  <a:pt x="7410535" y="211918"/>
                </a:lnTo>
                <a:lnTo>
                  <a:pt x="7416572" y="211918"/>
                </a:lnTo>
                <a:lnTo>
                  <a:pt x="7424421" y="201655"/>
                </a:lnTo>
                <a:lnTo>
                  <a:pt x="7430458" y="193203"/>
                </a:lnTo>
                <a:lnTo>
                  <a:pt x="7438307" y="187164"/>
                </a:lnTo>
                <a:lnTo>
                  <a:pt x="7448572" y="182938"/>
                </a:lnTo>
                <a:lnTo>
                  <a:pt x="7469099" y="203466"/>
                </a:lnTo>
                <a:lnTo>
                  <a:pt x="7495665" y="222183"/>
                </a:lnTo>
                <a:lnTo>
                  <a:pt x="7511965" y="236673"/>
                </a:lnTo>
                <a:lnTo>
                  <a:pt x="7511965" y="283767"/>
                </a:lnTo>
                <a:lnTo>
                  <a:pt x="7524040" y="294030"/>
                </a:lnTo>
                <a:lnTo>
                  <a:pt x="7534305" y="302482"/>
                </a:lnTo>
                <a:lnTo>
                  <a:pt x="7544569" y="304295"/>
                </a:lnTo>
                <a:lnTo>
                  <a:pt x="7552419" y="318783"/>
                </a:lnTo>
                <a:lnTo>
                  <a:pt x="7558455" y="347765"/>
                </a:lnTo>
                <a:lnTo>
                  <a:pt x="7543965" y="366482"/>
                </a:lnTo>
                <a:lnTo>
                  <a:pt x="7537928" y="385197"/>
                </a:lnTo>
                <a:lnTo>
                  <a:pt x="7523437" y="395461"/>
                </a:lnTo>
                <a:lnTo>
                  <a:pt x="7505325" y="399687"/>
                </a:lnTo>
                <a:lnTo>
                  <a:pt x="7472720" y="401498"/>
                </a:lnTo>
                <a:lnTo>
                  <a:pt x="7448572" y="380971"/>
                </a:lnTo>
                <a:lnTo>
                  <a:pt x="7411743" y="362254"/>
                </a:lnTo>
                <a:lnTo>
                  <a:pt x="7373101" y="351991"/>
                </a:lnTo>
                <a:lnTo>
                  <a:pt x="7334462" y="337500"/>
                </a:lnTo>
                <a:lnTo>
                  <a:pt x="7300046" y="323011"/>
                </a:lnTo>
                <a:lnTo>
                  <a:pt x="7277708" y="302482"/>
                </a:lnTo>
                <a:lnTo>
                  <a:pt x="7292197" y="294030"/>
                </a:lnTo>
                <a:lnTo>
                  <a:pt x="7302462" y="287993"/>
                </a:lnTo>
                <a:lnTo>
                  <a:pt x="7310311" y="279539"/>
                </a:lnTo>
                <a:lnTo>
                  <a:pt x="7314537" y="269276"/>
                </a:lnTo>
                <a:lnTo>
                  <a:pt x="7316348" y="250559"/>
                </a:lnTo>
                <a:lnTo>
                  <a:pt x="7314537" y="244523"/>
                </a:lnTo>
                <a:lnTo>
                  <a:pt x="7310311" y="232447"/>
                </a:lnTo>
                <a:lnTo>
                  <a:pt x="7310311" y="217352"/>
                </a:lnTo>
                <a:lnTo>
                  <a:pt x="7310311" y="202863"/>
                </a:lnTo>
                <a:lnTo>
                  <a:pt x="7310311" y="201050"/>
                </a:lnTo>
                <a:lnTo>
                  <a:pt x="7314537" y="201050"/>
                </a:lnTo>
                <a:lnTo>
                  <a:pt x="7316348" y="196824"/>
                </a:lnTo>
                <a:lnTo>
                  <a:pt x="7348950" y="188372"/>
                </a:lnTo>
                <a:lnTo>
                  <a:pt x="7383366" y="172071"/>
                </a:lnTo>
                <a:close/>
                <a:moveTo>
                  <a:pt x="6960130" y="149733"/>
                </a:moveTo>
                <a:lnTo>
                  <a:pt x="6980657" y="149733"/>
                </a:lnTo>
                <a:lnTo>
                  <a:pt x="7009034" y="178712"/>
                </a:lnTo>
                <a:lnTo>
                  <a:pt x="7045863" y="203466"/>
                </a:lnTo>
                <a:lnTo>
                  <a:pt x="7045863" y="211315"/>
                </a:lnTo>
                <a:lnTo>
                  <a:pt x="7038014" y="211315"/>
                </a:lnTo>
                <a:lnTo>
                  <a:pt x="7038014" y="221580"/>
                </a:lnTo>
                <a:lnTo>
                  <a:pt x="7003600" y="202863"/>
                </a:lnTo>
                <a:lnTo>
                  <a:pt x="6979450" y="178109"/>
                </a:lnTo>
                <a:close/>
                <a:moveTo>
                  <a:pt x="6247694" y="139468"/>
                </a:moveTo>
                <a:lnTo>
                  <a:pt x="6276071" y="147920"/>
                </a:lnTo>
                <a:lnTo>
                  <a:pt x="6298409" y="153959"/>
                </a:lnTo>
                <a:lnTo>
                  <a:pt x="6318939" y="164222"/>
                </a:lnTo>
                <a:lnTo>
                  <a:pt x="6318939" y="182938"/>
                </a:lnTo>
                <a:lnTo>
                  <a:pt x="6300825" y="187164"/>
                </a:lnTo>
                <a:lnTo>
                  <a:pt x="6284523" y="193203"/>
                </a:lnTo>
                <a:lnTo>
                  <a:pt x="6257959" y="197429"/>
                </a:lnTo>
                <a:lnTo>
                  <a:pt x="6247694" y="201655"/>
                </a:lnTo>
                <a:lnTo>
                  <a:pt x="6241658" y="203466"/>
                </a:lnTo>
                <a:lnTo>
                  <a:pt x="6229582" y="203466"/>
                </a:lnTo>
                <a:lnTo>
                  <a:pt x="6219318" y="203466"/>
                </a:lnTo>
                <a:lnTo>
                  <a:pt x="6219318" y="182938"/>
                </a:lnTo>
                <a:lnTo>
                  <a:pt x="6227167" y="172676"/>
                </a:lnTo>
                <a:lnTo>
                  <a:pt x="6237430" y="158185"/>
                </a:lnTo>
                <a:close/>
                <a:moveTo>
                  <a:pt x="5383112" y="118941"/>
                </a:moveTo>
                <a:lnTo>
                  <a:pt x="5383112" y="158185"/>
                </a:lnTo>
                <a:lnTo>
                  <a:pt x="5397601" y="158185"/>
                </a:lnTo>
                <a:lnTo>
                  <a:pt x="5405450" y="153959"/>
                </a:lnTo>
                <a:lnTo>
                  <a:pt x="5411489" y="153959"/>
                </a:lnTo>
                <a:lnTo>
                  <a:pt x="5419336" y="153959"/>
                </a:lnTo>
                <a:lnTo>
                  <a:pt x="5421149" y="153959"/>
                </a:lnTo>
                <a:lnTo>
                  <a:pt x="5428998" y="158185"/>
                </a:lnTo>
                <a:lnTo>
                  <a:pt x="5439261" y="164222"/>
                </a:lnTo>
                <a:lnTo>
                  <a:pt x="5439261" y="182938"/>
                </a:lnTo>
                <a:lnTo>
                  <a:pt x="5447110" y="187164"/>
                </a:lnTo>
                <a:lnTo>
                  <a:pt x="5457375" y="187164"/>
                </a:lnTo>
                <a:lnTo>
                  <a:pt x="5463412" y="182938"/>
                </a:lnTo>
                <a:lnTo>
                  <a:pt x="5475487" y="182938"/>
                </a:lnTo>
                <a:lnTo>
                  <a:pt x="5477298" y="178712"/>
                </a:lnTo>
                <a:lnTo>
                  <a:pt x="5485147" y="182938"/>
                </a:lnTo>
                <a:lnTo>
                  <a:pt x="5491186" y="188977"/>
                </a:lnTo>
                <a:lnTo>
                  <a:pt x="5499033" y="201050"/>
                </a:lnTo>
                <a:lnTo>
                  <a:pt x="5505072" y="211315"/>
                </a:lnTo>
                <a:lnTo>
                  <a:pt x="5494807" y="236069"/>
                </a:lnTo>
                <a:lnTo>
                  <a:pt x="5484544" y="260824"/>
                </a:lnTo>
                <a:lnTo>
                  <a:pt x="5476695" y="289804"/>
                </a:lnTo>
                <a:lnTo>
                  <a:pt x="5452544" y="289804"/>
                </a:lnTo>
                <a:lnTo>
                  <a:pt x="5434432" y="298256"/>
                </a:lnTo>
                <a:lnTo>
                  <a:pt x="5418131" y="308521"/>
                </a:lnTo>
                <a:lnTo>
                  <a:pt x="5389754" y="316973"/>
                </a:lnTo>
                <a:lnTo>
                  <a:pt x="5371640" y="302482"/>
                </a:lnTo>
                <a:lnTo>
                  <a:pt x="5347489" y="294030"/>
                </a:lnTo>
                <a:lnTo>
                  <a:pt x="5323340" y="283767"/>
                </a:lnTo>
                <a:lnTo>
                  <a:pt x="5319114" y="275313"/>
                </a:lnTo>
                <a:lnTo>
                  <a:pt x="5319114" y="269276"/>
                </a:lnTo>
                <a:lnTo>
                  <a:pt x="5314886" y="260824"/>
                </a:lnTo>
                <a:lnTo>
                  <a:pt x="5310660" y="250559"/>
                </a:lnTo>
                <a:lnTo>
                  <a:pt x="5300398" y="240295"/>
                </a:lnTo>
                <a:lnTo>
                  <a:pt x="5290133" y="230032"/>
                </a:lnTo>
                <a:lnTo>
                  <a:pt x="5282284" y="221580"/>
                </a:lnTo>
                <a:lnTo>
                  <a:pt x="5276247" y="207089"/>
                </a:lnTo>
                <a:lnTo>
                  <a:pt x="5272021" y="182336"/>
                </a:lnTo>
                <a:lnTo>
                  <a:pt x="5286510" y="163619"/>
                </a:lnTo>
                <a:lnTo>
                  <a:pt x="5296774" y="149128"/>
                </a:lnTo>
                <a:lnTo>
                  <a:pt x="5311265" y="149128"/>
                </a:lnTo>
                <a:lnTo>
                  <a:pt x="5323340" y="153354"/>
                </a:lnTo>
                <a:lnTo>
                  <a:pt x="5337829" y="157580"/>
                </a:lnTo>
                <a:lnTo>
                  <a:pt x="5352320" y="157580"/>
                </a:lnTo>
                <a:lnTo>
                  <a:pt x="5352320" y="132826"/>
                </a:lnTo>
                <a:lnTo>
                  <a:pt x="5358357" y="128600"/>
                </a:lnTo>
                <a:lnTo>
                  <a:pt x="5366206" y="124374"/>
                </a:lnTo>
                <a:lnTo>
                  <a:pt x="5368019" y="124374"/>
                </a:lnTo>
                <a:lnTo>
                  <a:pt x="5375866" y="120148"/>
                </a:lnTo>
                <a:close/>
                <a:moveTo>
                  <a:pt x="6298409" y="92374"/>
                </a:moveTo>
                <a:lnTo>
                  <a:pt x="6326788" y="92374"/>
                </a:lnTo>
                <a:lnTo>
                  <a:pt x="6343089" y="111091"/>
                </a:lnTo>
                <a:lnTo>
                  <a:pt x="6361202" y="121356"/>
                </a:lnTo>
                <a:lnTo>
                  <a:pt x="6375692" y="135845"/>
                </a:lnTo>
                <a:lnTo>
                  <a:pt x="6390181" y="158185"/>
                </a:lnTo>
                <a:lnTo>
                  <a:pt x="6357578" y="158185"/>
                </a:lnTo>
                <a:lnTo>
                  <a:pt x="6337051" y="135845"/>
                </a:lnTo>
                <a:lnTo>
                  <a:pt x="6314713" y="119543"/>
                </a:lnTo>
                <a:close/>
                <a:moveTo>
                  <a:pt x="2716324" y="92374"/>
                </a:moveTo>
                <a:lnTo>
                  <a:pt x="2740474" y="92374"/>
                </a:lnTo>
                <a:lnTo>
                  <a:pt x="2750737" y="100827"/>
                </a:lnTo>
                <a:lnTo>
                  <a:pt x="2758586" y="106865"/>
                </a:lnTo>
                <a:lnTo>
                  <a:pt x="2762813" y="115317"/>
                </a:lnTo>
                <a:lnTo>
                  <a:pt x="2768851" y="125582"/>
                </a:lnTo>
                <a:lnTo>
                  <a:pt x="2773077" y="134034"/>
                </a:lnTo>
                <a:lnTo>
                  <a:pt x="2791188" y="115317"/>
                </a:lnTo>
                <a:lnTo>
                  <a:pt x="2811717" y="106865"/>
                </a:lnTo>
                <a:lnTo>
                  <a:pt x="2844320" y="111091"/>
                </a:lnTo>
                <a:lnTo>
                  <a:pt x="2844320" y="140071"/>
                </a:lnTo>
                <a:lnTo>
                  <a:pt x="2888998" y="144299"/>
                </a:lnTo>
                <a:lnTo>
                  <a:pt x="2929450" y="150336"/>
                </a:lnTo>
                <a:lnTo>
                  <a:pt x="2963866" y="158788"/>
                </a:lnTo>
                <a:lnTo>
                  <a:pt x="3002506" y="163014"/>
                </a:lnTo>
                <a:lnTo>
                  <a:pt x="3045374" y="158788"/>
                </a:lnTo>
                <a:lnTo>
                  <a:pt x="3045374" y="183543"/>
                </a:lnTo>
                <a:lnTo>
                  <a:pt x="3053223" y="183543"/>
                </a:lnTo>
                <a:lnTo>
                  <a:pt x="3059259" y="183543"/>
                </a:lnTo>
                <a:lnTo>
                  <a:pt x="3063486" y="183543"/>
                </a:lnTo>
                <a:lnTo>
                  <a:pt x="3067712" y="187769"/>
                </a:lnTo>
                <a:lnTo>
                  <a:pt x="3071938" y="189580"/>
                </a:lnTo>
                <a:lnTo>
                  <a:pt x="3064090" y="189580"/>
                </a:lnTo>
                <a:lnTo>
                  <a:pt x="3030883" y="211315"/>
                </a:lnTo>
                <a:lnTo>
                  <a:pt x="2992243" y="236069"/>
                </a:lnTo>
                <a:lnTo>
                  <a:pt x="2945752" y="258409"/>
                </a:lnTo>
                <a:lnTo>
                  <a:pt x="2902886" y="283162"/>
                </a:lnTo>
                <a:lnTo>
                  <a:pt x="2872697" y="303690"/>
                </a:lnTo>
                <a:lnTo>
                  <a:pt x="2850359" y="322407"/>
                </a:lnTo>
                <a:lnTo>
                  <a:pt x="2882961" y="322407"/>
                </a:lnTo>
                <a:lnTo>
                  <a:pt x="2893225" y="316370"/>
                </a:lnTo>
                <a:lnTo>
                  <a:pt x="2903490" y="312142"/>
                </a:lnTo>
                <a:lnTo>
                  <a:pt x="2915564" y="307916"/>
                </a:lnTo>
                <a:lnTo>
                  <a:pt x="2930056" y="307916"/>
                </a:lnTo>
                <a:lnTo>
                  <a:pt x="2930056" y="316370"/>
                </a:lnTo>
                <a:lnTo>
                  <a:pt x="2887187" y="347160"/>
                </a:lnTo>
                <a:lnTo>
                  <a:pt x="2850359" y="379763"/>
                </a:lnTo>
                <a:lnTo>
                  <a:pt x="2820169" y="412366"/>
                </a:lnTo>
                <a:lnTo>
                  <a:pt x="2783340" y="441347"/>
                </a:lnTo>
                <a:lnTo>
                  <a:pt x="2744700" y="466101"/>
                </a:lnTo>
                <a:lnTo>
                  <a:pt x="2693984" y="480592"/>
                </a:lnTo>
                <a:lnTo>
                  <a:pt x="2693984" y="505345"/>
                </a:lnTo>
                <a:lnTo>
                  <a:pt x="2669834" y="509571"/>
                </a:lnTo>
                <a:lnTo>
                  <a:pt x="2641459" y="519836"/>
                </a:lnTo>
                <a:lnTo>
                  <a:pt x="2625155" y="534327"/>
                </a:lnTo>
                <a:lnTo>
                  <a:pt x="2635420" y="542779"/>
                </a:lnTo>
                <a:lnTo>
                  <a:pt x="2641459" y="548815"/>
                </a:lnTo>
                <a:lnTo>
                  <a:pt x="2645684" y="553042"/>
                </a:lnTo>
                <a:lnTo>
                  <a:pt x="2645684" y="559080"/>
                </a:lnTo>
                <a:lnTo>
                  <a:pt x="2645684" y="567532"/>
                </a:lnTo>
                <a:lnTo>
                  <a:pt x="2641459" y="577797"/>
                </a:lnTo>
                <a:lnTo>
                  <a:pt x="2641459" y="592286"/>
                </a:lnTo>
                <a:lnTo>
                  <a:pt x="2564176" y="598324"/>
                </a:lnTo>
                <a:lnTo>
                  <a:pt x="2564176" y="606777"/>
                </a:lnTo>
                <a:lnTo>
                  <a:pt x="2574440" y="611003"/>
                </a:lnTo>
                <a:lnTo>
                  <a:pt x="2578666" y="611003"/>
                </a:lnTo>
                <a:lnTo>
                  <a:pt x="2584705" y="611003"/>
                </a:lnTo>
                <a:lnTo>
                  <a:pt x="2588931" y="612815"/>
                </a:lnTo>
                <a:lnTo>
                  <a:pt x="2588931" y="617041"/>
                </a:lnTo>
                <a:lnTo>
                  <a:pt x="2596780" y="625494"/>
                </a:lnTo>
                <a:lnTo>
                  <a:pt x="2584705" y="625494"/>
                </a:lnTo>
                <a:lnTo>
                  <a:pt x="2568404" y="631530"/>
                </a:lnTo>
                <a:lnTo>
                  <a:pt x="2546063" y="639984"/>
                </a:lnTo>
                <a:lnTo>
                  <a:pt x="2525536" y="646021"/>
                </a:lnTo>
                <a:lnTo>
                  <a:pt x="2531573" y="650247"/>
                </a:lnTo>
                <a:lnTo>
                  <a:pt x="2535801" y="650247"/>
                </a:lnTo>
                <a:lnTo>
                  <a:pt x="2540027" y="650247"/>
                </a:lnTo>
                <a:lnTo>
                  <a:pt x="2541837" y="654473"/>
                </a:lnTo>
                <a:lnTo>
                  <a:pt x="2546063" y="654473"/>
                </a:lnTo>
                <a:lnTo>
                  <a:pt x="2541837" y="660512"/>
                </a:lnTo>
                <a:lnTo>
                  <a:pt x="2540027" y="668964"/>
                </a:lnTo>
                <a:lnTo>
                  <a:pt x="2535801" y="670774"/>
                </a:lnTo>
                <a:lnTo>
                  <a:pt x="2540027" y="675001"/>
                </a:lnTo>
                <a:lnTo>
                  <a:pt x="2540027" y="679229"/>
                </a:lnTo>
                <a:lnTo>
                  <a:pt x="2541837" y="685265"/>
                </a:lnTo>
                <a:lnTo>
                  <a:pt x="2546063" y="693717"/>
                </a:lnTo>
                <a:lnTo>
                  <a:pt x="2531573" y="697943"/>
                </a:lnTo>
                <a:lnTo>
                  <a:pt x="2521310" y="697943"/>
                </a:lnTo>
                <a:lnTo>
                  <a:pt x="2511045" y="697943"/>
                </a:lnTo>
                <a:lnTo>
                  <a:pt x="2498970" y="703982"/>
                </a:lnTo>
                <a:lnTo>
                  <a:pt x="2535801" y="703982"/>
                </a:lnTo>
                <a:lnTo>
                  <a:pt x="2564176" y="712434"/>
                </a:lnTo>
                <a:lnTo>
                  <a:pt x="2564176" y="726925"/>
                </a:lnTo>
                <a:lnTo>
                  <a:pt x="2517687" y="726925"/>
                </a:lnTo>
                <a:lnTo>
                  <a:pt x="2513461" y="737188"/>
                </a:lnTo>
                <a:lnTo>
                  <a:pt x="2513461" y="741414"/>
                </a:lnTo>
                <a:lnTo>
                  <a:pt x="2513461" y="743226"/>
                </a:lnTo>
                <a:lnTo>
                  <a:pt x="2511650" y="747453"/>
                </a:lnTo>
                <a:lnTo>
                  <a:pt x="2507424" y="751679"/>
                </a:lnTo>
                <a:lnTo>
                  <a:pt x="2489310" y="757715"/>
                </a:lnTo>
                <a:lnTo>
                  <a:pt x="2465159" y="757715"/>
                </a:lnTo>
                <a:lnTo>
                  <a:pt x="2441009" y="757715"/>
                </a:lnTo>
                <a:lnTo>
                  <a:pt x="2416861" y="743226"/>
                </a:lnTo>
                <a:lnTo>
                  <a:pt x="2384258" y="743226"/>
                </a:lnTo>
                <a:lnTo>
                  <a:pt x="2351654" y="747453"/>
                </a:lnTo>
                <a:lnTo>
                  <a:pt x="2317238" y="751679"/>
                </a:lnTo>
                <a:lnTo>
                  <a:pt x="2284636" y="747453"/>
                </a:lnTo>
                <a:lnTo>
                  <a:pt x="2252033" y="737188"/>
                </a:lnTo>
                <a:lnTo>
                  <a:pt x="2250222" y="732962"/>
                </a:lnTo>
                <a:lnTo>
                  <a:pt x="2250222" y="728736"/>
                </a:lnTo>
                <a:lnTo>
                  <a:pt x="2245996" y="728736"/>
                </a:lnTo>
                <a:lnTo>
                  <a:pt x="2245996" y="724510"/>
                </a:lnTo>
                <a:lnTo>
                  <a:pt x="2245996" y="716057"/>
                </a:lnTo>
                <a:lnTo>
                  <a:pt x="2252033" y="716057"/>
                </a:lnTo>
                <a:lnTo>
                  <a:pt x="2256259" y="710019"/>
                </a:lnTo>
                <a:lnTo>
                  <a:pt x="2264108" y="701567"/>
                </a:lnTo>
                <a:lnTo>
                  <a:pt x="2265919" y="697341"/>
                </a:lnTo>
                <a:lnTo>
                  <a:pt x="2273768" y="695530"/>
                </a:lnTo>
                <a:lnTo>
                  <a:pt x="2277994" y="687076"/>
                </a:lnTo>
                <a:lnTo>
                  <a:pt x="2284033" y="676813"/>
                </a:lnTo>
                <a:lnTo>
                  <a:pt x="2269542" y="672587"/>
                </a:lnTo>
                <a:lnTo>
                  <a:pt x="2259277" y="666548"/>
                </a:lnTo>
                <a:lnTo>
                  <a:pt x="2251430" y="654473"/>
                </a:lnTo>
                <a:lnTo>
                  <a:pt x="2249617" y="644210"/>
                </a:lnTo>
                <a:lnTo>
                  <a:pt x="2245391" y="629720"/>
                </a:lnTo>
                <a:lnTo>
                  <a:pt x="2259882" y="629720"/>
                </a:lnTo>
                <a:lnTo>
                  <a:pt x="2284033" y="623683"/>
                </a:lnTo>
                <a:lnTo>
                  <a:pt x="2312409" y="629720"/>
                </a:lnTo>
                <a:lnTo>
                  <a:pt x="2336558" y="639984"/>
                </a:lnTo>
                <a:lnTo>
                  <a:pt x="2360709" y="652058"/>
                </a:lnTo>
                <a:lnTo>
                  <a:pt x="2360709" y="637569"/>
                </a:lnTo>
                <a:lnTo>
                  <a:pt x="2336558" y="625494"/>
                </a:lnTo>
                <a:lnTo>
                  <a:pt x="2316031" y="615229"/>
                </a:lnTo>
                <a:lnTo>
                  <a:pt x="2297918" y="596512"/>
                </a:lnTo>
                <a:lnTo>
                  <a:pt x="2303955" y="596512"/>
                </a:lnTo>
                <a:lnTo>
                  <a:pt x="2322069" y="569948"/>
                </a:lnTo>
                <a:lnTo>
                  <a:pt x="2344407" y="551231"/>
                </a:lnTo>
                <a:lnTo>
                  <a:pt x="2372784" y="536740"/>
                </a:lnTo>
                <a:lnTo>
                  <a:pt x="2407201" y="526477"/>
                </a:lnTo>
                <a:lnTo>
                  <a:pt x="2407201" y="519231"/>
                </a:lnTo>
                <a:lnTo>
                  <a:pt x="2374595" y="508968"/>
                </a:lnTo>
                <a:lnTo>
                  <a:pt x="2350446" y="490251"/>
                </a:lnTo>
                <a:lnTo>
                  <a:pt x="2329916" y="465498"/>
                </a:lnTo>
                <a:lnTo>
                  <a:pt x="2311804" y="440742"/>
                </a:lnTo>
                <a:lnTo>
                  <a:pt x="2322069" y="436516"/>
                </a:lnTo>
                <a:lnTo>
                  <a:pt x="2329916" y="436516"/>
                </a:lnTo>
                <a:lnTo>
                  <a:pt x="2340181" y="432290"/>
                </a:lnTo>
                <a:lnTo>
                  <a:pt x="2350446" y="432290"/>
                </a:lnTo>
                <a:lnTo>
                  <a:pt x="2364935" y="442555"/>
                </a:lnTo>
                <a:lnTo>
                  <a:pt x="2375200" y="454630"/>
                </a:lnTo>
                <a:lnTo>
                  <a:pt x="2389692" y="464893"/>
                </a:lnTo>
                <a:lnTo>
                  <a:pt x="2389692" y="456441"/>
                </a:lnTo>
                <a:lnTo>
                  <a:pt x="2387879" y="450404"/>
                </a:lnTo>
                <a:lnTo>
                  <a:pt x="2383652" y="450404"/>
                </a:lnTo>
                <a:lnTo>
                  <a:pt x="2383652" y="446176"/>
                </a:lnTo>
                <a:lnTo>
                  <a:pt x="2379426" y="441950"/>
                </a:lnTo>
                <a:lnTo>
                  <a:pt x="2379426" y="440139"/>
                </a:lnTo>
                <a:lnTo>
                  <a:pt x="2375200" y="431687"/>
                </a:lnTo>
                <a:lnTo>
                  <a:pt x="2383049" y="431687"/>
                </a:lnTo>
                <a:lnTo>
                  <a:pt x="2383049" y="425649"/>
                </a:lnTo>
                <a:lnTo>
                  <a:pt x="2415653" y="413573"/>
                </a:lnTo>
                <a:lnTo>
                  <a:pt x="2445840" y="407537"/>
                </a:lnTo>
                <a:lnTo>
                  <a:pt x="2478443" y="403311"/>
                </a:lnTo>
                <a:lnTo>
                  <a:pt x="2517084" y="407537"/>
                </a:lnTo>
                <a:lnTo>
                  <a:pt x="2498970" y="385197"/>
                </a:lnTo>
                <a:lnTo>
                  <a:pt x="2521310" y="379160"/>
                </a:lnTo>
                <a:lnTo>
                  <a:pt x="2545460" y="368895"/>
                </a:lnTo>
                <a:lnTo>
                  <a:pt x="2569610" y="358633"/>
                </a:lnTo>
                <a:lnTo>
                  <a:pt x="2584100" y="346557"/>
                </a:lnTo>
                <a:lnTo>
                  <a:pt x="2596175" y="346557"/>
                </a:lnTo>
                <a:lnTo>
                  <a:pt x="2596175" y="340519"/>
                </a:lnTo>
                <a:lnTo>
                  <a:pt x="2578063" y="340519"/>
                </a:lnTo>
                <a:lnTo>
                  <a:pt x="2570214" y="344747"/>
                </a:lnTo>
                <a:lnTo>
                  <a:pt x="2564176" y="346557"/>
                </a:lnTo>
                <a:lnTo>
                  <a:pt x="2559949" y="346557"/>
                </a:lnTo>
                <a:lnTo>
                  <a:pt x="2555724" y="346557"/>
                </a:lnTo>
                <a:lnTo>
                  <a:pt x="2553913" y="346557"/>
                </a:lnTo>
                <a:lnTo>
                  <a:pt x="2549687" y="344747"/>
                </a:lnTo>
                <a:lnTo>
                  <a:pt x="2545460" y="340519"/>
                </a:lnTo>
                <a:lnTo>
                  <a:pt x="2539422" y="340519"/>
                </a:lnTo>
                <a:lnTo>
                  <a:pt x="2531573" y="346557"/>
                </a:lnTo>
                <a:lnTo>
                  <a:pt x="2521310" y="358633"/>
                </a:lnTo>
                <a:lnTo>
                  <a:pt x="2511045" y="368895"/>
                </a:lnTo>
                <a:lnTo>
                  <a:pt x="2503196" y="379160"/>
                </a:lnTo>
                <a:lnTo>
                  <a:pt x="2492933" y="385197"/>
                </a:lnTo>
                <a:lnTo>
                  <a:pt x="2454292" y="397272"/>
                </a:lnTo>
                <a:lnTo>
                  <a:pt x="2417463" y="397272"/>
                </a:lnTo>
                <a:lnTo>
                  <a:pt x="2383049" y="388820"/>
                </a:lnTo>
                <a:lnTo>
                  <a:pt x="2350446" y="374329"/>
                </a:lnTo>
                <a:lnTo>
                  <a:pt x="2346220" y="374329"/>
                </a:lnTo>
                <a:lnTo>
                  <a:pt x="2340181" y="378557"/>
                </a:lnTo>
                <a:lnTo>
                  <a:pt x="2329916" y="382783"/>
                </a:lnTo>
                <a:lnTo>
                  <a:pt x="2322069" y="384594"/>
                </a:lnTo>
                <a:lnTo>
                  <a:pt x="2316031" y="388820"/>
                </a:lnTo>
                <a:lnTo>
                  <a:pt x="2303955" y="393046"/>
                </a:lnTo>
                <a:lnTo>
                  <a:pt x="2297918" y="374329"/>
                </a:lnTo>
                <a:lnTo>
                  <a:pt x="2303955" y="372518"/>
                </a:lnTo>
                <a:lnTo>
                  <a:pt x="2308181" y="368292"/>
                </a:lnTo>
                <a:lnTo>
                  <a:pt x="2312409" y="359840"/>
                </a:lnTo>
                <a:lnTo>
                  <a:pt x="2291880" y="359840"/>
                </a:lnTo>
                <a:lnTo>
                  <a:pt x="2284033" y="364066"/>
                </a:lnTo>
                <a:lnTo>
                  <a:pt x="2273768" y="368292"/>
                </a:lnTo>
                <a:lnTo>
                  <a:pt x="2263503" y="368292"/>
                </a:lnTo>
                <a:lnTo>
                  <a:pt x="2251430" y="368292"/>
                </a:lnTo>
                <a:lnTo>
                  <a:pt x="2245391" y="345952"/>
                </a:lnTo>
                <a:lnTo>
                  <a:pt x="2251430" y="344142"/>
                </a:lnTo>
                <a:lnTo>
                  <a:pt x="2255656" y="344142"/>
                </a:lnTo>
                <a:lnTo>
                  <a:pt x="2259882" y="344142"/>
                </a:lnTo>
                <a:lnTo>
                  <a:pt x="2263825" y="340198"/>
                </a:lnTo>
                <a:lnTo>
                  <a:pt x="2265919" y="339916"/>
                </a:lnTo>
                <a:lnTo>
                  <a:pt x="2264108" y="339916"/>
                </a:lnTo>
                <a:lnTo>
                  <a:pt x="2263825" y="340198"/>
                </a:lnTo>
                <a:lnTo>
                  <a:pt x="2221241" y="345952"/>
                </a:lnTo>
                <a:lnTo>
                  <a:pt x="2217015" y="335690"/>
                </a:lnTo>
                <a:lnTo>
                  <a:pt x="2209165" y="329651"/>
                </a:lnTo>
                <a:lnTo>
                  <a:pt x="2207354" y="325425"/>
                </a:lnTo>
                <a:lnTo>
                  <a:pt x="2203129" y="316973"/>
                </a:lnTo>
                <a:lnTo>
                  <a:pt x="2195279" y="306708"/>
                </a:lnTo>
                <a:lnTo>
                  <a:pt x="2207354" y="302482"/>
                </a:lnTo>
                <a:lnTo>
                  <a:pt x="2213391" y="302482"/>
                </a:lnTo>
                <a:lnTo>
                  <a:pt x="2217619" y="302482"/>
                </a:lnTo>
                <a:lnTo>
                  <a:pt x="2221845" y="302482"/>
                </a:lnTo>
                <a:lnTo>
                  <a:pt x="2221845" y="301879"/>
                </a:lnTo>
                <a:lnTo>
                  <a:pt x="2223656" y="297653"/>
                </a:lnTo>
                <a:lnTo>
                  <a:pt x="2227882" y="289201"/>
                </a:lnTo>
                <a:lnTo>
                  <a:pt x="2213391" y="287388"/>
                </a:lnTo>
                <a:lnTo>
                  <a:pt x="2198902" y="283162"/>
                </a:lnTo>
                <a:lnTo>
                  <a:pt x="2192864" y="274710"/>
                </a:lnTo>
                <a:lnTo>
                  <a:pt x="2180789" y="268671"/>
                </a:lnTo>
                <a:lnTo>
                  <a:pt x="2188638" y="268671"/>
                </a:lnTo>
                <a:lnTo>
                  <a:pt x="2188638" y="258409"/>
                </a:lnTo>
                <a:lnTo>
                  <a:pt x="2223053" y="264445"/>
                </a:lnTo>
                <a:lnTo>
                  <a:pt x="2241165" y="260219"/>
                </a:lnTo>
                <a:lnTo>
                  <a:pt x="2255656" y="254183"/>
                </a:lnTo>
                <a:lnTo>
                  <a:pt x="2263503" y="243918"/>
                </a:lnTo>
                <a:lnTo>
                  <a:pt x="2273768" y="229427"/>
                </a:lnTo>
                <a:lnTo>
                  <a:pt x="2291880" y="220975"/>
                </a:lnTo>
                <a:lnTo>
                  <a:pt x="2312409" y="214938"/>
                </a:lnTo>
                <a:lnTo>
                  <a:pt x="2326898" y="220975"/>
                </a:lnTo>
                <a:lnTo>
                  <a:pt x="2345012" y="229427"/>
                </a:lnTo>
                <a:lnTo>
                  <a:pt x="2359501" y="231240"/>
                </a:lnTo>
                <a:lnTo>
                  <a:pt x="2375802" y="229427"/>
                </a:lnTo>
                <a:lnTo>
                  <a:pt x="2369765" y="225201"/>
                </a:lnTo>
                <a:lnTo>
                  <a:pt x="2361916" y="220975"/>
                </a:lnTo>
                <a:lnTo>
                  <a:pt x="2360106" y="220975"/>
                </a:lnTo>
                <a:lnTo>
                  <a:pt x="2360106" y="217352"/>
                </a:lnTo>
                <a:lnTo>
                  <a:pt x="2355879" y="215541"/>
                </a:lnTo>
                <a:lnTo>
                  <a:pt x="2355879" y="207089"/>
                </a:lnTo>
                <a:lnTo>
                  <a:pt x="2351654" y="196824"/>
                </a:lnTo>
                <a:lnTo>
                  <a:pt x="2361916" y="192598"/>
                </a:lnTo>
                <a:lnTo>
                  <a:pt x="2369765" y="188372"/>
                </a:lnTo>
                <a:lnTo>
                  <a:pt x="2375802" y="188372"/>
                </a:lnTo>
                <a:lnTo>
                  <a:pt x="2380031" y="186562"/>
                </a:lnTo>
                <a:lnTo>
                  <a:pt x="2387879" y="182336"/>
                </a:lnTo>
                <a:lnTo>
                  <a:pt x="2402370" y="182336"/>
                </a:lnTo>
                <a:lnTo>
                  <a:pt x="2408406" y="186562"/>
                </a:lnTo>
                <a:lnTo>
                  <a:pt x="2416256" y="192598"/>
                </a:lnTo>
                <a:lnTo>
                  <a:pt x="2422295" y="196824"/>
                </a:lnTo>
                <a:lnTo>
                  <a:pt x="2422295" y="188372"/>
                </a:lnTo>
                <a:lnTo>
                  <a:pt x="2418068" y="186562"/>
                </a:lnTo>
                <a:lnTo>
                  <a:pt x="2418068" y="182336"/>
                </a:lnTo>
                <a:lnTo>
                  <a:pt x="2418068" y="178109"/>
                </a:lnTo>
                <a:lnTo>
                  <a:pt x="2416256" y="172071"/>
                </a:lnTo>
                <a:lnTo>
                  <a:pt x="2426520" y="167845"/>
                </a:lnTo>
                <a:lnTo>
                  <a:pt x="2432557" y="163619"/>
                </a:lnTo>
                <a:lnTo>
                  <a:pt x="2444632" y="157580"/>
                </a:lnTo>
                <a:lnTo>
                  <a:pt x="2450671" y="149128"/>
                </a:lnTo>
                <a:lnTo>
                  <a:pt x="2454897" y="149128"/>
                </a:lnTo>
                <a:lnTo>
                  <a:pt x="2469386" y="149128"/>
                </a:lnTo>
                <a:lnTo>
                  <a:pt x="2479650" y="153354"/>
                </a:lnTo>
                <a:lnTo>
                  <a:pt x="2487500" y="161806"/>
                </a:lnTo>
                <a:lnTo>
                  <a:pt x="2499575" y="161806"/>
                </a:lnTo>
                <a:lnTo>
                  <a:pt x="2517687" y="157580"/>
                </a:lnTo>
                <a:lnTo>
                  <a:pt x="2525536" y="132826"/>
                </a:lnTo>
                <a:lnTo>
                  <a:pt x="2535801" y="128600"/>
                </a:lnTo>
                <a:lnTo>
                  <a:pt x="2546063" y="128600"/>
                </a:lnTo>
                <a:lnTo>
                  <a:pt x="2556328" y="128600"/>
                </a:lnTo>
                <a:lnTo>
                  <a:pt x="2564176" y="132826"/>
                </a:lnTo>
                <a:lnTo>
                  <a:pt x="2570214" y="132826"/>
                </a:lnTo>
                <a:lnTo>
                  <a:pt x="2584705" y="110488"/>
                </a:lnTo>
                <a:lnTo>
                  <a:pt x="2607043" y="106260"/>
                </a:lnTo>
                <a:lnTo>
                  <a:pt x="2621534" y="114714"/>
                </a:lnTo>
                <a:lnTo>
                  <a:pt x="2636025" y="120751"/>
                </a:lnTo>
                <a:lnTo>
                  <a:pt x="2650513" y="124977"/>
                </a:lnTo>
                <a:lnTo>
                  <a:pt x="2668627" y="118941"/>
                </a:lnTo>
                <a:lnTo>
                  <a:pt x="2692776" y="104450"/>
                </a:lnTo>
                <a:close/>
                <a:moveTo>
                  <a:pt x="6131772" y="86338"/>
                </a:moveTo>
                <a:lnTo>
                  <a:pt x="6146263" y="90564"/>
                </a:lnTo>
                <a:lnTo>
                  <a:pt x="6160754" y="96600"/>
                </a:lnTo>
                <a:lnTo>
                  <a:pt x="6166790" y="105055"/>
                </a:lnTo>
                <a:lnTo>
                  <a:pt x="6177055" y="111091"/>
                </a:lnTo>
                <a:lnTo>
                  <a:pt x="6189130" y="119543"/>
                </a:lnTo>
                <a:lnTo>
                  <a:pt x="6181281" y="140071"/>
                </a:lnTo>
                <a:lnTo>
                  <a:pt x="6138415" y="164826"/>
                </a:lnTo>
                <a:lnTo>
                  <a:pt x="6105811" y="193806"/>
                </a:lnTo>
                <a:lnTo>
                  <a:pt x="6077434" y="230635"/>
                </a:lnTo>
                <a:lnTo>
                  <a:pt x="6071397" y="230635"/>
                </a:lnTo>
                <a:lnTo>
                  <a:pt x="6071397" y="222183"/>
                </a:lnTo>
                <a:lnTo>
                  <a:pt x="6061132" y="216146"/>
                </a:lnTo>
                <a:lnTo>
                  <a:pt x="6053285" y="207692"/>
                </a:lnTo>
                <a:lnTo>
                  <a:pt x="6049059" y="201655"/>
                </a:lnTo>
                <a:lnTo>
                  <a:pt x="6043020" y="193203"/>
                </a:lnTo>
                <a:lnTo>
                  <a:pt x="6038794" y="182938"/>
                </a:lnTo>
                <a:lnTo>
                  <a:pt x="6046644" y="168448"/>
                </a:lnTo>
                <a:lnTo>
                  <a:pt x="6048454" y="158185"/>
                </a:lnTo>
                <a:lnTo>
                  <a:pt x="6052680" y="139468"/>
                </a:lnTo>
                <a:lnTo>
                  <a:pt x="6000153" y="139468"/>
                </a:lnTo>
                <a:lnTo>
                  <a:pt x="6000153" y="124977"/>
                </a:lnTo>
                <a:lnTo>
                  <a:pt x="6028530" y="114714"/>
                </a:lnTo>
                <a:lnTo>
                  <a:pt x="6056906" y="106260"/>
                </a:lnTo>
                <a:lnTo>
                  <a:pt x="6091322" y="100224"/>
                </a:lnTo>
                <a:lnTo>
                  <a:pt x="6095548" y="110488"/>
                </a:lnTo>
                <a:lnTo>
                  <a:pt x="6099774" y="114714"/>
                </a:lnTo>
                <a:lnTo>
                  <a:pt x="6099774" y="118941"/>
                </a:lnTo>
                <a:lnTo>
                  <a:pt x="6104000" y="118941"/>
                </a:lnTo>
                <a:lnTo>
                  <a:pt x="6104000" y="120751"/>
                </a:lnTo>
                <a:lnTo>
                  <a:pt x="6110039" y="124977"/>
                </a:lnTo>
                <a:lnTo>
                  <a:pt x="6114265" y="114714"/>
                </a:lnTo>
                <a:lnTo>
                  <a:pt x="6118491" y="106260"/>
                </a:lnTo>
                <a:lnTo>
                  <a:pt x="6120301" y="100224"/>
                </a:lnTo>
                <a:lnTo>
                  <a:pt x="6128151" y="91772"/>
                </a:lnTo>
                <a:close/>
                <a:moveTo>
                  <a:pt x="6218715" y="47093"/>
                </a:moveTo>
                <a:lnTo>
                  <a:pt x="6219318" y="47093"/>
                </a:lnTo>
                <a:lnTo>
                  <a:pt x="6227167" y="48904"/>
                </a:lnTo>
                <a:lnTo>
                  <a:pt x="6228978" y="48904"/>
                </a:lnTo>
                <a:lnTo>
                  <a:pt x="6233206" y="53130"/>
                </a:lnTo>
                <a:lnTo>
                  <a:pt x="6237430" y="57356"/>
                </a:lnTo>
                <a:lnTo>
                  <a:pt x="6241658" y="63395"/>
                </a:lnTo>
                <a:lnTo>
                  <a:pt x="6247694" y="75470"/>
                </a:lnTo>
                <a:lnTo>
                  <a:pt x="6255544" y="85733"/>
                </a:lnTo>
                <a:lnTo>
                  <a:pt x="6257354" y="100224"/>
                </a:lnTo>
                <a:lnTo>
                  <a:pt x="6241053" y="100224"/>
                </a:lnTo>
                <a:lnTo>
                  <a:pt x="6241053" y="91772"/>
                </a:lnTo>
                <a:lnTo>
                  <a:pt x="6233206" y="85733"/>
                </a:lnTo>
                <a:lnTo>
                  <a:pt x="6227167" y="77281"/>
                </a:lnTo>
                <a:lnTo>
                  <a:pt x="6222941" y="71244"/>
                </a:lnTo>
                <a:lnTo>
                  <a:pt x="6218715" y="60979"/>
                </a:lnTo>
                <a:close/>
                <a:moveTo>
                  <a:pt x="3775927" y="39244"/>
                </a:moveTo>
                <a:lnTo>
                  <a:pt x="3824832" y="39244"/>
                </a:lnTo>
                <a:lnTo>
                  <a:pt x="3875549" y="47696"/>
                </a:lnTo>
                <a:lnTo>
                  <a:pt x="3920226" y="53735"/>
                </a:lnTo>
                <a:lnTo>
                  <a:pt x="3960678" y="63998"/>
                </a:lnTo>
                <a:lnTo>
                  <a:pt x="4019242" y="53735"/>
                </a:lnTo>
                <a:lnTo>
                  <a:pt x="4027093" y="62187"/>
                </a:lnTo>
                <a:lnTo>
                  <a:pt x="4033129" y="63998"/>
                </a:lnTo>
                <a:lnTo>
                  <a:pt x="4040978" y="76073"/>
                </a:lnTo>
                <a:lnTo>
                  <a:pt x="4045205" y="82112"/>
                </a:lnTo>
                <a:lnTo>
                  <a:pt x="4051241" y="86338"/>
                </a:lnTo>
                <a:lnTo>
                  <a:pt x="4085657" y="100827"/>
                </a:lnTo>
                <a:lnTo>
                  <a:pt x="4126109" y="111091"/>
                </a:lnTo>
                <a:lnTo>
                  <a:pt x="4160523" y="119543"/>
                </a:lnTo>
                <a:lnTo>
                  <a:pt x="4160523" y="134034"/>
                </a:lnTo>
                <a:lnTo>
                  <a:pt x="4103770" y="134034"/>
                </a:lnTo>
                <a:lnTo>
                  <a:pt x="4079618" y="121959"/>
                </a:lnTo>
                <a:lnTo>
                  <a:pt x="4051241" y="121959"/>
                </a:lnTo>
                <a:lnTo>
                  <a:pt x="4018639" y="126185"/>
                </a:lnTo>
                <a:lnTo>
                  <a:pt x="3988451" y="134637"/>
                </a:lnTo>
                <a:lnTo>
                  <a:pt x="3988451" y="150938"/>
                </a:lnTo>
                <a:lnTo>
                  <a:pt x="4027093" y="150938"/>
                </a:lnTo>
                <a:lnTo>
                  <a:pt x="4055469" y="144902"/>
                </a:lnTo>
                <a:lnTo>
                  <a:pt x="4089883" y="140676"/>
                </a:lnTo>
                <a:lnTo>
                  <a:pt x="4132751" y="140676"/>
                </a:lnTo>
                <a:lnTo>
                  <a:pt x="4175617" y="140676"/>
                </a:lnTo>
                <a:lnTo>
                  <a:pt x="4208219" y="140676"/>
                </a:lnTo>
                <a:lnTo>
                  <a:pt x="4236595" y="169655"/>
                </a:lnTo>
                <a:lnTo>
                  <a:pt x="4271010" y="190183"/>
                </a:lnTo>
                <a:lnTo>
                  <a:pt x="4260746" y="212523"/>
                </a:lnTo>
                <a:lnTo>
                  <a:pt x="4240220" y="227014"/>
                </a:lnTo>
                <a:lnTo>
                  <a:pt x="4222107" y="237276"/>
                </a:lnTo>
                <a:lnTo>
                  <a:pt x="4197957" y="245728"/>
                </a:lnTo>
                <a:lnTo>
                  <a:pt x="4161127" y="245728"/>
                </a:lnTo>
                <a:lnTo>
                  <a:pt x="4128522" y="255993"/>
                </a:lnTo>
                <a:lnTo>
                  <a:pt x="4094109" y="255993"/>
                </a:lnTo>
                <a:lnTo>
                  <a:pt x="4055469" y="251767"/>
                </a:lnTo>
                <a:lnTo>
                  <a:pt x="4018639" y="247541"/>
                </a:lnTo>
                <a:lnTo>
                  <a:pt x="3984827" y="247541"/>
                </a:lnTo>
                <a:lnTo>
                  <a:pt x="3956450" y="255993"/>
                </a:lnTo>
                <a:lnTo>
                  <a:pt x="3934111" y="276521"/>
                </a:lnTo>
                <a:lnTo>
                  <a:pt x="4019242" y="276521"/>
                </a:lnTo>
                <a:lnTo>
                  <a:pt x="4045808" y="270484"/>
                </a:lnTo>
                <a:lnTo>
                  <a:pt x="4075997" y="266258"/>
                </a:lnTo>
                <a:lnTo>
                  <a:pt x="4112826" y="270484"/>
                </a:lnTo>
                <a:lnTo>
                  <a:pt x="4136976" y="276521"/>
                </a:lnTo>
                <a:lnTo>
                  <a:pt x="4143014" y="303087"/>
                </a:lnTo>
                <a:lnTo>
                  <a:pt x="4155088" y="298861"/>
                </a:lnTo>
                <a:lnTo>
                  <a:pt x="4171390" y="288596"/>
                </a:lnTo>
                <a:lnTo>
                  <a:pt x="4193731" y="280144"/>
                </a:lnTo>
                <a:lnTo>
                  <a:pt x="4214258" y="275918"/>
                </a:lnTo>
                <a:lnTo>
                  <a:pt x="4218483" y="287993"/>
                </a:lnTo>
                <a:lnTo>
                  <a:pt x="4222709" y="294030"/>
                </a:lnTo>
                <a:lnTo>
                  <a:pt x="4226936" y="298256"/>
                </a:lnTo>
                <a:lnTo>
                  <a:pt x="4232974" y="302482"/>
                </a:lnTo>
                <a:lnTo>
                  <a:pt x="4240821" y="308521"/>
                </a:lnTo>
                <a:lnTo>
                  <a:pt x="4208219" y="369500"/>
                </a:lnTo>
                <a:lnTo>
                  <a:pt x="4222709" y="369500"/>
                </a:lnTo>
                <a:lnTo>
                  <a:pt x="4246860" y="355009"/>
                </a:lnTo>
                <a:lnTo>
                  <a:pt x="4279463" y="336292"/>
                </a:lnTo>
                <a:lnTo>
                  <a:pt x="4318102" y="321804"/>
                </a:lnTo>
                <a:lnTo>
                  <a:pt x="4360969" y="307313"/>
                </a:lnTo>
                <a:lnTo>
                  <a:pt x="4407458" y="297048"/>
                </a:lnTo>
                <a:lnTo>
                  <a:pt x="4447909" y="297048"/>
                </a:lnTo>
                <a:lnTo>
                  <a:pt x="4488361" y="301274"/>
                </a:lnTo>
                <a:lnTo>
                  <a:pt x="4516736" y="317576"/>
                </a:lnTo>
                <a:lnTo>
                  <a:pt x="4533038" y="346557"/>
                </a:lnTo>
                <a:lnTo>
                  <a:pt x="4545113" y="346557"/>
                </a:lnTo>
                <a:lnTo>
                  <a:pt x="4545113" y="350783"/>
                </a:lnTo>
                <a:lnTo>
                  <a:pt x="4540886" y="355009"/>
                </a:lnTo>
                <a:lnTo>
                  <a:pt x="4536661" y="355009"/>
                </a:lnTo>
                <a:lnTo>
                  <a:pt x="4532435" y="355009"/>
                </a:lnTo>
                <a:lnTo>
                  <a:pt x="4526396" y="361048"/>
                </a:lnTo>
                <a:lnTo>
                  <a:pt x="4516134" y="365274"/>
                </a:lnTo>
                <a:lnTo>
                  <a:pt x="4504061" y="369500"/>
                </a:lnTo>
                <a:lnTo>
                  <a:pt x="4489570" y="373726"/>
                </a:lnTo>
                <a:lnTo>
                  <a:pt x="4479305" y="375537"/>
                </a:lnTo>
                <a:lnTo>
                  <a:pt x="4455155" y="414781"/>
                </a:lnTo>
                <a:lnTo>
                  <a:pt x="4408666" y="443763"/>
                </a:lnTo>
                <a:lnTo>
                  <a:pt x="4356141" y="462478"/>
                </a:lnTo>
                <a:lnTo>
                  <a:pt x="4293349" y="472742"/>
                </a:lnTo>
                <a:lnTo>
                  <a:pt x="4293349" y="484818"/>
                </a:lnTo>
                <a:lnTo>
                  <a:pt x="4293349" y="490854"/>
                </a:lnTo>
                <a:lnTo>
                  <a:pt x="4293349" y="495082"/>
                </a:lnTo>
                <a:lnTo>
                  <a:pt x="4289123" y="499308"/>
                </a:lnTo>
                <a:lnTo>
                  <a:pt x="4293349" y="501119"/>
                </a:lnTo>
                <a:lnTo>
                  <a:pt x="4293349" y="505345"/>
                </a:lnTo>
                <a:lnTo>
                  <a:pt x="4299388" y="513797"/>
                </a:lnTo>
                <a:lnTo>
                  <a:pt x="4309651" y="519836"/>
                </a:lnTo>
                <a:lnTo>
                  <a:pt x="4317500" y="524062"/>
                </a:lnTo>
                <a:lnTo>
                  <a:pt x="4323536" y="530099"/>
                </a:lnTo>
                <a:lnTo>
                  <a:pt x="4331384" y="534327"/>
                </a:lnTo>
                <a:lnTo>
                  <a:pt x="4337423" y="544589"/>
                </a:lnTo>
                <a:lnTo>
                  <a:pt x="4331384" y="559080"/>
                </a:lnTo>
                <a:lnTo>
                  <a:pt x="4323536" y="591683"/>
                </a:lnTo>
                <a:lnTo>
                  <a:pt x="4317500" y="630927"/>
                </a:lnTo>
                <a:lnTo>
                  <a:pt x="4309651" y="670172"/>
                </a:lnTo>
                <a:lnTo>
                  <a:pt x="4309651" y="702774"/>
                </a:lnTo>
                <a:lnTo>
                  <a:pt x="4317500" y="698548"/>
                </a:lnTo>
                <a:lnTo>
                  <a:pt x="4323536" y="698548"/>
                </a:lnTo>
                <a:lnTo>
                  <a:pt x="4327764" y="698548"/>
                </a:lnTo>
                <a:lnTo>
                  <a:pt x="4335612" y="698548"/>
                </a:lnTo>
                <a:lnTo>
                  <a:pt x="4337423" y="698548"/>
                </a:lnTo>
                <a:lnTo>
                  <a:pt x="4349498" y="702774"/>
                </a:lnTo>
                <a:lnTo>
                  <a:pt x="4345274" y="713037"/>
                </a:lnTo>
                <a:lnTo>
                  <a:pt x="4345274" y="717265"/>
                </a:lnTo>
                <a:lnTo>
                  <a:pt x="4345274" y="725717"/>
                </a:lnTo>
                <a:lnTo>
                  <a:pt x="4345274" y="727528"/>
                </a:lnTo>
                <a:lnTo>
                  <a:pt x="4345274" y="735980"/>
                </a:lnTo>
                <a:lnTo>
                  <a:pt x="4349498" y="750471"/>
                </a:lnTo>
                <a:lnTo>
                  <a:pt x="4337423" y="750471"/>
                </a:lnTo>
                <a:lnTo>
                  <a:pt x="4337423" y="756509"/>
                </a:lnTo>
                <a:lnTo>
                  <a:pt x="4331384" y="754697"/>
                </a:lnTo>
                <a:lnTo>
                  <a:pt x="4323536" y="746245"/>
                </a:lnTo>
                <a:lnTo>
                  <a:pt x="4321726" y="742019"/>
                </a:lnTo>
                <a:lnTo>
                  <a:pt x="4313876" y="740208"/>
                </a:lnTo>
                <a:lnTo>
                  <a:pt x="4307839" y="735980"/>
                </a:lnTo>
                <a:lnTo>
                  <a:pt x="4293349" y="735980"/>
                </a:lnTo>
                <a:lnTo>
                  <a:pt x="4285500" y="740208"/>
                </a:lnTo>
                <a:lnTo>
                  <a:pt x="4279463" y="742019"/>
                </a:lnTo>
                <a:lnTo>
                  <a:pt x="4271614" y="746245"/>
                </a:lnTo>
                <a:lnTo>
                  <a:pt x="4267388" y="750471"/>
                </a:lnTo>
                <a:lnTo>
                  <a:pt x="4261349" y="754697"/>
                </a:lnTo>
                <a:lnTo>
                  <a:pt x="4257124" y="760736"/>
                </a:lnTo>
                <a:lnTo>
                  <a:pt x="4252897" y="775224"/>
                </a:lnTo>
                <a:lnTo>
                  <a:pt x="4299388" y="789715"/>
                </a:lnTo>
                <a:lnTo>
                  <a:pt x="4309651" y="853110"/>
                </a:lnTo>
                <a:lnTo>
                  <a:pt x="4299388" y="853110"/>
                </a:lnTo>
                <a:lnTo>
                  <a:pt x="4293349" y="853110"/>
                </a:lnTo>
                <a:lnTo>
                  <a:pt x="4285500" y="857336"/>
                </a:lnTo>
                <a:lnTo>
                  <a:pt x="4279463" y="861562"/>
                </a:lnTo>
                <a:lnTo>
                  <a:pt x="4279463" y="876053"/>
                </a:lnTo>
                <a:lnTo>
                  <a:pt x="4295764" y="886316"/>
                </a:lnTo>
                <a:lnTo>
                  <a:pt x="4307839" y="900807"/>
                </a:lnTo>
                <a:lnTo>
                  <a:pt x="4313876" y="919524"/>
                </a:lnTo>
                <a:lnTo>
                  <a:pt x="4318102" y="948503"/>
                </a:lnTo>
                <a:lnTo>
                  <a:pt x="4299991" y="948503"/>
                </a:lnTo>
                <a:lnTo>
                  <a:pt x="4295764" y="948503"/>
                </a:lnTo>
                <a:lnTo>
                  <a:pt x="4285500" y="944277"/>
                </a:lnTo>
                <a:lnTo>
                  <a:pt x="4279463" y="948503"/>
                </a:lnTo>
                <a:lnTo>
                  <a:pt x="4267388" y="948503"/>
                </a:lnTo>
                <a:lnTo>
                  <a:pt x="4261349" y="954542"/>
                </a:lnTo>
                <a:lnTo>
                  <a:pt x="4253502" y="962994"/>
                </a:lnTo>
                <a:lnTo>
                  <a:pt x="4265577" y="969033"/>
                </a:lnTo>
                <a:lnTo>
                  <a:pt x="4271614" y="973259"/>
                </a:lnTo>
                <a:lnTo>
                  <a:pt x="4275840" y="977485"/>
                </a:lnTo>
                <a:lnTo>
                  <a:pt x="4280067" y="979296"/>
                </a:lnTo>
                <a:lnTo>
                  <a:pt x="4281878" y="991371"/>
                </a:lnTo>
                <a:lnTo>
                  <a:pt x="4286105" y="1001635"/>
                </a:lnTo>
                <a:lnTo>
                  <a:pt x="4281878" y="1005862"/>
                </a:lnTo>
                <a:lnTo>
                  <a:pt x="4281878" y="1007672"/>
                </a:lnTo>
                <a:lnTo>
                  <a:pt x="4280067" y="1011898"/>
                </a:lnTo>
                <a:lnTo>
                  <a:pt x="4280067" y="1020351"/>
                </a:lnTo>
                <a:lnTo>
                  <a:pt x="4250484" y="1020351"/>
                </a:lnTo>
                <a:lnTo>
                  <a:pt x="4222107" y="1026389"/>
                </a:lnTo>
                <a:lnTo>
                  <a:pt x="4199767" y="1034841"/>
                </a:lnTo>
                <a:lnTo>
                  <a:pt x="4207616" y="1034841"/>
                </a:lnTo>
                <a:lnTo>
                  <a:pt x="4217879" y="1040880"/>
                </a:lnTo>
                <a:lnTo>
                  <a:pt x="4225728" y="1045106"/>
                </a:lnTo>
                <a:lnTo>
                  <a:pt x="4231766" y="1045106"/>
                </a:lnTo>
                <a:lnTo>
                  <a:pt x="4239616" y="1049332"/>
                </a:lnTo>
                <a:lnTo>
                  <a:pt x="4245653" y="1055369"/>
                </a:lnTo>
                <a:lnTo>
                  <a:pt x="4251691" y="1065634"/>
                </a:lnTo>
                <a:lnTo>
                  <a:pt x="4239616" y="1084351"/>
                </a:lnTo>
                <a:lnTo>
                  <a:pt x="4231766" y="1106691"/>
                </a:lnTo>
                <a:lnTo>
                  <a:pt x="4221502" y="1131444"/>
                </a:lnTo>
                <a:lnTo>
                  <a:pt x="4217276" y="1121181"/>
                </a:lnTo>
                <a:lnTo>
                  <a:pt x="4211240" y="1112729"/>
                </a:lnTo>
                <a:lnTo>
                  <a:pt x="4207012" y="1108503"/>
                </a:lnTo>
                <a:lnTo>
                  <a:pt x="4199164" y="1108503"/>
                </a:lnTo>
                <a:lnTo>
                  <a:pt x="4188899" y="1106691"/>
                </a:lnTo>
                <a:lnTo>
                  <a:pt x="4174409" y="1106691"/>
                </a:lnTo>
                <a:lnTo>
                  <a:pt x="4174409" y="1112729"/>
                </a:lnTo>
                <a:lnTo>
                  <a:pt x="4182258" y="1112729"/>
                </a:lnTo>
                <a:lnTo>
                  <a:pt x="4206408" y="1137483"/>
                </a:lnTo>
                <a:lnTo>
                  <a:pt x="4226936" y="1166462"/>
                </a:lnTo>
                <a:lnTo>
                  <a:pt x="4239012" y="1203293"/>
                </a:lnTo>
                <a:lnTo>
                  <a:pt x="4245048" y="1246158"/>
                </a:lnTo>
                <a:lnTo>
                  <a:pt x="4239012" y="1246158"/>
                </a:lnTo>
                <a:lnTo>
                  <a:pt x="4239012" y="1256424"/>
                </a:lnTo>
                <a:lnTo>
                  <a:pt x="4182258" y="1262461"/>
                </a:lnTo>
                <a:lnTo>
                  <a:pt x="4182258" y="1223216"/>
                </a:lnTo>
                <a:lnTo>
                  <a:pt x="4174409" y="1217180"/>
                </a:lnTo>
                <a:lnTo>
                  <a:pt x="4168373" y="1212953"/>
                </a:lnTo>
                <a:lnTo>
                  <a:pt x="4164145" y="1208727"/>
                </a:lnTo>
                <a:lnTo>
                  <a:pt x="4153881" y="1202687"/>
                </a:lnTo>
                <a:lnTo>
                  <a:pt x="4141806" y="1198461"/>
                </a:lnTo>
                <a:lnTo>
                  <a:pt x="4125504" y="1208727"/>
                </a:lnTo>
                <a:lnTo>
                  <a:pt x="4103167" y="1217180"/>
                </a:lnTo>
                <a:lnTo>
                  <a:pt x="4079015" y="1218991"/>
                </a:lnTo>
                <a:lnTo>
                  <a:pt x="4056675" y="1227442"/>
                </a:lnTo>
                <a:lnTo>
                  <a:pt x="4044601" y="1237705"/>
                </a:lnTo>
                <a:lnTo>
                  <a:pt x="4056675" y="1237705"/>
                </a:lnTo>
                <a:lnTo>
                  <a:pt x="4074789" y="1237705"/>
                </a:lnTo>
                <a:lnTo>
                  <a:pt x="4103167" y="1233480"/>
                </a:lnTo>
                <a:lnTo>
                  <a:pt x="4135769" y="1231668"/>
                </a:lnTo>
                <a:lnTo>
                  <a:pt x="4135769" y="1246158"/>
                </a:lnTo>
                <a:lnTo>
                  <a:pt x="4064524" y="1270914"/>
                </a:lnTo>
                <a:lnTo>
                  <a:pt x="4064524" y="1276952"/>
                </a:lnTo>
                <a:lnTo>
                  <a:pt x="4082638" y="1276952"/>
                </a:lnTo>
                <a:lnTo>
                  <a:pt x="4092901" y="1275142"/>
                </a:lnTo>
                <a:lnTo>
                  <a:pt x="4107391" y="1270914"/>
                </a:lnTo>
                <a:lnTo>
                  <a:pt x="4121882" y="1266688"/>
                </a:lnTo>
                <a:lnTo>
                  <a:pt x="4136373" y="1262461"/>
                </a:lnTo>
                <a:lnTo>
                  <a:pt x="4140598" y="1281178"/>
                </a:lnTo>
                <a:lnTo>
                  <a:pt x="4155088" y="1289630"/>
                </a:lnTo>
                <a:lnTo>
                  <a:pt x="4169580" y="1291443"/>
                </a:lnTo>
                <a:lnTo>
                  <a:pt x="4193731" y="1289630"/>
                </a:lnTo>
                <a:lnTo>
                  <a:pt x="4222107" y="1289630"/>
                </a:lnTo>
                <a:lnTo>
                  <a:pt x="4222107" y="1295668"/>
                </a:lnTo>
                <a:lnTo>
                  <a:pt x="4214258" y="1295668"/>
                </a:lnTo>
                <a:lnTo>
                  <a:pt x="4175617" y="1332497"/>
                </a:lnTo>
                <a:lnTo>
                  <a:pt x="4132751" y="1367515"/>
                </a:lnTo>
                <a:lnTo>
                  <a:pt x="4089883" y="1396496"/>
                </a:lnTo>
                <a:lnTo>
                  <a:pt x="4040978" y="1421250"/>
                </a:lnTo>
                <a:lnTo>
                  <a:pt x="3988451" y="1431515"/>
                </a:lnTo>
                <a:lnTo>
                  <a:pt x="3927471" y="1429704"/>
                </a:lnTo>
                <a:lnTo>
                  <a:pt x="3927471" y="1439967"/>
                </a:lnTo>
                <a:lnTo>
                  <a:pt x="3927471" y="1450231"/>
                </a:lnTo>
                <a:lnTo>
                  <a:pt x="3923244" y="1458684"/>
                </a:lnTo>
                <a:lnTo>
                  <a:pt x="3919019" y="1460495"/>
                </a:lnTo>
                <a:lnTo>
                  <a:pt x="3917206" y="1460495"/>
                </a:lnTo>
                <a:lnTo>
                  <a:pt x="3912980" y="1464723"/>
                </a:lnTo>
                <a:lnTo>
                  <a:pt x="3905130" y="1468950"/>
                </a:lnTo>
                <a:lnTo>
                  <a:pt x="3899094" y="1473176"/>
                </a:lnTo>
                <a:lnTo>
                  <a:pt x="3894867" y="1474987"/>
                </a:lnTo>
                <a:lnTo>
                  <a:pt x="3888828" y="1483439"/>
                </a:lnTo>
                <a:lnTo>
                  <a:pt x="3880982" y="1503968"/>
                </a:lnTo>
                <a:lnTo>
                  <a:pt x="3876755" y="1530532"/>
                </a:lnTo>
                <a:lnTo>
                  <a:pt x="3870718" y="1546833"/>
                </a:lnTo>
                <a:lnTo>
                  <a:pt x="3852605" y="1565549"/>
                </a:lnTo>
                <a:lnTo>
                  <a:pt x="3822417" y="1586076"/>
                </a:lnTo>
                <a:lnTo>
                  <a:pt x="3781966" y="1604792"/>
                </a:lnTo>
                <a:lnTo>
                  <a:pt x="3747551" y="1619283"/>
                </a:lnTo>
                <a:lnTo>
                  <a:pt x="3714947" y="1627735"/>
                </a:lnTo>
                <a:lnTo>
                  <a:pt x="3714947" y="1619283"/>
                </a:lnTo>
                <a:lnTo>
                  <a:pt x="3714947" y="1613244"/>
                </a:lnTo>
                <a:lnTo>
                  <a:pt x="3710720" y="1613244"/>
                </a:lnTo>
                <a:lnTo>
                  <a:pt x="3710720" y="1609018"/>
                </a:lnTo>
                <a:lnTo>
                  <a:pt x="3708910" y="1604792"/>
                </a:lnTo>
                <a:lnTo>
                  <a:pt x="3704683" y="1633771"/>
                </a:lnTo>
                <a:lnTo>
                  <a:pt x="3694419" y="1658526"/>
                </a:lnTo>
                <a:lnTo>
                  <a:pt x="3686571" y="1680864"/>
                </a:lnTo>
                <a:lnTo>
                  <a:pt x="3676307" y="1701390"/>
                </a:lnTo>
                <a:lnTo>
                  <a:pt x="3668458" y="1730372"/>
                </a:lnTo>
                <a:lnTo>
                  <a:pt x="3676307" y="1734597"/>
                </a:lnTo>
                <a:lnTo>
                  <a:pt x="3676307" y="1738823"/>
                </a:lnTo>
                <a:lnTo>
                  <a:pt x="3680533" y="1738823"/>
                </a:lnTo>
                <a:lnTo>
                  <a:pt x="3680533" y="1743049"/>
                </a:lnTo>
                <a:lnTo>
                  <a:pt x="3676307" y="1744860"/>
                </a:lnTo>
                <a:lnTo>
                  <a:pt x="3668458" y="1753315"/>
                </a:lnTo>
                <a:lnTo>
                  <a:pt x="3662419" y="1757540"/>
                </a:lnTo>
                <a:lnTo>
                  <a:pt x="3656382" y="1763578"/>
                </a:lnTo>
                <a:lnTo>
                  <a:pt x="3648533" y="1767804"/>
                </a:lnTo>
                <a:lnTo>
                  <a:pt x="3644307" y="1773843"/>
                </a:lnTo>
                <a:lnTo>
                  <a:pt x="3638269" y="1784106"/>
                </a:lnTo>
                <a:lnTo>
                  <a:pt x="3623778" y="1825164"/>
                </a:lnTo>
                <a:lnTo>
                  <a:pt x="3613513" y="1868031"/>
                </a:lnTo>
                <a:lnTo>
                  <a:pt x="3609289" y="1917539"/>
                </a:lnTo>
                <a:lnTo>
                  <a:pt x="3601439" y="1964636"/>
                </a:lnTo>
                <a:lnTo>
                  <a:pt x="3591176" y="2007498"/>
                </a:lnTo>
                <a:lnTo>
                  <a:pt x="3585138" y="2003272"/>
                </a:lnTo>
                <a:lnTo>
                  <a:pt x="3580912" y="2003272"/>
                </a:lnTo>
                <a:lnTo>
                  <a:pt x="3580912" y="1999046"/>
                </a:lnTo>
                <a:lnTo>
                  <a:pt x="3576685" y="1999046"/>
                </a:lnTo>
                <a:lnTo>
                  <a:pt x="3566420" y="1993009"/>
                </a:lnTo>
                <a:lnTo>
                  <a:pt x="3548308" y="1978517"/>
                </a:lnTo>
                <a:lnTo>
                  <a:pt x="3519931" y="1956180"/>
                </a:lnTo>
                <a:lnTo>
                  <a:pt x="3487328" y="1937464"/>
                </a:lnTo>
                <a:lnTo>
                  <a:pt x="3457141" y="1916935"/>
                </a:lnTo>
                <a:lnTo>
                  <a:pt x="3432990" y="1898220"/>
                </a:lnTo>
                <a:lnTo>
                  <a:pt x="3410651" y="1887956"/>
                </a:lnTo>
                <a:lnTo>
                  <a:pt x="3404613" y="1883729"/>
                </a:lnTo>
                <a:lnTo>
                  <a:pt x="3396762" y="1805842"/>
                </a:lnTo>
                <a:lnTo>
                  <a:pt x="3392537" y="1797389"/>
                </a:lnTo>
                <a:lnTo>
                  <a:pt x="3382275" y="1791352"/>
                </a:lnTo>
                <a:lnTo>
                  <a:pt x="3376236" y="1787126"/>
                </a:lnTo>
                <a:lnTo>
                  <a:pt x="3364160" y="1778672"/>
                </a:lnTo>
                <a:lnTo>
                  <a:pt x="3358123" y="1772635"/>
                </a:lnTo>
                <a:lnTo>
                  <a:pt x="3364160" y="1768409"/>
                </a:lnTo>
                <a:lnTo>
                  <a:pt x="3364160" y="1764183"/>
                </a:lnTo>
                <a:lnTo>
                  <a:pt x="3368386" y="1762370"/>
                </a:lnTo>
                <a:lnTo>
                  <a:pt x="3372612" y="1753917"/>
                </a:lnTo>
                <a:lnTo>
                  <a:pt x="3376838" y="1747881"/>
                </a:lnTo>
                <a:lnTo>
                  <a:pt x="3358726" y="1747881"/>
                </a:lnTo>
                <a:lnTo>
                  <a:pt x="3348461" y="1747881"/>
                </a:lnTo>
                <a:lnTo>
                  <a:pt x="3340613" y="1747881"/>
                </a:lnTo>
                <a:lnTo>
                  <a:pt x="3336389" y="1743653"/>
                </a:lnTo>
                <a:lnTo>
                  <a:pt x="3334574" y="1737616"/>
                </a:lnTo>
                <a:lnTo>
                  <a:pt x="3326726" y="1725541"/>
                </a:lnTo>
                <a:lnTo>
                  <a:pt x="3322500" y="1719504"/>
                </a:lnTo>
                <a:lnTo>
                  <a:pt x="3322500" y="1711050"/>
                </a:lnTo>
                <a:lnTo>
                  <a:pt x="3322500" y="1709239"/>
                </a:lnTo>
                <a:lnTo>
                  <a:pt x="3322500" y="1700788"/>
                </a:lnTo>
                <a:lnTo>
                  <a:pt x="3326726" y="1694749"/>
                </a:lnTo>
                <a:lnTo>
                  <a:pt x="3326726" y="1686297"/>
                </a:lnTo>
                <a:lnTo>
                  <a:pt x="3306198" y="1686297"/>
                </a:lnTo>
                <a:lnTo>
                  <a:pt x="3306198" y="1676035"/>
                </a:lnTo>
                <a:lnTo>
                  <a:pt x="3308010" y="1665771"/>
                </a:lnTo>
                <a:lnTo>
                  <a:pt x="3312237" y="1661544"/>
                </a:lnTo>
                <a:lnTo>
                  <a:pt x="3312237" y="1654300"/>
                </a:lnTo>
                <a:lnTo>
                  <a:pt x="3316462" y="1648262"/>
                </a:lnTo>
                <a:lnTo>
                  <a:pt x="3320689" y="1637997"/>
                </a:lnTo>
                <a:lnTo>
                  <a:pt x="3308614" y="1637997"/>
                </a:lnTo>
                <a:lnTo>
                  <a:pt x="3296539" y="1637997"/>
                </a:lnTo>
                <a:lnTo>
                  <a:pt x="3290501" y="1633771"/>
                </a:lnTo>
                <a:lnTo>
                  <a:pt x="3278426" y="1629545"/>
                </a:lnTo>
                <a:lnTo>
                  <a:pt x="3276615" y="1576416"/>
                </a:lnTo>
                <a:lnTo>
                  <a:pt x="3272387" y="1526908"/>
                </a:lnTo>
                <a:lnTo>
                  <a:pt x="3272387" y="1479818"/>
                </a:lnTo>
                <a:lnTo>
                  <a:pt x="3286878" y="1432723"/>
                </a:lnTo>
                <a:lnTo>
                  <a:pt x="3301369" y="1412195"/>
                </a:lnTo>
                <a:lnTo>
                  <a:pt x="3319480" y="1397704"/>
                </a:lnTo>
                <a:lnTo>
                  <a:pt x="3333972" y="1385628"/>
                </a:lnTo>
                <a:lnTo>
                  <a:pt x="3344235" y="1369326"/>
                </a:lnTo>
                <a:lnTo>
                  <a:pt x="3354500" y="1346987"/>
                </a:lnTo>
                <a:lnTo>
                  <a:pt x="3358726" y="1307743"/>
                </a:lnTo>
                <a:lnTo>
                  <a:pt x="3350876" y="1307743"/>
                </a:lnTo>
                <a:lnTo>
                  <a:pt x="3344840" y="1316195"/>
                </a:lnTo>
                <a:lnTo>
                  <a:pt x="3336990" y="1318006"/>
                </a:lnTo>
                <a:lnTo>
                  <a:pt x="3335180" y="1318006"/>
                </a:lnTo>
                <a:lnTo>
                  <a:pt x="3327331" y="1318006"/>
                </a:lnTo>
                <a:lnTo>
                  <a:pt x="3321292" y="1316195"/>
                </a:lnTo>
                <a:lnTo>
                  <a:pt x="3292916" y="1307743"/>
                </a:lnTo>
                <a:lnTo>
                  <a:pt x="3270577" y="1293253"/>
                </a:lnTo>
                <a:lnTo>
                  <a:pt x="3256086" y="1272726"/>
                </a:lnTo>
                <a:lnTo>
                  <a:pt x="3250049" y="1235895"/>
                </a:lnTo>
                <a:lnTo>
                  <a:pt x="3260312" y="1235895"/>
                </a:lnTo>
                <a:lnTo>
                  <a:pt x="3260312" y="1229857"/>
                </a:lnTo>
                <a:lnTo>
                  <a:pt x="3278426" y="1240121"/>
                </a:lnTo>
                <a:lnTo>
                  <a:pt x="3298953" y="1254611"/>
                </a:lnTo>
                <a:lnTo>
                  <a:pt x="3317065" y="1260650"/>
                </a:lnTo>
                <a:lnTo>
                  <a:pt x="3337594" y="1260650"/>
                </a:lnTo>
                <a:lnTo>
                  <a:pt x="3337594" y="1258839"/>
                </a:lnTo>
                <a:lnTo>
                  <a:pt x="3341822" y="1254611"/>
                </a:lnTo>
                <a:lnTo>
                  <a:pt x="3341822" y="1249781"/>
                </a:lnTo>
                <a:lnTo>
                  <a:pt x="3346048" y="1243743"/>
                </a:lnTo>
                <a:lnTo>
                  <a:pt x="3307406" y="1214764"/>
                </a:lnTo>
                <a:lnTo>
                  <a:pt x="3274802" y="1173708"/>
                </a:lnTo>
                <a:lnTo>
                  <a:pt x="3264540" y="1177935"/>
                </a:lnTo>
                <a:lnTo>
                  <a:pt x="3256690" y="1182160"/>
                </a:lnTo>
                <a:lnTo>
                  <a:pt x="3246426" y="1186385"/>
                </a:lnTo>
                <a:lnTo>
                  <a:pt x="3236163" y="1188196"/>
                </a:lnTo>
                <a:lnTo>
                  <a:pt x="3228313" y="1182160"/>
                </a:lnTo>
                <a:lnTo>
                  <a:pt x="3226504" y="1177935"/>
                </a:lnTo>
                <a:lnTo>
                  <a:pt x="3222275" y="1171895"/>
                </a:lnTo>
                <a:lnTo>
                  <a:pt x="3218050" y="1167671"/>
                </a:lnTo>
                <a:lnTo>
                  <a:pt x="3212013" y="1157407"/>
                </a:lnTo>
                <a:lnTo>
                  <a:pt x="3232540" y="1135067"/>
                </a:lnTo>
                <a:lnTo>
                  <a:pt x="3236766" y="1104273"/>
                </a:lnTo>
                <a:lnTo>
                  <a:pt x="3232540" y="1063218"/>
                </a:lnTo>
                <a:lnTo>
                  <a:pt x="3222275" y="1020351"/>
                </a:lnTo>
                <a:lnTo>
                  <a:pt x="3204163" y="975069"/>
                </a:lnTo>
                <a:lnTo>
                  <a:pt x="3183635" y="932202"/>
                </a:lnTo>
                <a:lnTo>
                  <a:pt x="3157069" y="892957"/>
                </a:lnTo>
                <a:lnTo>
                  <a:pt x="3136541" y="856128"/>
                </a:lnTo>
                <a:lnTo>
                  <a:pt x="3118429" y="827149"/>
                </a:lnTo>
                <a:lnTo>
                  <a:pt x="3075561" y="798167"/>
                </a:lnTo>
                <a:lnTo>
                  <a:pt x="3026656" y="787905"/>
                </a:lnTo>
                <a:lnTo>
                  <a:pt x="2975940" y="787905"/>
                </a:lnTo>
                <a:lnTo>
                  <a:pt x="2919187" y="787905"/>
                </a:lnTo>
                <a:lnTo>
                  <a:pt x="2864244" y="792131"/>
                </a:lnTo>
                <a:lnTo>
                  <a:pt x="2807491" y="787905"/>
                </a:lnTo>
                <a:lnTo>
                  <a:pt x="2807491" y="777640"/>
                </a:lnTo>
                <a:lnTo>
                  <a:pt x="2807491" y="769188"/>
                </a:lnTo>
                <a:lnTo>
                  <a:pt x="2809301" y="767377"/>
                </a:lnTo>
                <a:lnTo>
                  <a:pt x="2809301" y="763151"/>
                </a:lnTo>
                <a:lnTo>
                  <a:pt x="2809301" y="758923"/>
                </a:lnTo>
                <a:lnTo>
                  <a:pt x="2807491" y="754697"/>
                </a:lnTo>
                <a:lnTo>
                  <a:pt x="2785152" y="744434"/>
                </a:lnTo>
                <a:lnTo>
                  <a:pt x="2764623" y="738396"/>
                </a:lnTo>
                <a:lnTo>
                  <a:pt x="2742285" y="723907"/>
                </a:lnTo>
                <a:lnTo>
                  <a:pt x="2760396" y="723907"/>
                </a:lnTo>
                <a:lnTo>
                  <a:pt x="2780926" y="715453"/>
                </a:lnTo>
                <a:lnTo>
                  <a:pt x="2809301" y="709416"/>
                </a:lnTo>
                <a:lnTo>
                  <a:pt x="2841906" y="705190"/>
                </a:lnTo>
                <a:lnTo>
                  <a:pt x="2866055" y="696736"/>
                </a:lnTo>
                <a:lnTo>
                  <a:pt x="2884169" y="682247"/>
                </a:lnTo>
                <a:lnTo>
                  <a:pt x="2799038" y="682247"/>
                </a:lnTo>
                <a:lnTo>
                  <a:pt x="2778511" y="676208"/>
                </a:lnTo>
                <a:lnTo>
                  <a:pt x="2760396" y="676208"/>
                </a:lnTo>
                <a:lnTo>
                  <a:pt x="2738059" y="671982"/>
                </a:lnTo>
                <a:lnTo>
                  <a:pt x="2721757" y="667756"/>
                </a:lnTo>
                <a:lnTo>
                  <a:pt x="2703643" y="661719"/>
                </a:lnTo>
                <a:lnTo>
                  <a:pt x="2693380" y="643003"/>
                </a:lnTo>
                <a:lnTo>
                  <a:pt x="2689155" y="614021"/>
                </a:lnTo>
                <a:lnTo>
                  <a:pt x="2732020" y="607984"/>
                </a:lnTo>
                <a:lnTo>
                  <a:pt x="2770662" y="593494"/>
                </a:lnTo>
                <a:lnTo>
                  <a:pt x="2803264" y="579005"/>
                </a:lnTo>
                <a:lnTo>
                  <a:pt x="2837679" y="564514"/>
                </a:lnTo>
                <a:lnTo>
                  <a:pt x="2908923" y="564514"/>
                </a:lnTo>
                <a:lnTo>
                  <a:pt x="2937300" y="470327"/>
                </a:lnTo>
                <a:lnTo>
                  <a:pt x="2870281" y="470327"/>
                </a:lnTo>
                <a:lnTo>
                  <a:pt x="2852169" y="445573"/>
                </a:lnTo>
                <a:lnTo>
                  <a:pt x="2874509" y="431082"/>
                </a:lnTo>
                <a:lnTo>
                  <a:pt x="2890811" y="416594"/>
                </a:lnTo>
                <a:lnTo>
                  <a:pt x="2913149" y="406329"/>
                </a:lnTo>
                <a:lnTo>
                  <a:pt x="2937300" y="397877"/>
                </a:lnTo>
                <a:lnTo>
                  <a:pt x="2937300" y="373123"/>
                </a:lnTo>
                <a:lnTo>
                  <a:pt x="2965677" y="358633"/>
                </a:lnTo>
                <a:lnTo>
                  <a:pt x="2980167" y="342331"/>
                </a:lnTo>
                <a:lnTo>
                  <a:pt x="2994656" y="319991"/>
                </a:lnTo>
                <a:lnTo>
                  <a:pt x="3016996" y="305502"/>
                </a:lnTo>
                <a:lnTo>
                  <a:pt x="3041147" y="295238"/>
                </a:lnTo>
                <a:lnTo>
                  <a:pt x="3061675" y="295238"/>
                </a:lnTo>
                <a:lnTo>
                  <a:pt x="3079788" y="301274"/>
                </a:lnTo>
                <a:lnTo>
                  <a:pt x="3103939" y="299464"/>
                </a:lnTo>
                <a:lnTo>
                  <a:pt x="3085826" y="291011"/>
                </a:lnTo>
                <a:lnTo>
                  <a:pt x="3075561" y="286785"/>
                </a:lnTo>
                <a:lnTo>
                  <a:pt x="3065296" y="284973"/>
                </a:lnTo>
                <a:lnTo>
                  <a:pt x="3055034" y="272899"/>
                </a:lnTo>
                <a:lnTo>
                  <a:pt x="3089447" y="266861"/>
                </a:lnTo>
                <a:lnTo>
                  <a:pt x="3122050" y="256596"/>
                </a:lnTo>
                <a:lnTo>
                  <a:pt x="3150427" y="248144"/>
                </a:lnTo>
                <a:lnTo>
                  <a:pt x="3183030" y="242107"/>
                </a:lnTo>
                <a:lnTo>
                  <a:pt x="3184842" y="256596"/>
                </a:lnTo>
                <a:lnTo>
                  <a:pt x="3189070" y="262635"/>
                </a:lnTo>
                <a:lnTo>
                  <a:pt x="3193296" y="272899"/>
                </a:lnTo>
                <a:lnTo>
                  <a:pt x="3197521" y="281352"/>
                </a:lnTo>
                <a:lnTo>
                  <a:pt x="3207786" y="285578"/>
                </a:lnTo>
                <a:lnTo>
                  <a:pt x="3222275" y="287388"/>
                </a:lnTo>
                <a:lnTo>
                  <a:pt x="3222275" y="277126"/>
                </a:lnTo>
                <a:lnTo>
                  <a:pt x="3228313" y="266861"/>
                </a:lnTo>
                <a:lnTo>
                  <a:pt x="3232540" y="252370"/>
                </a:lnTo>
                <a:lnTo>
                  <a:pt x="3236766" y="242107"/>
                </a:lnTo>
                <a:lnTo>
                  <a:pt x="3242803" y="252370"/>
                </a:lnTo>
                <a:lnTo>
                  <a:pt x="3254878" y="262635"/>
                </a:lnTo>
                <a:lnTo>
                  <a:pt x="3260917" y="271087"/>
                </a:lnTo>
                <a:lnTo>
                  <a:pt x="3275408" y="277126"/>
                </a:lnTo>
                <a:lnTo>
                  <a:pt x="3289896" y="281352"/>
                </a:lnTo>
                <a:lnTo>
                  <a:pt x="3282048" y="234258"/>
                </a:lnTo>
                <a:lnTo>
                  <a:pt x="3308614" y="228221"/>
                </a:lnTo>
                <a:lnTo>
                  <a:pt x="3329141" y="219767"/>
                </a:lnTo>
                <a:lnTo>
                  <a:pt x="3361744" y="228221"/>
                </a:lnTo>
                <a:lnTo>
                  <a:pt x="3396161" y="242710"/>
                </a:lnTo>
                <a:lnTo>
                  <a:pt x="3432990" y="263238"/>
                </a:lnTo>
                <a:lnTo>
                  <a:pt x="3471628" y="281954"/>
                </a:lnTo>
                <a:lnTo>
                  <a:pt x="3504235" y="296445"/>
                </a:lnTo>
                <a:lnTo>
                  <a:pt x="3534423" y="306708"/>
                </a:lnTo>
                <a:lnTo>
                  <a:pt x="3534423" y="300671"/>
                </a:lnTo>
                <a:lnTo>
                  <a:pt x="3513894" y="281954"/>
                </a:lnTo>
                <a:lnTo>
                  <a:pt x="3499404" y="267464"/>
                </a:lnTo>
                <a:lnTo>
                  <a:pt x="3491554" y="248749"/>
                </a:lnTo>
                <a:lnTo>
                  <a:pt x="3503630" y="228221"/>
                </a:lnTo>
                <a:lnTo>
                  <a:pt x="3495780" y="219767"/>
                </a:lnTo>
                <a:lnTo>
                  <a:pt x="3485518" y="209505"/>
                </a:lnTo>
                <a:lnTo>
                  <a:pt x="3475253" y="201050"/>
                </a:lnTo>
                <a:lnTo>
                  <a:pt x="3464990" y="195014"/>
                </a:lnTo>
                <a:lnTo>
                  <a:pt x="3457141" y="186562"/>
                </a:lnTo>
                <a:lnTo>
                  <a:pt x="3464990" y="170260"/>
                </a:lnTo>
                <a:lnTo>
                  <a:pt x="3485518" y="176297"/>
                </a:lnTo>
                <a:lnTo>
                  <a:pt x="3513894" y="180523"/>
                </a:lnTo>
                <a:lnTo>
                  <a:pt x="3538043" y="176297"/>
                </a:lnTo>
                <a:lnTo>
                  <a:pt x="3556157" y="161806"/>
                </a:lnTo>
                <a:lnTo>
                  <a:pt x="3471027" y="161806"/>
                </a:lnTo>
                <a:lnTo>
                  <a:pt x="3471027" y="155769"/>
                </a:lnTo>
                <a:lnTo>
                  <a:pt x="3464990" y="155769"/>
                </a:lnTo>
                <a:lnTo>
                  <a:pt x="3464990" y="147317"/>
                </a:lnTo>
                <a:lnTo>
                  <a:pt x="3475253" y="141279"/>
                </a:lnTo>
                <a:lnTo>
                  <a:pt x="3485518" y="132826"/>
                </a:lnTo>
                <a:lnTo>
                  <a:pt x="3495780" y="126790"/>
                </a:lnTo>
                <a:lnTo>
                  <a:pt x="3506044" y="118336"/>
                </a:lnTo>
                <a:lnTo>
                  <a:pt x="3518121" y="116525"/>
                </a:lnTo>
                <a:lnTo>
                  <a:pt x="3562799" y="122562"/>
                </a:lnTo>
                <a:lnTo>
                  <a:pt x="3574875" y="89959"/>
                </a:lnTo>
                <a:lnTo>
                  <a:pt x="3627401" y="98413"/>
                </a:lnTo>
                <a:lnTo>
                  <a:pt x="3631629" y="98413"/>
                </a:lnTo>
                <a:lnTo>
                  <a:pt x="3633440" y="89959"/>
                </a:lnTo>
                <a:lnTo>
                  <a:pt x="3637665" y="88148"/>
                </a:lnTo>
                <a:lnTo>
                  <a:pt x="3641890" y="79696"/>
                </a:lnTo>
                <a:lnTo>
                  <a:pt x="3652155" y="75470"/>
                </a:lnTo>
                <a:lnTo>
                  <a:pt x="3660005" y="87545"/>
                </a:lnTo>
                <a:lnTo>
                  <a:pt x="3670268" y="97808"/>
                </a:lnTo>
                <a:lnTo>
                  <a:pt x="3680533" y="108073"/>
                </a:lnTo>
                <a:lnTo>
                  <a:pt x="3680533" y="89356"/>
                </a:lnTo>
                <a:lnTo>
                  <a:pt x="3684759" y="87545"/>
                </a:lnTo>
                <a:lnTo>
                  <a:pt x="3684759" y="83319"/>
                </a:lnTo>
                <a:lnTo>
                  <a:pt x="3684759" y="79091"/>
                </a:lnTo>
                <a:lnTo>
                  <a:pt x="3684759" y="74865"/>
                </a:lnTo>
                <a:lnTo>
                  <a:pt x="3686571" y="68829"/>
                </a:lnTo>
                <a:lnTo>
                  <a:pt x="3690795" y="64603"/>
                </a:lnTo>
                <a:lnTo>
                  <a:pt x="3698645" y="60376"/>
                </a:lnTo>
                <a:lnTo>
                  <a:pt x="3733059" y="44075"/>
                </a:lnTo>
                <a:close/>
                <a:moveTo>
                  <a:pt x="6337051" y="32603"/>
                </a:moveTo>
                <a:lnTo>
                  <a:pt x="6357578" y="38641"/>
                </a:lnTo>
                <a:lnTo>
                  <a:pt x="6357578" y="53130"/>
                </a:lnTo>
                <a:lnTo>
                  <a:pt x="6327391" y="53130"/>
                </a:lnTo>
                <a:close/>
                <a:moveTo>
                  <a:pt x="7045863" y="623"/>
                </a:moveTo>
                <a:lnTo>
                  <a:pt x="7063372" y="18717"/>
                </a:lnTo>
                <a:lnTo>
                  <a:pt x="7073637" y="39244"/>
                </a:lnTo>
                <a:lnTo>
                  <a:pt x="7083902" y="63998"/>
                </a:lnTo>
                <a:lnTo>
                  <a:pt x="7065788" y="63998"/>
                </a:lnTo>
                <a:lnTo>
                  <a:pt x="7065788" y="53130"/>
                </a:lnTo>
                <a:lnTo>
                  <a:pt x="7059751" y="47093"/>
                </a:lnTo>
                <a:lnTo>
                  <a:pt x="7051902" y="38641"/>
                </a:lnTo>
                <a:lnTo>
                  <a:pt x="7050089" y="28377"/>
                </a:lnTo>
                <a:lnTo>
                  <a:pt x="7045863" y="18112"/>
                </a:lnTo>
                <a:close/>
                <a:moveTo>
                  <a:pt x="7292802" y="0"/>
                </a:moveTo>
                <a:lnTo>
                  <a:pt x="7303065" y="6036"/>
                </a:lnTo>
                <a:lnTo>
                  <a:pt x="7310914" y="14491"/>
                </a:lnTo>
                <a:lnTo>
                  <a:pt x="7315140" y="20527"/>
                </a:lnTo>
                <a:lnTo>
                  <a:pt x="7316952" y="32603"/>
                </a:lnTo>
                <a:lnTo>
                  <a:pt x="7321179" y="38641"/>
                </a:lnTo>
                <a:lnTo>
                  <a:pt x="7325405" y="48904"/>
                </a:lnTo>
                <a:lnTo>
                  <a:pt x="7331441" y="53130"/>
                </a:lnTo>
                <a:lnTo>
                  <a:pt x="7353781" y="63395"/>
                </a:lnTo>
                <a:lnTo>
                  <a:pt x="7374309" y="67621"/>
                </a:lnTo>
                <a:lnTo>
                  <a:pt x="7388800" y="67621"/>
                </a:lnTo>
                <a:lnTo>
                  <a:pt x="7399062" y="76073"/>
                </a:lnTo>
                <a:lnTo>
                  <a:pt x="7406912" y="90564"/>
                </a:lnTo>
                <a:lnTo>
                  <a:pt x="7411138" y="119543"/>
                </a:lnTo>
                <a:lnTo>
                  <a:pt x="7406912" y="121356"/>
                </a:lnTo>
                <a:lnTo>
                  <a:pt x="7406912" y="125582"/>
                </a:lnTo>
                <a:lnTo>
                  <a:pt x="7406912" y="129808"/>
                </a:lnTo>
                <a:lnTo>
                  <a:pt x="7402686" y="134034"/>
                </a:lnTo>
                <a:lnTo>
                  <a:pt x="7358007" y="134034"/>
                </a:lnTo>
                <a:lnTo>
                  <a:pt x="7311519" y="134034"/>
                </a:lnTo>
                <a:lnTo>
                  <a:pt x="7272877" y="150336"/>
                </a:lnTo>
                <a:lnTo>
                  <a:pt x="7265028" y="154562"/>
                </a:lnTo>
                <a:lnTo>
                  <a:pt x="7260802" y="163014"/>
                </a:lnTo>
                <a:lnTo>
                  <a:pt x="7258991" y="164826"/>
                </a:lnTo>
                <a:lnTo>
                  <a:pt x="7254765" y="169052"/>
                </a:lnTo>
                <a:lnTo>
                  <a:pt x="7250539" y="173279"/>
                </a:lnTo>
                <a:lnTo>
                  <a:pt x="7244500" y="177505"/>
                </a:lnTo>
                <a:lnTo>
                  <a:pt x="7232425" y="183543"/>
                </a:lnTo>
                <a:lnTo>
                  <a:pt x="7226388" y="173279"/>
                </a:lnTo>
                <a:lnTo>
                  <a:pt x="7222160" y="164826"/>
                </a:lnTo>
                <a:lnTo>
                  <a:pt x="7216124" y="158788"/>
                </a:lnTo>
                <a:lnTo>
                  <a:pt x="7240274" y="97205"/>
                </a:lnTo>
                <a:lnTo>
                  <a:pt x="7264425" y="47696"/>
                </a:lnTo>
                <a:close/>
                <a:moveTo>
                  <a:pt x="7045260" y="0"/>
                </a:moveTo>
                <a:lnTo>
                  <a:pt x="7045863" y="0"/>
                </a:lnTo>
                <a:lnTo>
                  <a:pt x="7045863" y="623"/>
                </a:lnTo>
                <a:close/>
              </a:path>
            </a:pathLst>
          </a:custGeom>
          <a:solidFill>
            <a:schemeClr val="lt1">
              <a:alpha val="14901"/>
            </a:schemeClr>
          </a:solidFill>
          <a:ln>
            <a:noFill/>
          </a:ln>
        </p:spPr>
      </p:sp>
      <p:grpSp>
        <p:nvGrpSpPr>
          <p:cNvPr id="237" name="Google Shape;237;p12"/>
          <p:cNvGrpSpPr/>
          <p:nvPr/>
        </p:nvGrpSpPr>
        <p:grpSpPr>
          <a:xfrm>
            <a:off x="-30240" y="-145252"/>
            <a:ext cx="8323892" cy="5206951"/>
            <a:chOff x="-30240" y="-145252"/>
            <a:chExt cx="8323892" cy="5206951"/>
          </a:xfrm>
        </p:grpSpPr>
        <p:sp>
          <p:nvSpPr>
            <p:cNvPr id="238" name="Google Shape;238;p12"/>
            <p:cNvSpPr/>
            <p:nvPr/>
          </p:nvSpPr>
          <p:spPr>
            <a:xfrm flipH="1">
              <a:off x="4138560" y="1694160"/>
              <a:ext cx="1335960" cy="22899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39" name="Google Shape;239;p12"/>
            <p:cNvSpPr/>
            <p:nvPr/>
          </p:nvSpPr>
          <p:spPr>
            <a:xfrm rot="10800000">
              <a:off x="3010320" y="2718000"/>
              <a:ext cx="952920" cy="12272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40" name="Google Shape;240;p12"/>
            <p:cNvSpPr/>
            <p:nvPr/>
          </p:nvSpPr>
          <p:spPr>
            <a:xfrm>
              <a:off x="1184400" y="1254600"/>
              <a:ext cx="1487160" cy="6206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41" name="Google Shape;241;p12"/>
            <p:cNvSpPr/>
            <p:nvPr/>
          </p:nvSpPr>
          <p:spPr>
            <a:xfrm rot="10800000">
              <a:off x="1172160" y="1356120"/>
              <a:ext cx="1690920" cy="12765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42" name="Google Shape;242;p12"/>
            <p:cNvSpPr/>
            <p:nvPr/>
          </p:nvSpPr>
          <p:spPr>
            <a:xfrm rot="10800000">
              <a:off x="1870200" y="3076200"/>
              <a:ext cx="2037240" cy="9489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43" name="Google Shape;243;p12"/>
            <p:cNvSpPr/>
            <p:nvPr/>
          </p:nvSpPr>
          <p:spPr>
            <a:xfrm>
              <a:off x="1089720" y="1419480"/>
              <a:ext cx="683640" cy="15321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44" name="Google Shape;244;p12"/>
            <p:cNvSpPr/>
            <p:nvPr/>
          </p:nvSpPr>
          <p:spPr>
            <a:xfrm rot="10800000">
              <a:off x="2828520" y="1965240"/>
              <a:ext cx="150480" cy="6364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45" name="Google Shape;245;p12"/>
            <p:cNvSpPr/>
            <p:nvPr/>
          </p:nvSpPr>
          <p:spPr>
            <a:xfrm rot="10800000">
              <a:off x="2248920" y="3920760"/>
              <a:ext cx="1675440" cy="2005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46" name="Google Shape;246;p12"/>
            <p:cNvSpPr/>
            <p:nvPr/>
          </p:nvSpPr>
          <p:spPr>
            <a:xfrm flipH="1">
              <a:off x="688680" y="1406520"/>
              <a:ext cx="298800" cy="22464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47" name="Google Shape;247;p12"/>
            <p:cNvSpPr/>
            <p:nvPr/>
          </p:nvSpPr>
          <p:spPr>
            <a:xfrm flipH="1">
              <a:off x="1878120" y="2697840"/>
              <a:ext cx="975600" cy="3139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48" name="Google Shape;248;p12"/>
            <p:cNvSpPr/>
            <p:nvPr/>
          </p:nvSpPr>
          <p:spPr>
            <a:xfrm>
              <a:off x="2607480" y="375480"/>
              <a:ext cx="153360" cy="13435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49" name="Google Shape;249;p12"/>
            <p:cNvSpPr/>
            <p:nvPr/>
          </p:nvSpPr>
          <p:spPr>
            <a:xfrm flipH="1">
              <a:off x="748080" y="3056400"/>
              <a:ext cx="965160" cy="6742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50" name="Google Shape;250;p12"/>
            <p:cNvSpPr/>
            <p:nvPr/>
          </p:nvSpPr>
          <p:spPr>
            <a:xfrm>
              <a:off x="121320" y="2408760"/>
              <a:ext cx="470520" cy="12319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51" name="Google Shape;251;p12"/>
            <p:cNvSpPr/>
            <p:nvPr/>
          </p:nvSpPr>
          <p:spPr>
            <a:xfrm rot="10800000">
              <a:off x="515520" y="3700800"/>
              <a:ext cx="1724040" cy="2836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52" name="Google Shape;252;p12"/>
            <p:cNvSpPr/>
            <p:nvPr/>
          </p:nvSpPr>
          <p:spPr>
            <a:xfrm flipH="1">
              <a:off x="1346040" y="4016160"/>
              <a:ext cx="776520" cy="7783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53" name="Google Shape;253;p12"/>
            <p:cNvSpPr/>
            <p:nvPr/>
          </p:nvSpPr>
          <p:spPr>
            <a:xfrm rot="10800000">
              <a:off x="736560" y="3827880"/>
              <a:ext cx="435600" cy="10141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54" name="Google Shape;254;p12"/>
            <p:cNvSpPr/>
            <p:nvPr/>
          </p:nvSpPr>
          <p:spPr>
            <a:xfrm rot="10800000">
              <a:off x="-6120" y="4769280"/>
              <a:ext cx="1166040" cy="1695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55" name="Google Shape;255;p12"/>
            <p:cNvSpPr/>
            <p:nvPr/>
          </p:nvSpPr>
          <p:spPr>
            <a:xfrm>
              <a:off x="4020840" y="1900800"/>
              <a:ext cx="38160" cy="20275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56" name="Google Shape;256;p12"/>
            <p:cNvSpPr/>
            <p:nvPr/>
          </p:nvSpPr>
          <p:spPr>
            <a:xfrm flipH="1" rot="10800000">
              <a:off x="2917080" y="1806120"/>
              <a:ext cx="937800" cy="25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57" name="Google Shape;257;p12"/>
            <p:cNvSpPr/>
            <p:nvPr/>
          </p:nvSpPr>
          <p:spPr>
            <a:xfrm>
              <a:off x="2684520" y="316080"/>
              <a:ext cx="1184040" cy="13878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58" name="Google Shape;258;p12"/>
            <p:cNvSpPr/>
            <p:nvPr/>
          </p:nvSpPr>
          <p:spPr>
            <a:xfrm flipH="1">
              <a:off x="4051800" y="32400"/>
              <a:ext cx="865800" cy="16218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59" name="Google Shape;259;p12"/>
            <p:cNvSpPr/>
            <p:nvPr/>
          </p:nvSpPr>
          <p:spPr>
            <a:xfrm flipH="1">
              <a:off x="4114800" y="1616760"/>
              <a:ext cx="1299960" cy="1184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60" name="Google Shape;260;p12"/>
            <p:cNvSpPr/>
            <p:nvPr/>
          </p:nvSpPr>
          <p:spPr>
            <a:xfrm flipH="1">
              <a:off x="5601600" y="385560"/>
              <a:ext cx="1254240" cy="10868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61" name="Google Shape;261;p12"/>
            <p:cNvSpPr/>
            <p:nvPr/>
          </p:nvSpPr>
          <p:spPr>
            <a:xfrm rot="10800000">
              <a:off x="5043600" y="-63720"/>
              <a:ext cx="1773000" cy="3978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62" name="Google Shape;262;p12"/>
            <p:cNvSpPr/>
            <p:nvPr/>
          </p:nvSpPr>
          <p:spPr>
            <a:xfrm rot="10800000">
              <a:off x="6737040" y="74160"/>
              <a:ext cx="139320" cy="1555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63" name="Google Shape;263;p12"/>
            <p:cNvSpPr/>
            <p:nvPr/>
          </p:nvSpPr>
          <p:spPr>
            <a:xfrm flipH="1">
              <a:off x="2697480" y="-19080"/>
              <a:ext cx="2181600" cy="2383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64" name="Google Shape;264;p12"/>
            <p:cNvSpPr/>
            <p:nvPr/>
          </p:nvSpPr>
          <p:spPr>
            <a:xfrm flipH="1">
              <a:off x="1121400" y="285840"/>
              <a:ext cx="1328760" cy="8866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65" name="Google Shape;265;p12"/>
            <p:cNvSpPr/>
            <p:nvPr/>
          </p:nvSpPr>
          <p:spPr>
            <a:xfrm flipH="1" rot="10800000">
              <a:off x="180360" y="1325520"/>
              <a:ext cx="743400" cy="9792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66" name="Google Shape;266;p12"/>
            <p:cNvSpPr/>
            <p:nvPr/>
          </p:nvSpPr>
          <p:spPr>
            <a:xfrm>
              <a:off x="42480" y="988920"/>
              <a:ext cx="895320" cy="2336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67" name="Google Shape;267;p12"/>
            <p:cNvSpPr/>
            <p:nvPr/>
          </p:nvSpPr>
          <p:spPr>
            <a:xfrm flipH="1">
              <a:off x="1121400" y="29520"/>
              <a:ext cx="216720" cy="11433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68" name="Google Shape;268;p12"/>
            <p:cNvSpPr/>
            <p:nvPr/>
          </p:nvSpPr>
          <p:spPr>
            <a:xfrm rot="10800000">
              <a:off x="1818720" y="3116160"/>
              <a:ext cx="324720" cy="7441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69" name="Google Shape;269;p12"/>
            <p:cNvSpPr/>
            <p:nvPr/>
          </p:nvSpPr>
          <p:spPr>
            <a:xfrm>
              <a:off x="8280" y="3708000"/>
              <a:ext cx="494280" cy="892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70" name="Google Shape;270;p12"/>
            <p:cNvSpPr/>
            <p:nvPr/>
          </p:nvSpPr>
          <p:spPr>
            <a:xfrm flipH="1">
              <a:off x="-30240" y="3874680"/>
              <a:ext cx="591480" cy="6667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71" name="Google Shape;271;p12"/>
            <p:cNvSpPr/>
            <p:nvPr/>
          </p:nvSpPr>
          <p:spPr>
            <a:xfrm rot="8852400">
              <a:off x="3904920" y="3925440"/>
              <a:ext cx="254520" cy="25452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2"/>
            <p:cNvSpPr/>
            <p:nvPr/>
          </p:nvSpPr>
          <p:spPr>
            <a:xfrm rot="9888600">
              <a:off x="3851640" y="1636560"/>
              <a:ext cx="268560" cy="26856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2"/>
            <p:cNvSpPr/>
            <p:nvPr/>
          </p:nvSpPr>
          <p:spPr>
            <a:xfrm rot="9888600">
              <a:off x="5411880" y="1455840"/>
              <a:ext cx="254520" cy="25452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2"/>
            <p:cNvSpPr/>
            <p:nvPr/>
          </p:nvSpPr>
          <p:spPr>
            <a:xfrm rot="9888600">
              <a:off x="4876560" y="-126000"/>
              <a:ext cx="169560" cy="16956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2"/>
            <p:cNvSpPr/>
            <p:nvPr/>
          </p:nvSpPr>
          <p:spPr>
            <a:xfrm rot="9888600">
              <a:off x="2446560" y="125280"/>
              <a:ext cx="254520" cy="25452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2"/>
            <p:cNvSpPr/>
            <p:nvPr/>
          </p:nvSpPr>
          <p:spPr>
            <a:xfrm rot="9888600">
              <a:off x="920160" y="1155240"/>
              <a:ext cx="268560" cy="26856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2"/>
            <p:cNvSpPr/>
            <p:nvPr/>
          </p:nvSpPr>
          <p:spPr>
            <a:xfrm rot="9888600">
              <a:off x="14400" y="2241720"/>
              <a:ext cx="169560" cy="16956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2"/>
            <p:cNvSpPr/>
            <p:nvPr/>
          </p:nvSpPr>
          <p:spPr>
            <a:xfrm rot="9888600">
              <a:off x="498600" y="3636720"/>
              <a:ext cx="254520" cy="25452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2"/>
            <p:cNvSpPr/>
            <p:nvPr/>
          </p:nvSpPr>
          <p:spPr>
            <a:xfrm rot="9888600">
              <a:off x="1155600" y="4778280"/>
              <a:ext cx="254520" cy="25452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2"/>
            <p:cNvSpPr/>
            <p:nvPr/>
          </p:nvSpPr>
          <p:spPr>
            <a:xfrm rot="9888600">
              <a:off x="2081160" y="3857400"/>
              <a:ext cx="169560" cy="16956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2"/>
            <p:cNvSpPr/>
            <p:nvPr/>
          </p:nvSpPr>
          <p:spPr>
            <a:xfrm rot="9888600">
              <a:off x="2667600" y="1714680"/>
              <a:ext cx="254520" cy="25452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2"/>
            <p:cNvSpPr/>
            <p:nvPr/>
          </p:nvSpPr>
          <p:spPr>
            <a:xfrm rot="9888600">
              <a:off x="1711440" y="2949120"/>
              <a:ext cx="169560" cy="16956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2"/>
            <p:cNvSpPr/>
            <p:nvPr/>
          </p:nvSpPr>
          <p:spPr>
            <a:xfrm rot="9888600">
              <a:off x="2851920" y="2590560"/>
              <a:ext cx="169560" cy="16956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2"/>
            <p:cNvSpPr/>
            <p:nvPr/>
          </p:nvSpPr>
          <p:spPr>
            <a:xfrm flipH="1" rot="10800000">
              <a:off x="3018960" y="1888200"/>
              <a:ext cx="900000" cy="7650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85" name="Google Shape;285;p12"/>
            <p:cNvSpPr/>
            <p:nvPr/>
          </p:nvSpPr>
          <p:spPr>
            <a:xfrm rot="10800000">
              <a:off x="5034960" y="360"/>
              <a:ext cx="470520" cy="14594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86" name="Google Shape;286;p12"/>
            <p:cNvSpPr/>
            <p:nvPr/>
          </p:nvSpPr>
          <p:spPr>
            <a:xfrm rot="9888600">
              <a:off x="6814080" y="227160"/>
              <a:ext cx="169560" cy="16956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2"/>
            <p:cNvSpPr/>
            <p:nvPr/>
          </p:nvSpPr>
          <p:spPr>
            <a:xfrm flipH="1" rot="10800000">
              <a:off x="6941160" y="-76320"/>
              <a:ext cx="116640" cy="3150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88" name="Google Shape;288;p12"/>
            <p:cNvSpPr/>
            <p:nvPr/>
          </p:nvSpPr>
          <p:spPr>
            <a:xfrm>
              <a:off x="6972480" y="354240"/>
              <a:ext cx="522360" cy="6213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89" name="Google Shape;289;p12"/>
            <p:cNvSpPr/>
            <p:nvPr/>
          </p:nvSpPr>
          <p:spPr>
            <a:xfrm flipH="1">
              <a:off x="5661720" y="1046160"/>
              <a:ext cx="1815480" cy="5036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90" name="Google Shape;290;p12"/>
            <p:cNvSpPr/>
            <p:nvPr/>
          </p:nvSpPr>
          <p:spPr>
            <a:xfrm flipH="1">
              <a:off x="1405440" y="4177440"/>
              <a:ext cx="2598120" cy="6940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91" name="Google Shape;291;p12"/>
            <p:cNvSpPr/>
            <p:nvPr/>
          </p:nvSpPr>
          <p:spPr>
            <a:xfrm>
              <a:off x="5649840" y="1646640"/>
              <a:ext cx="1386360" cy="8866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92" name="Google Shape;292;p12"/>
            <p:cNvSpPr/>
            <p:nvPr/>
          </p:nvSpPr>
          <p:spPr>
            <a:xfrm rot="8852400">
              <a:off x="6993360" y="2519280"/>
              <a:ext cx="187200" cy="18720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2"/>
            <p:cNvSpPr/>
            <p:nvPr/>
          </p:nvSpPr>
          <p:spPr>
            <a:xfrm flipH="1">
              <a:off x="4156200" y="2662920"/>
              <a:ext cx="2850840" cy="14169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94" name="Google Shape;294;p12"/>
            <p:cNvSpPr/>
            <p:nvPr/>
          </p:nvSpPr>
          <p:spPr>
            <a:xfrm flipH="1">
              <a:off x="7165080" y="1107360"/>
              <a:ext cx="348840" cy="14547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95" name="Google Shape;295;p12"/>
            <p:cNvSpPr/>
            <p:nvPr/>
          </p:nvSpPr>
          <p:spPr>
            <a:xfrm rot="2181600">
              <a:off x="7476840" y="938160"/>
              <a:ext cx="187200" cy="18720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2"/>
            <p:cNvSpPr/>
            <p:nvPr/>
          </p:nvSpPr>
          <p:spPr>
            <a:xfrm>
              <a:off x="254160" y="74880"/>
              <a:ext cx="765000" cy="10850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97" name="Google Shape;297;p12"/>
            <p:cNvSpPr/>
            <p:nvPr/>
          </p:nvSpPr>
          <p:spPr>
            <a:xfrm rot="8852400">
              <a:off x="8070840" y="99720"/>
              <a:ext cx="187200" cy="18720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2"/>
            <p:cNvSpPr/>
            <p:nvPr/>
          </p:nvSpPr>
          <p:spPr>
            <a:xfrm flipH="1">
              <a:off x="7625880" y="284760"/>
              <a:ext cx="517680" cy="6714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299" name="Google Shape;299;p12"/>
            <p:cNvSpPr/>
            <p:nvPr/>
          </p:nvSpPr>
          <p:spPr>
            <a:xfrm flipH="1">
              <a:off x="6971760" y="172800"/>
              <a:ext cx="1099800" cy="1807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grpSp>
      <p:sp>
        <p:nvSpPr>
          <p:cNvPr id="300" name="Google Shape;300;p12"/>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301" name="Google Shape;301;p12"/>
          <p:cNvSpPr txBox="1"/>
          <p:nvPr>
            <p:ph idx="1" type="body"/>
          </p:nvPr>
        </p:nvSpPr>
        <p:spPr>
          <a:xfrm>
            <a:off x="609480" y="1604520"/>
            <a:ext cx="1097352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350" name="Shape 350"/>
        <p:cNvGrpSpPr/>
        <p:nvPr/>
      </p:nvGrpSpPr>
      <p:grpSpPr>
        <a:xfrm>
          <a:off x="0" y="0"/>
          <a:ext cx="0" cy="0"/>
          <a:chOff x="0" y="0"/>
          <a:chExt cx="0" cy="0"/>
        </a:xfrm>
      </p:grpSpPr>
      <p:sp>
        <p:nvSpPr>
          <p:cNvPr id="351" name="Google Shape;351;p14"/>
          <p:cNvSpPr/>
          <p:nvPr/>
        </p:nvSpPr>
        <p:spPr>
          <a:xfrm>
            <a:off x="-1327320" y="-57240"/>
            <a:ext cx="10036080" cy="5892840"/>
          </a:xfrm>
          <a:custGeom>
            <a:rect b="b" l="l" r="r" t="t"/>
            <a:pathLst>
              <a:path extrusionOk="0" h="5893281" w="10035679">
                <a:moveTo>
                  <a:pt x="2849140" y="5761662"/>
                </a:moveTo>
                <a:lnTo>
                  <a:pt x="2877517" y="5777964"/>
                </a:lnTo>
                <a:lnTo>
                  <a:pt x="2905894" y="5805133"/>
                </a:lnTo>
                <a:lnTo>
                  <a:pt x="2934272" y="5829284"/>
                </a:lnTo>
                <a:lnTo>
                  <a:pt x="2966876" y="5848002"/>
                </a:lnTo>
                <a:lnTo>
                  <a:pt x="2966876" y="5864303"/>
                </a:lnTo>
                <a:lnTo>
                  <a:pt x="2948158" y="5864303"/>
                </a:lnTo>
                <a:lnTo>
                  <a:pt x="2930046" y="5868529"/>
                </a:lnTo>
                <a:lnTo>
                  <a:pt x="2901668" y="5868529"/>
                </a:lnTo>
                <a:lnTo>
                  <a:pt x="2877517" y="5862491"/>
                </a:lnTo>
                <a:lnTo>
                  <a:pt x="2863631" y="5858264"/>
                </a:lnTo>
                <a:lnTo>
                  <a:pt x="2856989" y="5829284"/>
                </a:lnTo>
                <a:lnTo>
                  <a:pt x="2849140" y="5792455"/>
                </a:lnTo>
                <a:close/>
                <a:moveTo>
                  <a:pt x="3076153" y="5700079"/>
                </a:moveTo>
                <a:lnTo>
                  <a:pt x="3104531" y="5706116"/>
                </a:lnTo>
                <a:lnTo>
                  <a:pt x="3137135" y="5718192"/>
                </a:lnTo>
                <a:lnTo>
                  <a:pt x="3161285" y="5728457"/>
                </a:lnTo>
                <a:lnTo>
                  <a:pt x="3152833" y="5728457"/>
                </a:lnTo>
                <a:lnTo>
                  <a:pt x="3128682" y="5742948"/>
                </a:lnTo>
                <a:lnTo>
                  <a:pt x="3104531" y="5753212"/>
                </a:lnTo>
                <a:lnTo>
                  <a:pt x="3076153" y="5761666"/>
                </a:lnTo>
                <a:lnTo>
                  <a:pt x="3076153" y="5747175"/>
                </a:lnTo>
                <a:lnTo>
                  <a:pt x="3080382" y="5742948"/>
                </a:lnTo>
                <a:lnTo>
                  <a:pt x="3086419" y="5739325"/>
                </a:lnTo>
                <a:lnTo>
                  <a:pt x="3090042" y="5735099"/>
                </a:lnTo>
                <a:lnTo>
                  <a:pt x="3090042" y="5732683"/>
                </a:lnTo>
                <a:lnTo>
                  <a:pt x="3094268" y="5728457"/>
                </a:lnTo>
                <a:lnTo>
                  <a:pt x="3096078" y="5720608"/>
                </a:lnTo>
                <a:lnTo>
                  <a:pt x="3090042" y="5720608"/>
                </a:lnTo>
                <a:lnTo>
                  <a:pt x="3071928" y="5739325"/>
                </a:lnTo>
                <a:lnTo>
                  <a:pt x="3055626" y="5749590"/>
                </a:lnTo>
                <a:lnTo>
                  <a:pt x="3037513" y="5753212"/>
                </a:lnTo>
                <a:lnTo>
                  <a:pt x="3013362" y="5761666"/>
                </a:lnTo>
                <a:lnTo>
                  <a:pt x="3013362" y="5728457"/>
                </a:lnTo>
                <a:lnTo>
                  <a:pt x="3033287" y="5720608"/>
                </a:lnTo>
                <a:lnTo>
                  <a:pt x="3055626" y="5710344"/>
                </a:lnTo>
                <a:close/>
                <a:moveTo>
                  <a:pt x="3019400" y="5294352"/>
                </a:moveTo>
                <a:lnTo>
                  <a:pt x="3027250" y="5300389"/>
                </a:lnTo>
                <a:lnTo>
                  <a:pt x="3033287" y="5304616"/>
                </a:lnTo>
                <a:lnTo>
                  <a:pt x="3037516" y="5308844"/>
                </a:lnTo>
                <a:lnTo>
                  <a:pt x="3041742" y="5314881"/>
                </a:lnTo>
                <a:lnTo>
                  <a:pt x="3041742" y="5323333"/>
                </a:lnTo>
                <a:lnTo>
                  <a:pt x="3043552" y="5333599"/>
                </a:lnTo>
                <a:lnTo>
                  <a:pt x="3027250" y="5333599"/>
                </a:lnTo>
                <a:lnTo>
                  <a:pt x="3023627" y="5325146"/>
                </a:lnTo>
                <a:lnTo>
                  <a:pt x="3019400" y="5319107"/>
                </a:lnTo>
                <a:lnTo>
                  <a:pt x="3019400" y="5314881"/>
                </a:lnTo>
                <a:lnTo>
                  <a:pt x="3015173" y="5310655"/>
                </a:lnTo>
                <a:lnTo>
                  <a:pt x="3019400" y="5304616"/>
                </a:lnTo>
                <a:close/>
                <a:moveTo>
                  <a:pt x="8924762" y="5247259"/>
                </a:moveTo>
                <a:lnTo>
                  <a:pt x="8935026" y="5276241"/>
                </a:lnTo>
                <a:lnTo>
                  <a:pt x="8939253" y="5308844"/>
                </a:lnTo>
                <a:lnTo>
                  <a:pt x="8930800" y="5339634"/>
                </a:lnTo>
                <a:lnTo>
                  <a:pt x="8915102" y="5358351"/>
                </a:lnTo>
                <a:lnTo>
                  <a:pt x="8896384" y="5368616"/>
                </a:lnTo>
                <a:lnTo>
                  <a:pt x="8872235" y="5380691"/>
                </a:lnTo>
                <a:lnTo>
                  <a:pt x="8861970" y="5337823"/>
                </a:lnTo>
                <a:lnTo>
                  <a:pt x="8848084" y="5294353"/>
                </a:lnTo>
                <a:lnTo>
                  <a:pt x="8833593" y="5255109"/>
                </a:lnTo>
                <a:lnTo>
                  <a:pt x="8861970" y="5255109"/>
                </a:lnTo>
                <a:lnTo>
                  <a:pt x="8886724" y="5269599"/>
                </a:lnTo>
                <a:lnTo>
                  <a:pt x="8906649" y="5265371"/>
                </a:lnTo>
                <a:close/>
                <a:moveTo>
                  <a:pt x="9508596" y="5241222"/>
                </a:moveTo>
                <a:lnTo>
                  <a:pt x="9514635" y="5243033"/>
                </a:lnTo>
                <a:lnTo>
                  <a:pt x="9522482" y="5247259"/>
                </a:lnTo>
                <a:lnTo>
                  <a:pt x="9526710" y="5251487"/>
                </a:lnTo>
                <a:lnTo>
                  <a:pt x="9528521" y="5255108"/>
                </a:lnTo>
                <a:lnTo>
                  <a:pt x="9532747" y="5257524"/>
                </a:lnTo>
                <a:lnTo>
                  <a:pt x="9540596" y="5265373"/>
                </a:lnTo>
                <a:lnTo>
                  <a:pt x="9540596" y="5261750"/>
                </a:lnTo>
                <a:lnTo>
                  <a:pt x="9543011" y="5257524"/>
                </a:lnTo>
                <a:lnTo>
                  <a:pt x="9547237" y="5251487"/>
                </a:lnTo>
                <a:lnTo>
                  <a:pt x="9547237" y="5247259"/>
                </a:lnTo>
                <a:lnTo>
                  <a:pt x="9550861" y="5247259"/>
                </a:lnTo>
                <a:lnTo>
                  <a:pt x="9555087" y="5247259"/>
                </a:lnTo>
                <a:lnTo>
                  <a:pt x="9555087" y="5255108"/>
                </a:lnTo>
                <a:lnTo>
                  <a:pt x="9556897" y="5261750"/>
                </a:lnTo>
                <a:lnTo>
                  <a:pt x="9561123" y="5272015"/>
                </a:lnTo>
                <a:lnTo>
                  <a:pt x="9561123" y="5284090"/>
                </a:lnTo>
                <a:lnTo>
                  <a:pt x="9561123" y="5294353"/>
                </a:lnTo>
                <a:lnTo>
                  <a:pt x="9536973" y="5323334"/>
                </a:lnTo>
                <a:lnTo>
                  <a:pt x="9514635" y="5358353"/>
                </a:lnTo>
                <a:lnTo>
                  <a:pt x="9522482" y="5380691"/>
                </a:lnTo>
                <a:lnTo>
                  <a:pt x="9518861" y="5387332"/>
                </a:lnTo>
                <a:lnTo>
                  <a:pt x="9508596" y="5395182"/>
                </a:lnTo>
                <a:lnTo>
                  <a:pt x="9498333" y="5397597"/>
                </a:lnTo>
                <a:lnTo>
                  <a:pt x="9488068" y="5401218"/>
                </a:lnTo>
                <a:lnTo>
                  <a:pt x="9475993" y="5409670"/>
                </a:lnTo>
                <a:lnTo>
                  <a:pt x="9469956" y="5412086"/>
                </a:lnTo>
                <a:lnTo>
                  <a:pt x="9462107" y="5424161"/>
                </a:lnTo>
                <a:lnTo>
                  <a:pt x="9462107" y="5434426"/>
                </a:lnTo>
                <a:lnTo>
                  <a:pt x="9459692" y="5444689"/>
                </a:lnTo>
                <a:lnTo>
                  <a:pt x="9459692" y="5454954"/>
                </a:lnTo>
                <a:lnTo>
                  <a:pt x="9456068" y="5469444"/>
                </a:lnTo>
                <a:lnTo>
                  <a:pt x="9447616" y="5477897"/>
                </a:lnTo>
                <a:lnTo>
                  <a:pt x="9437353" y="5483933"/>
                </a:lnTo>
                <a:lnTo>
                  <a:pt x="9427694" y="5491783"/>
                </a:lnTo>
                <a:lnTo>
                  <a:pt x="9417429" y="5498424"/>
                </a:lnTo>
                <a:lnTo>
                  <a:pt x="9405353" y="5508689"/>
                </a:lnTo>
                <a:lnTo>
                  <a:pt x="9390863" y="5508689"/>
                </a:lnTo>
                <a:lnTo>
                  <a:pt x="9374561" y="5496009"/>
                </a:lnTo>
                <a:lnTo>
                  <a:pt x="9356449" y="5483933"/>
                </a:lnTo>
                <a:lnTo>
                  <a:pt x="9342563" y="5473670"/>
                </a:lnTo>
                <a:lnTo>
                  <a:pt x="9328072" y="5453143"/>
                </a:lnTo>
                <a:lnTo>
                  <a:pt x="9338335" y="5444689"/>
                </a:lnTo>
                <a:lnTo>
                  <a:pt x="9342563" y="5434426"/>
                </a:lnTo>
                <a:lnTo>
                  <a:pt x="9346184" y="5425974"/>
                </a:lnTo>
                <a:lnTo>
                  <a:pt x="9348600" y="5415709"/>
                </a:lnTo>
                <a:lnTo>
                  <a:pt x="9352223" y="5405444"/>
                </a:lnTo>
                <a:lnTo>
                  <a:pt x="9360675" y="5397597"/>
                </a:lnTo>
                <a:lnTo>
                  <a:pt x="9380600" y="5390956"/>
                </a:lnTo>
                <a:lnTo>
                  <a:pt x="9402938" y="5387332"/>
                </a:lnTo>
                <a:lnTo>
                  <a:pt x="9423467" y="5380691"/>
                </a:lnTo>
                <a:lnTo>
                  <a:pt x="9433730" y="5368615"/>
                </a:lnTo>
                <a:lnTo>
                  <a:pt x="9451842" y="5343862"/>
                </a:lnTo>
                <a:lnTo>
                  <a:pt x="9465730" y="5314880"/>
                </a:lnTo>
                <a:lnTo>
                  <a:pt x="9484447" y="5286503"/>
                </a:lnTo>
                <a:lnTo>
                  <a:pt x="9498333" y="5257524"/>
                </a:lnTo>
                <a:close/>
                <a:moveTo>
                  <a:pt x="9494106" y="4977379"/>
                </a:moveTo>
                <a:lnTo>
                  <a:pt x="9508597" y="4977379"/>
                </a:lnTo>
                <a:lnTo>
                  <a:pt x="9540596" y="5010587"/>
                </a:lnTo>
                <a:lnTo>
                  <a:pt x="9568973" y="5039567"/>
                </a:lnTo>
                <a:lnTo>
                  <a:pt x="9597350" y="5072170"/>
                </a:lnTo>
                <a:lnTo>
                  <a:pt x="9617877" y="5113226"/>
                </a:lnTo>
                <a:lnTo>
                  <a:pt x="9628142" y="5113226"/>
                </a:lnTo>
                <a:lnTo>
                  <a:pt x="9640218" y="5113226"/>
                </a:lnTo>
                <a:lnTo>
                  <a:pt x="9646254" y="5113226"/>
                </a:lnTo>
                <a:lnTo>
                  <a:pt x="9650482" y="5113226"/>
                </a:lnTo>
                <a:lnTo>
                  <a:pt x="9656519" y="5113226"/>
                </a:lnTo>
                <a:lnTo>
                  <a:pt x="9664368" y="5107189"/>
                </a:lnTo>
                <a:lnTo>
                  <a:pt x="9668595" y="5101150"/>
                </a:lnTo>
                <a:lnTo>
                  <a:pt x="9670405" y="5088472"/>
                </a:lnTo>
                <a:lnTo>
                  <a:pt x="9678857" y="5088472"/>
                </a:lnTo>
                <a:lnTo>
                  <a:pt x="9678857" y="5136169"/>
                </a:lnTo>
                <a:lnTo>
                  <a:pt x="9674631" y="5146433"/>
                </a:lnTo>
                <a:lnTo>
                  <a:pt x="9670405" y="5156696"/>
                </a:lnTo>
                <a:lnTo>
                  <a:pt x="9668595" y="5168772"/>
                </a:lnTo>
                <a:lnTo>
                  <a:pt x="9664368" y="5175413"/>
                </a:lnTo>
                <a:lnTo>
                  <a:pt x="9640218" y="5175413"/>
                </a:lnTo>
                <a:lnTo>
                  <a:pt x="9640218" y="5199564"/>
                </a:lnTo>
                <a:lnTo>
                  <a:pt x="9617877" y="5222507"/>
                </a:lnTo>
                <a:lnTo>
                  <a:pt x="9599765" y="5243035"/>
                </a:lnTo>
                <a:lnTo>
                  <a:pt x="9579237" y="5265375"/>
                </a:lnTo>
                <a:lnTo>
                  <a:pt x="9579237" y="5255110"/>
                </a:lnTo>
                <a:lnTo>
                  <a:pt x="9575614" y="5247261"/>
                </a:lnTo>
                <a:lnTo>
                  <a:pt x="9575614" y="5241224"/>
                </a:lnTo>
                <a:lnTo>
                  <a:pt x="9575614" y="5228544"/>
                </a:lnTo>
                <a:lnTo>
                  <a:pt x="9579237" y="5222507"/>
                </a:lnTo>
                <a:lnTo>
                  <a:pt x="9579237" y="5214055"/>
                </a:lnTo>
                <a:lnTo>
                  <a:pt x="9579237" y="5208016"/>
                </a:lnTo>
                <a:lnTo>
                  <a:pt x="9575614" y="5203790"/>
                </a:lnTo>
                <a:lnTo>
                  <a:pt x="9568973" y="5199564"/>
                </a:lnTo>
                <a:lnTo>
                  <a:pt x="9561123" y="5197754"/>
                </a:lnTo>
                <a:lnTo>
                  <a:pt x="9555086" y="5193527"/>
                </a:lnTo>
                <a:lnTo>
                  <a:pt x="9547237" y="5189299"/>
                </a:lnTo>
                <a:lnTo>
                  <a:pt x="9540596" y="5185678"/>
                </a:lnTo>
                <a:lnTo>
                  <a:pt x="9536974" y="5183263"/>
                </a:lnTo>
                <a:lnTo>
                  <a:pt x="9536974" y="5179037"/>
                </a:lnTo>
                <a:lnTo>
                  <a:pt x="9540596" y="5175413"/>
                </a:lnTo>
                <a:lnTo>
                  <a:pt x="9547237" y="5164546"/>
                </a:lnTo>
                <a:lnTo>
                  <a:pt x="9556897" y="5156696"/>
                </a:lnTo>
                <a:lnTo>
                  <a:pt x="9568973" y="5146433"/>
                </a:lnTo>
                <a:lnTo>
                  <a:pt x="9579237" y="5136169"/>
                </a:lnTo>
                <a:lnTo>
                  <a:pt x="9565351" y="5121678"/>
                </a:lnTo>
                <a:lnTo>
                  <a:pt x="9550860" y="5096924"/>
                </a:lnTo>
                <a:lnTo>
                  <a:pt x="9528520" y="5060095"/>
                </a:lnTo>
                <a:lnTo>
                  <a:pt x="9512218" y="5028699"/>
                </a:lnTo>
                <a:lnTo>
                  <a:pt x="9502558" y="5000322"/>
                </a:lnTo>
                <a:close/>
                <a:moveTo>
                  <a:pt x="9366713" y="4600634"/>
                </a:moveTo>
                <a:lnTo>
                  <a:pt x="9384825" y="4600634"/>
                </a:lnTo>
                <a:lnTo>
                  <a:pt x="9417430" y="4625388"/>
                </a:lnTo>
                <a:lnTo>
                  <a:pt x="9456069" y="4648330"/>
                </a:lnTo>
                <a:lnTo>
                  <a:pt x="9456069" y="4668858"/>
                </a:lnTo>
                <a:lnTo>
                  <a:pt x="9431316" y="4668858"/>
                </a:lnTo>
                <a:lnTo>
                  <a:pt x="9413202" y="4654369"/>
                </a:lnTo>
                <a:lnTo>
                  <a:pt x="9395090" y="4639878"/>
                </a:lnTo>
                <a:lnTo>
                  <a:pt x="9380599" y="4621766"/>
                </a:lnTo>
                <a:close/>
                <a:moveTo>
                  <a:pt x="9741646" y="4475656"/>
                </a:moveTo>
                <a:lnTo>
                  <a:pt x="9749496" y="4475656"/>
                </a:lnTo>
                <a:lnTo>
                  <a:pt x="9755533" y="4479279"/>
                </a:lnTo>
                <a:lnTo>
                  <a:pt x="9759759" y="4481693"/>
                </a:lnTo>
                <a:lnTo>
                  <a:pt x="9759759" y="4485921"/>
                </a:lnTo>
                <a:lnTo>
                  <a:pt x="9763985" y="4489542"/>
                </a:lnTo>
                <a:lnTo>
                  <a:pt x="9765798" y="4496184"/>
                </a:lnTo>
                <a:lnTo>
                  <a:pt x="9773648" y="4508259"/>
                </a:lnTo>
                <a:lnTo>
                  <a:pt x="9777874" y="4520937"/>
                </a:lnTo>
                <a:lnTo>
                  <a:pt x="9779685" y="4534825"/>
                </a:lnTo>
                <a:lnTo>
                  <a:pt x="9765798" y="4534825"/>
                </a:lnTo>
                <a:lnTo>
                  <a:pt x="9765798" y="4520937"/>
                </a:lnTo>
                <a:lnTo>
                  <a:pt x="9755533" y="4514298"/>
                </a:lnTo>
                <a:lnTo>
                  <a:pt x="9751306" y="4504033"/>
                </a:lnTo>
                <a:lnTo>
                  <a:pt x="9749496" y="4496184"/>
                </a:lnTo>
                <a:lnTo>
                  <a:pt x="9745269" y="4485921"/>
                </a:lnTo>
                <a:close/>
                <a:moveTo>
                  <a:pt x="9417428" y="4432186"/>
                </a:moveTo>
                <a:lnTo>
                  <a:pt x="9423465" y="4432186"/>
                </a:lnTo>
                <a:lnTo>
                  <a:pt x="9427692" y="4436412"/>
                </a:lnTo>
                <a:lnTo>
                  <a:pt x="9427692" y="4438223"/>
                </a:lnTo>
                <a:lnTo>
                  <a:pt x="9431315" y="4438223"/>
                </a:lnTo>
                <a:lnTo>
                  <a:pt x="9433731" y="4438223"/>
                </a:lnTo>
                <a:lnTo>
                  <a:pt x="9437352" y="4442451"/>
                </a:lnTo>
                <a:lnTo>
                  <a:pt x="9441580" y="4452715"/>
                </a:lnTo>
                <a:lnTo>
                  <a:pt x="9441580" y="4464790"/>
                </a:lnTo>
                <a:lnTo>
                  <a:pt x="9445807" y="4471432"/>
                </a:lnTo>
                <a:lnTo>
                  <a:pt x="9447617" y="4479282"/>
                </a:lnTo>
                <a:lnTo>
                  <a:pt x="9451844" y="4485923"/>
                </a:lnTo>
                <a:lnTo>
                  <a:pt x="9456070" y="4496187"/>
                </a:lnTo>
                <a:lnTo>
                  <a:pt x="9431315" y="4496187"/>
                </a:lnTo>
                <a:lnTo>
                  <a:pt x="9427692" y="4479282"/>
                </a:lnTo>
                <a:lnTo>
                  <a:pt x="9419239" y="4467206"/>
                </a:lnTo>
                <a:lnTo>
                  <a:pt x="9417428" y="4452715"/>
                </a:lnTo>
                <a:close/>
                <a:moveTo>
                  <a:pt x="6125133" y="4417695"/>
                </a:moveTo>
                <a:lnTo>
                  <a:pt x="6125133" y="4432186"/>
                </a:lnTo>
                <a:lnTo>
                  <a:pt x="6141434" y="4471431"/>
                </a:lnTo>
                <a:lnTo>
                  <a:pt x="6141434" y="4514296"/>
                </a:lnTo>
                <a:lnTo>
                  <a:pt x="6131172" y="4553541"/>
                </a:lnTo>
                <a:lnTo>
                  <a:pt x="6113057" y="4592786"/>
                </a:lnTo>
                <a:lnTo>
                  <a:pt x="6092530" y="4629615"/>
                </a:lnTo>
                <a:lnTo>
                  <a:pt x="6074417" y="4664633"/>
                </a:lnTo>
                <a:lnTo>
                  <a:pt x="6060531" y="4693615"/>
                </a:lnTo>
                <a:lnTo>
                  <a:pt x="6054492" y="4730444"/>
                </a:lnTo>
                <a:lnTo>
                  <a:pt x="6050266" y="4761236"/>
                </a:lnTo>
                <a:lnTo>
                  <a:pt x="6046040" y="4788405"/>
                </a:lnTo>
                <a:lnTo>
                  <a:pt x="6032154" y="4808933"/>
                </a:lnTo>
                <a:lnTo>
                  <a:pt x="6007398" y="4827045"/>
                </a:lnTo>
                <a:lnTo>
                  <a:pt x="6007398" y="4819196"/>
                </a:lnTo>
                <a:lnTo>
                  <a:pt x="5993512" y="4816782"/>
                </a:lnTo>
                <a:lnTo>
                  <a:pt x="5983249" y="4813159"/>
                </a:lnTo>
                <a:lnTo>
                  <a:pt x="5972984" y="4804707"/>
                </a:lnTo>
                <a:lnTo>
                  <a:pt x="5965135" y="4794442"/>
                </a:lnTo>
                <a:lnTo>
                  <a:pt x="5960909" y="4779951"/>
                </a:lnTo>
                <a:lnTo>
                  <a:pt x="5947023" y="4750972"/>
                </a:lnTo>
                <a:lnTo>
                  <a:pt x="5944607" y="4722595"/>
                </a:lnTo>
                <a:lnTo>
                  <a:pt x="5954872" y="4697841"/>
                </a:lnTo>
                <a:lnTo>
                  <a:pt x="5965135" y="4668859"/>
                </a:lnTo>
                <a:lnTo>
                  <a:pt x="5975400" y="4639879"/>
                </a:lnTo>
                <a:lnTo>
                  <a:pt x="5975400" y="4621767"/>
                </a:lnTo>
                <a:lnTo>
                  <a:pt x="5972984" y="4592786"/>
                </a:lnTo>
                <a:lnTo>
                  <a:pt x="5969361" y="4563806"/>
                </a:lnTo>
                <a:lnTo>
                  <a:pt x="5969361" y="4534824"/>
                </a:lnTo>
                <a:lnTo>
                  <a:pt x="6007398" y="4534824"/>
                </a:lnTo>
                <a:lnTo>
                  <a:pt x="6017663" y="4518523"/>
                </a:lnTo>
                <a:lnTo>
                  <a:pt x="6040003" y="4496184"/>
                </a:lnTo>
                <a:lnTo>
                  <a:pt x="6060531" y="4471431"/>
                </a:lnTo>
                <a:lnTo>
                  <a:pt x="6084680" y="4446675"/>
                </a:lnTo>
                <a:lnTo>
                  <a:pt x="6107021" y="4427960"/>
                </a:lnTo>
                <a:close/>
                <a:moveTo>
                  <a:pt x="9261055" y="4306603"/>
                </a:moveTo>
                <a:lnTo>
                  <a:pt x="9289435" y="4316869"/>
                </a:lnTo>
                <a:lnTo>
                  <a:pt x="9289435" y="4331359"/>
                </a:lnTo>
                <a:lnTo>
                  <a:pt x="9267093" y="4331359"/>
                </a:lnTo>
                <a:lnTo>
                  <a:pt x="9267093" y="4322906"/>
                </a:lnTo>
                <a:lnTo>
                  <a:pt x="9265282" y="4321095"/>
                </a:lnTo>
                <a:lnTo>
                  <a:pt x="9265282" y="4316869"/>
                </a:lnTo>
                <a:lnTo>
                  <a:pt x="9261055" y="4316869"/>
                </a:lnTo>
                <a:lnTo>
                  <a:pt x="9261055" y="4312641"/>
                </a:lnTo>
                <a:close/>
                <a:moveTo>
                  <a:pt x="8755105" y="4298151"/>
                </a:moveTo>
                <a:lnTo>
                  <a:pt x="8762954" y="4298151"/>
                </a:lnTo>
                <a:lnTo>
                  <a:pt x="8764765" y="4316868"/>
                </a:lnTo>
                <a:lnTo>
                  <a:pt x="8768991" y="4341622"/>
                </a:lnTo>
                <a:lnTo>
                  <a:pt x="8779255" y="4370601"/>
                </a:lnTo>
                <a:lnTo>
                  <a:pt x="8787103" y="4395357"/>
                </a:lnTo>
                <a:lnTo>
                  <a:pt x="8793141" y="4409243"/>
                </a:lnTo>
                <a:lnTo>
                  <a:pt x="8797367" y="4413469"/>
                </a:lnTo>
                <a:lnTo>
                  <a:pt x="8807632" y="4417695"/>
                </a:lnTo>
                <a:lnTo>
                  <a:pt x="8815479" y="4417695"/>
                </a:lnTo>
                <a:lnTo>
                  <a:pt x="8825744" y="4421921"/>
                </a:lnTo>
                <a:lnTo>
                  <a:pt x="8833593" y="4421921"/>
                </a:lnTo>
                <a:lnTo>
                  <a:pt x="8839630" y="4423734"/>
                </a:lnTo>
                <a:lnTo>
                  <a:pt x="8839630" y="4436412"/>
                </a:lnTo>
                <a:lnTo>
                  <a:pt x="8848082" y="4461165"/>
                </a:lnTo>
                <a:lnTo>
                  <a:pt x="8854121" y="4489542"/>
                </a:lnTo>
                <a:lnTo>
                  <a:pt x="8864384" y="4524561"/>
                </a:lnTo>
                <a:lnTo>
                  <a:pt x="8872233" y="4549314"/>
                </a:lnTo>
                <a:lnTo>
                  <a:pt x="8878272" y="4568031"/>
                </a:lnTo>
                <a:lnTo>
                  <a:pt x="8896384" y="4568031"/>
                </a:lnTo>
                <a:lnTo>
                  <a:pt x="8906646" y="4572257"/>
                </a:lnTo>
                <a:lnTo>
                  <a:pt x="8918722" y="4576483"/>
                </a:lnTo>
                <a:lnTo>
                  <a:pt x="8924760" y="4582522"/>
                </a:lnTo>
                <a:lnTo>
                  <a:pt x="8930797" y="4592787"/>
                </a:lnTo>
                <a:lnTo>
                  <a:pt x="8949514" y="4619351"/>
                </a:lnTo>
                <a:lnTo>
                  <a:pt x="8957363" y="4654369"/>
                </a:lnTo>
                <a:lnTo>
                  <a:pt x="8996005" y="4654369"/>
                </a:lnTo>
                <a:lnTo>
                  <a:pt x="9009891" y="4691198"/>
                </a:lnTo>
                <a:lnTo>
                  <a:pt x="9030418" y="4715952"/>
                </a:lnTo>
                <a:lnTo>
                  <a:pt x="9048530" y="4740707"/>
                </a:lnTo>
                <a:lnTo>
                  <a:pt x="9066644" y="4773913"/>
                </a:lnTo>
                <a:lnTo>
                  <a:pt x="9072681" y="4827043"/>
                </a:lnTo>
                <a:lnTo>
                  <a:pt x="9070870" y="4870516"/>
                </a:lnTo>
                <a:lnTo>
                  <a:pt x="9058795" y="4913986"/>
                </a:lnTo>
                <a:lnTo>
                  <a:pt x="9042494" y="4952626"/>
                </a:lnTo>
                <a:lnTo>
                  <a:pt x="9024380" y="4996096"/>
                </a:lnTo>
                <a:lnTo>
                  <a:pt x="9002041" y="5043190"/>
                </a:lnTo>
                <a:lnTo>
                  <a:pt x="8996005" y="5072169"/>
                </a:lnTo>
                <a:lnTo>
                  <a:pt x="8985740" y="5101151"/>
                </a:lnTo>
                <a:lnTo>
                  <a:pt x="8977891" y="5131943"/>
                </a:lnTo>
                <a:lnTo>
                  <a:pt x="8967628" y="5156697"/>
                </a:lnTo>
                <a:lnTo>
                  <a:pt x="8949514" y="5175414"/>
                </a:lnTo>
                <a:lnTo>
                  <a:pt x="8928987" y="5185677"/>
                </a:lnTo>
                <a:lnTo>
                  <a:pt x="8904836" y="5197752"/>
                </a:lnTo>
                <a:lnTo>
                  <a:pt x="8878272" y="5208017"/>
                </a:lnTo>
                <a:lnTo>
                  <a:pt x="8861970" y="5214053"/>
                </a:lnTo>
                <a:lnTo>
                  <a:pt x="8839630" y="5197752"/>
                </a:lnTo>
                <a:lnTo>
                  <a:pt x="8815479" y="5175414"/>
                </a:lnTo>
                <a:lnTo>
                  <a:pt x="8797367" y="5189300"/>
                </a:lnTo>
                <a:lnTo>
                  <a:pt x="8776840" y="5197752"/>
                </a:lnTo>
                <a:lnTo>
                  <a:pt x="8750879" y="5193526"/>
                </a:lnTo>
                <a:lnTo>
                  <a:pt x="8724312" y="5189300"/>
                </a:lnTo>
                <a:lnTo>
                  <a:pt x="8691710" y="5185677"/>
                </a:lnTo>
                <a:lnTo>
                  <a:pt x="8677824" y="5113226"/>
                </a:lnTo>
                <a:lnTo>
                  <a:pt x="8667559" y="5111414"/>
                </a:lnTo>
                <a:lnTo>
                  <a:pt x="8655484" y="5107188"/>
                </a:lnTo>
                <a:lnTo>
                  <a:pt x="8645221" y="5102962"/>
                </a:lnTo>
                <a:lnTo>
                  <a:pt x="8639182" y="5096925"/>
                </a:lnTo>
                <a:lnTo>
                  <a:pt x="8631333" y="5092699"/>
                </a:lnTo>
                <a:lnTo>
                  <a:pt x="8627107" y="5088471"/>
                </a:lnTo>
                <a:lnTo>
                  <a:pt x="8627107" y="5086660"/>
                </a:lnTo>
                <a:lnTo>
                  <a:pt x="8631333" y="5082434"/>
                </a:lnTo>
                <a:lnTo>
                  <a:pt x="8631333" y="5078208"/>
                </a:lnTo>
                <a:lnTo>
                  <a:pt x="8631333" y="5073982"/>
                </a:lnTo>
                <a:lnTo>
                  <a:pt x="8627107" y="5072169"/>
                </a:lnTo>
                <a:lnTo>
                  <a:pt x="8625296" y="5067943"/>
                </a:lnTo>
                <a:lnTo>
                  <a:pt x="8613221" y="5063717"/>
                </a:lnTo>
                <a:lnTo>
                  <a:pt x="8610805" y="5067943"/>
                </a:lnTo>
                <a:lnTo>
                  <a:pt x="8610805" y="5072169"/>
                </a:lnTo>
                <a:lnTo>
                  <a:pt x="8607182" y="5073982"/>
                </a:lnTo>
                <a:lnTo>
                  <a:pt x="8602956" y="5073982"/>
                </a:lnTo>
                <a:lnTo>
                  <a:pt x="8598730" y="5073982"/>
                </a:lnTo>
                <a:lnTo>
                  <a:pt x="8598730" y="5063717"/>
                </a:lnTo>
                <a:lnTo>
                  <a:pt x="8588467" y="5063717"/>
                </a:lnTo>
                <a:lnTo>
                  <a:pt x="8588467" y="5057681"/>
                </a:lnTo>
                <a:lnTo>
                  <a:pt x="8602956" y="5049831"/>
                </a:lnTo>
                <a:lnTo>
                  <a:pt x="8613221" y="5039567"/>
                </a:lnTo>
                <a:lnTo>
                  <a:pt x="8621070" y="5028699"/>
                </a:lnTo>
                <a:lnTo>
                  <a:pt x="8613221" y="5028699"/>
                </a:lnTo>
                <a:lnTo>
                  <a:pt x="8613221" y="5016626"/>
                </a:lnTo>
                <a:lnTo>
                  <a:pt x="8596919" y="5035341"/>
                </a:lnTo>
                <a:lnTo>
                  <a:pt x="8578807" y="5045605"/>
                </a:lnTo>
                <a:lnTo>
                  <a:pt x="8550429" y="5057681"/>
                </a:lnTo>
                <a:lnTo>
                  <a:pt x="8540166" y="5035341"/>
                </a:lnTo>
                <a:lnTo>
                  <a:pt x="8525675" y="5014813"/>
                </a:lnTo>
                <a:lnTo>
                  <a:pt x="8507563" y="4996096"/>
                </a:lnTo>
                <a:lnTo>
                  <a:pt x="8483412" y="4981607"/>
                </a:lnTo>
                <a:lnTo>
                  <a:pt x="8450810" y="4977381"/>
                </a:lnTo>
                <a:lnTo>
                  <a:pt x="8430885" y="4971343"/>
                </a:lnTo>
                <a:lnTo>
                  <a:pt x="8402508" y="4967116"/>
                </a:lnTo>
                <a:lnTo>
                  <a:pt x="8362058" y="4971343"/>
                </a:lnTo>
                <a:lnTo>
                  <a:pt x="8323417" y="4973153"/>
                </a:lnTo>
                <a:lnTo>
                  <a:pt x="8284775" y="4981607"/>
                </a:lnTo>
                <a:lnTo>
                  <a:pt x="8250362" y="4987644"/>
                </a:lnTo>
                <a:lnTo>
                  <a:pt x="8223795" y="4996096"/>
                </a:lnTo>
                <a:lnTo>
                  <a:pt x="8209910" y="5043190"/>
                </a:lnTo>
                <a:lnTo>
                  <a:pt x="8175496" y="5043190"/>
                </a:lnTo>
                <a:lnTo>
                  <a:pt x="8142893" y="5039567"/>
                </a:lnTo>
                <a:lnTo>
                  <a:pt x="8108478" y="5043190"/>
                </a:lnTo>
                <a:lnTo>
                  <a:pt x="8084329" y="5049831"/>
                </a:lnTo>
                <a:lnTo>
                  <a:pt x="8057763" y="5060094"/>
                </a:lnTo>
                <a:lnTo>
                  <a:pt x="8037838" y="5072169"/>
                </a:lnTo>
                <a:lnTo>
                  <a:pt x="8013085" y="5073982"/>
                </a:lnTo>
                <a:lnTo>
                  <a:pt x="7984708" y="5073982"/>
                </a:lnTo>
                <a:lnTo>
                  <a:pt x="7976859" y="5060094"/>
                </a:lnTo>
                <a:lnTo>
                  <a:pt x="7970822" y="5049831"/>
                </a:lnTo>
                <a:lnTo>
                  <a:pt x="7958747" y="5039567"/>
                </a:lnTo>
                <a:lnTo>
                  <a:pt x="7952708" y="5028699"/>
                </a:lnTo>
                <a:lnTo>
                  <a:pt x="7970822" y="5002135"/>
                </a:lnTo>
                <a:lnTo>
                  <a:pt x="7972633" y="4971343"/>
                </a:lnTo>
                <a:lnTo>
                  <a:pt x="7970822" y="4934514"/>
                </a:lnTo>
                <a:lnTo>
                  <a:pt x="7956331" y="4899495"/>
                </a:lnTo>
                <a:lnTo>
                  <a:pt x="7942445" y="4860251"/>
                </a:lnTo>
                <a:lnTo>
                  <a:pt x="7924331" y="4823422"/>
                </a:lnTo>
                <a:lnTo>
                  <a:pt x="7914069" y="4790214"/>
                </a:lnTo>
                <a:lnTo>
                  <a:pt x="7906219" y="4765461"/>
                </a:lnTo>
                <a:lnTo>
                  <a:pt x="7914069" y="4765461"/>
                </a:lnTo>
                <a:lnTo>
                  <a:pt x="7920105" y="4769687"/>
                </a:lnTo>
                <a:lnTo>
                  <a:pt x="7924331" y="4769687"/>
                </a:lnTo>
                <a:lnTo>
                  <a:pt x="7927954" y="4773913"/>
                </a:lnTo>
                <a:lnTo>
                  <a:pt x="7932181" y="4769687"/>
                </a:lnTo>
                <a:lnTo>
                  <a:pt x="7934596" y="4765461"/>
                </a:lnTo>
                <a:lnTo>
                  <a:pt x="7938219" y="4759422"/>
                </a:lnTo>
                <a:lnTo>
                  <a:pt x="7920105" y="4740707"/>
                </a:lnTo>
                <a:lnTo>
                  <a:pt x="7914069" y="4718367"/>
                </a:lnTo>
                <a:lnTo>
                  <a:pt x="7906219" y="4693613"/>
                </a:lnTo>
                <a:lnTo>
                  <a:pt x="7924331" y="4673086"/>
                </a:lnTo>
                <a:lnTo>
                  <a:pt x="7938219" y="4650143"/>
                </a:lnTo>
                <a:lnTo>
                  <a:pt x="7952708" y="4629616"/>
                </a:lnTo>
                <a:lnTo>
                  <a:pt x="7972633" y="4611502"/>
                </a:lnTo>
                <a:lnTo>
                  <a:pt x="7999199" y="4600634"/>
                </a:lnTo>
                <a:lnTo>
                  <a:pt x="8015500" y="4600634"/>
                </a:lnTo>
                <a:lnTo>
                  <a:pt x="8043877" y="4597013"/>
                </a:lnTo>
                <a:lnTo>
                  <a:pt x="8080103" y="4590371"/>
                </a:lnTo>
                <a:lnTo>
                  <a:pt x="8112704" y="4582522"/>
                </a:lnTo>
                <a:lnTo>
                  <a:pt x="8141081" y="4576483"/>
                </a:lnTo>
                <a:lnTo>
                  <a:pt x="8151345" y="4549314"/>
                </a:lnTo>
                <a:lnTo>
                  <a:pt x="8167042" y="4520937"/>
                </a:lnTo>
                <a:lnTo>
                  <a:pt x="8189382" y="4499807"/>
                </a:lnTo>
                <a:lnTo>
                  <a:pt x="8217759" y="4489542"/>
                </a:lnTo>
                <a:lnTo>
                  <a:pt x="8217759" y="4464789"/>
                </a:lnTo>
                <a:lnTo>
                  <a:pt x="8232250" y="4456939"/>
                </a:lnTo>
                <a:lnTo>
                  <a:pt x="8250362" y="4438223"/>
                </a:lnTo>
                <a:lnTo>
                  <a:pt x="8270889" y="4421921"/>
                </a:lnTo>
                <a:lnTo>
                  <a:pt x="8292624" y="4407432"/>
                </a:lnTo>
                <a:lnTo>
                  <a:pt x="8313154" y="4395357"/>
                </a:lnTo>
                <a:lnTo>
                  <a:pt x="8327040" y="4403204"/>
                </a:lnTo>
                <a:lnTo>
                  <a:pt x="8331266" y="4407432"/>
                </a:lnTo>
                <a:lnTo>
                  <a:pt x="8331266" y="4413469"/>
                </a:lnTo>
                <a:lnTo>
                  <a:pt x="8331266" y="4421921"/>
                </a:lnTo>
                <a:lnTo>
                  <a:pt x="8335492" y="4432186"/>
                </a:lnTo>
                <a:lnTo>
                  <a:pt x="8345757" y="4436412"/>
                </a:lnTo>
                <a:lnTo>
                  <a:pt x="8355417" y="4436412"/>
                </a:lnTo>
                <a:lnTo>
                  <a:pt x="8362058" y="4438223"/>
                </a:lnTo>
                <a:lnTo>
                  <a:pt x="8374131" y="4442449"/>
                </a:lnTo>
                <a:lnTo>
                  <a:pt x="8380170" y="4409243"/>
                </a:lnTo>
                <a:lnTo>
                  <a:pt x="8390433" y="4392941"/>
                </a:lnTo>
                <a:lnTo>
                  <a:pt x="8404321" y="4380866"/>
                </a:lnTo>
                <a:lnTo>
                  <a:pt x="8422433" y="4370601"/>
                </a:lnTo>
                <a:lnTo>
                  <a:pt x="8440547" y="4363960"/>
                </a:lnTo>
                <a:lnTo>
                  <a:pt x="8459262" y="4345848"/>
                </a:lnTo>
                <a:lnTo>
                  <a:pt x="8450810" y="4341622"/>
                </a:lnTo>
                <a:lnTo>
                  <a:pt x="8450810" y="4337396"/>
                </a:lnTo>
                <a:lnTo>
                  <a:pt x="8446583" y="4335583"/>
                </a:lnTo>
                <a:lnTo>
                  <a:pt x="8444771" y="4331359"/>
                </a:lnTo>
                <a:lnTo>
                  <a:pt x="8473150" y="4331359"/>
                </a:lnTo>
                <a:lnTo>
                  <a:pt x="8501524" y="4345848"/>
                </a:lnTo>
                <a:lnTo>
                  <a:pt x="8531714" y="4350074"/>
                </a:lnTo>
                <a:lnTo>
                  <a:pt x="8564317" y="4350074"/>
                </a:lnTo>
                <a:lnTo>
                  <a:pt x="8598730" y="4345848"/>
                </a:lnTo>
                <a:lnTo>
                  <a:pt x="8598730" y="4363960"/>
                </a:lnTo>
                <a:lnTo>
                  <a:pt x="8574579" y="4395357"/>
                </a:lnTo>
                <a:lnTo>
                  <a:pt x="8560091" y="4442449"/>
                </a:lnTo>
                <a:lnTo>
                  <a:pt x="8584844" y="4456939"/>
                </a:lnTo>
                <a:lnTo>
                  <a:pt x="8616844" y="4475656"/>
                </a:lnTo>
                <a:lnTo>
                  <a:pt x="8649447" y="4493768"/>
                </a:lnTo>
                <a:lnTo>
                  <a:pt x="8682050" y="4504033"/>
                </a:lnTo>
                <a:lnTo>
                  <a:pt x="8706200" y="4504033"/>
                </a:lnTo>
                <a:lnTo>
                  <a:pt x="8724312" y="4475656"/>
                </a:lnTo>
                <a:lnTo>
                  <a:pt x="8734575" y="4427960"/>
                </a:lnTo>
                <a:lnTo>
                  <a:pt x="8736388" y="4380866"/>
                </a:lnTo>
                <a:lnTo>
                  <a:pt x="8744840" y="4335583"/>
                </a:lnTo>
                <a:close/>
                <a:moveTo>
                  <a:pt x="9229055" y="4273396"/>
                </a:moveTo>
                <a:lnTo>
                  <a:pt x="9236905" y="4281848"/>
                </a:lnTo>
                <a:lnTo>
                  <a:pt x="9242944" y="4287887"/>
                </a:lnTo>
                <a:lnTo>
                  <a:pt x="9251396" y="4292113"/>
                </a:lnTo>
                <a:lnTo>
                  <a:pt x="9251396" y="4306604"/>
                </a:lnTo>
                <a:lnTo>
                  <a:pt x="9236905" y="4306604"/>
                </a:lnTo>
                <a:lnTo>
                  <a:pt x="9232679" y="4306604"/>
                </a:lnTo>
                <a:lnTo>
                  <a:pt x="9229055" y="4302376"/>
                </a:lnTo>
                <a:lnTo>
                  <a:pt x="9224829" y="4302376"/>
                </a:lnTo>
                <a:lnTo>
                  <a:pt x="9223018" y="4302376"/>
                </a:lnTo>
                <a:lnTo>
                  <a:pt x="9210942" y="4298150"/>
                </a:lnTo>
                <a:lnTo>
                  <a:pt x="9214566" y="4292113"/>
                </a:lnTo>
                <a:lnTo>
                  <a:pt x="9214566" y="4284264"/>
                </a:lnTo>
                <a:lnTo>
                  <a:pt x="9214566" y="4281848"/>
                </a:lnTo>
                <a:lnTo>
                  <a:pt x="9218792" y="4281848"/>
                </a:lnTo>
                <a:lnTo>
                  <a:pt x="9223018" y="4281848"/>
                </a:lnTo>
                <a:close/>
                <a:moveTo>
                  <a:pt x="8069838" y="4273396"/>
                </a:moveTo>
                <a:lnTo>
                  <a:pt x="8084330" y="4277622"/>
                </a:lnTo>
                <a:lnTo>
                  <a:pt x="8094593" y="4277622"/>
                </a:lnTo>
                <a:lnTo>
                  <a:pt x="8104255" y="4277622"/>
                </a:lnTo>
                <a:lnTo>
                  <a:pt x="8112707" y="4281848"/>
                </a:lnTo>
                <a:lnTo>
                  <a:pt x="8122970" y="4284264"/>
                </a:lnTo>
                <a:lnTo>
                  <a:pt x="8122970" y="4298150"/>
                </a:lnTo>
                <a:lnTo>
                  <a:pt x="8114518" y="4298150"/>
                </a:lnTo>
                <a:lnTo>
                  <a:pt x="8114518" y="4306604"/>
                </a:lnTo>
                <a:lnTo>
                  <a:pt x="8104255" y="4302376"/>
                </a:lnTo>
                <a:lnTo>
                  <a:pt x="8094593" y="4298150"/>
                </a:lnTo>
                <a:lnTo>
                  <a:pt x="8084330" y="4292113"/>
                </a:lnTo>
                <a:lnTo>
                  <a:pt x="8075875" y="4284264"/>
                </a:lnTo>
                <a:close/>
                <a:moveTo>
                  <a:pt x="9236905" y="4252868"/>
                </a:moveTo>
                <a:lnTo>
                  <a:pt x="9261057" y="4252868"/>
                </a:lnTo>
                <a:lnTo>
                  <a:pt x="9275549" y="4298150"/>
                </a:lnTo>
                <a:lnTo>
                  <a:pt x="9261057" y="4298150"/>
                </a:lnTo>
                <a:lnTo>
                  <a:pt x="9261057" y="4292113"/>
                </a:lnTo>
                <a:lnTo>
                  <a:pt x="9251397" y="4284264"/>
                </a:lnTo>
                <a:lnTo>
                  <a:pt x="9247169" y="4277622"/>
                </a:lnTo>
                <a:lnTo>
                  <a:pt x="9242942" y="4269773"/>
                </a:lnTo>
                <a:lnTo>
                  <a:pt x="9238716" y="4263131"/>
                </a:lnTo>
                <a:close/>
                <a:moveTo>
                  <a:pt x="8264248" y="4245019"/>
                </a:moveTo>
                <a:lnTo>
                  <a:pt x="8302889" y="4245019"/>
                </a:lnTo>
                <a:lnTo>
                  <a:pt x="8302889" y="4252869"/>
                </a:lnTo>
                <a:lnTo>
                  <a:pt x="8295040" y="4252869"/>
                </a:lnTo>
                <a:lnTo>
                  <a:pt x="8270889" y="4269774"/>
                </a:lnTo>
                <a:lnTo>
                  <a:pt x="8242512" y="4287888"/>
                </a:lnTo>
                <a:lnTo>
                  <a:pt x="8217759" y="4306606"/>
                </a:lnTo>
                <a:lnTo>
                  <a:pt x="8209910" y="4306606"/>
                </a:lnTo>
                <a:lnTo>
                  <a:pt x="8208099" y="4302378"/>
                </a:lnTo>
                <a:lnTo>
                  <a:pt x="8203873" y="4302378"/>
                </a:lnTo>
                <a:lnTo>
                  <a:pt x="8199645" y="4298152"/>
                </a:lnTo>
                <a:lnTo>
                  <a:pt x="8193608" y="4298152"/>
                </a:lnTo>
                <a:lnTo>
                  <a:pt x="8193608" y="4292115"/>
                </a:lnTo>
                <a:lnTo>
                  <a:pt x="8228024" y="4269774"/>
                </a:lnTo>
                <a:close/>
                <a:moveTo>
                  <a:pt x="8171272" y="4234756"/>
                </a:moveTo>
                <a:lnTo>
                  <a:pt x="8179724" y="4240793"/>
                </a:lnTo>
                <a:lnTo>
                  <a:pt x="8181535" y="4240793"/>
                </a:lnTo>
                <a:lnTo>
                  <a:pt x="8181535" y="4245019"/>
                </a:lnTo>
                <a:lnTo>
                  <a:pt x="8181535" y="4252868"/>
                </a:lnTo>
                <a:lnTo>
                  <a:pt x="8185763" y="4259510"/>
                </a:lnTo>
                <a:lnTo>
                  <a:pt x="8171272" y="4259510"/>
                </a:lnTo>
                <a:lnTo>
                  <a:pt x="8147121" y="4267359"/>
                </a:lnTo>
                <a:lnTo>
                  <a:pt x="8118743" y="4267359"/>
                </a:lnTo>
                <a:lnTo>
                  <a:pt x="8094592" y="4259510"/>
                </a:lnTo>
                <a:lnTo>
                  <a:pt x="8094592" y="4255283"/>
                </a:lnTo>
                <a:lnTo>
                  <a:pt x="8098216" y="4255283"/>
                </a:lnTo>
                <a:lnTo>
                  <a:pt x="8100629" y="4252868"/>
                </a:lnTo>
                <a:lnTo>
                  <a:pt x="8118743" y="4245019"/>
                </a:lnTo>
                <a:lnTo>
                  <a:pt x="8136856" y="4245019"/>
                </a:lnTo>
                <a:lnTo>
                  <a:pt x="8153158" y="4245019"/>
                </a:lnTo>
                <a:close/>
                <a:moveTo>
                  <a:pt x="8037838" y="4234756"/>
                </a:moveTo>
                <a:lnTo>
                  <a:pt x="8051724" y="4238982"/>
                </a:lnTo>
                <a:lnTo>
                  <a:pt x="8057762" y="4240793"/>
                </a:lnTo>
                <a:lnTo>
                  <a:pt x="8066214" y="4245019"/>
                </a:lnTo>
                <a:lnTo>
                  <a:pt x="8072251" y="4252868"/>
                </a:lnTo>
                <a:lnTo>
                  <a:pt x="8075874" y="4259510"/>
                </a:lnTo>
                <a:lnTo>
                  <a:pt x="8069838" y="4259510"/>
                </a:lnTo>
                <a:lnTo>
                  <a:pt x="8051724" y="4267359"/>
                </a:lnTo>
                <a:lnTo>
                  <a:pt x="8029386" y="4267359"/>
                </a:lnTo>
                <a:lnTo>
                  <a:pt x="8005235" y="4267359"/>
                </a:lnTo>
                <a:lnTo>
                  <a:pt x="8005235" y="4252868"/>
                </a:lnTo>
                <a:lnTo>
                  <a:pt x="8015498" y="4249247"/>
                </a:lnTo>
                <a:lnTo>
                  <a:pt x="8027573" y="4245019"/>
                </a:lnTo>
                <a:lnTo>
                  <a:pt x="8029386" y="4240793"/>
                </a:lnTo>
                <a:close/>
                <a:moveTo>
                  <a:pt x="9172302" y="4220265"/>
                </a:moveTo>
                <a:lnTo>
                  <a:pt x="9186189" y="4226302"/>
                </a:lnTo>
                <a:lnTo>
                  <a:pt x="9194643" y="4230530"/>
                </a:lnTo>
                <a:lnTo>
                  <a:pt x="9204303" y="4238982"/>
                </a:lnTo>
                <a:lnTo>
                  <a:pt x="9210945" y="4245019"/>
                </a:lnTo>
                <a:lnTo>
                  <a:pt x="9214566" y="4255284"/>
                </a:lnTo>
                <a:lnTo>
                  <a:pt x="9223021" y="4267359"/>
                </a:lnTo>
                <a:lnTo>
                  <a:pt x="9210945" y="4267359"/>
                </a:lnTo>
                <a:lnTo>
                  <a:pt x="9204303" y="4259510"/>
                </a:lnTo>
                <a:lnTo>
                  <a:pt x="9194643" y="4252868"/>
                </a:lnTo>
                <a:lnTo>
                  <a:pt x="9186189" y="4245019"/>
                </a:lnTo>
                <a:lnTo>
                  <a:pt x="9180152" y="4234756"/>
                </a:lnTo>
                <a:close/>
                <a:moveTo>
                  <a:pt x="9119775" y="4205774"/>
                </a:moveTo>
                <a:lnTo>
                  <a:pt x="9125812" y="4205774"/>
                </a:lnTo>
                <a:lnTo>
                  <a:pt x="9129435" y="4210000"/>
                </a:lnTo>
                <a:lnTo>
                  <a:pt x="9133661" y="4210000"/>
                </a:lnTo>
                <a:lnTo>
                  <a:pt x="9137887" y="4211811"/>
                </a:lnTo>
                <a:lnTo>
                  <a:pt x="9137887" y="4216039"/>
                </a:lnTo>
                <a:lnTo>
                  <a:pt x="9143926" y="4220265"/>
                </a:lnTo>
                <a:lnTo>
                  <a:pt x="9151775" y="4220265"/>
                </a:lnTo>
                <a:lnTo>
                  <a:pt x="9151775" y="4226302"/>
                </a:lnTo>
                <a:lnTo>
                  <a:pt x="9139700" y="4224491"/>
                </a:lnTo>
                <a:lnTo>
                  <a:pt x="9133661" y="4220265"/>
                </a:lnTo>
                <a:lnTo>
                  <a:pt x="9129435" y="4216039"/>
                </a:lnTo>
                <a:lnTo>
                  <a:pt x="9125812" y="4211811"/>
                </a:lnTo>
                <a:close/>
                <a:moveTo>
                  <a:pt x="8503337" y="4166530"/>
                </a:moveTo>
                <a:lnTo>
                  <a:pt x="8529906" y="4172567"/>
                </a:lnTo>
                <a:lnTo>
                  <a:pt x="8529906" y="4187059"/>
                </a:lnTo>
                <a:lnTo>
                  <a:pt x="8511790" y="4197324"/>
                </a:lnTo>
                <a:lnTo>
                  <a:pt x="8507564" y="4201550"/>
                </a:lnTo>
                <a:lnTo>
                  <a:pt x="8503337" y="4205777"/>
                </a:lnTo>
                <a:close/>
                <a:moveTo>
                  <a:pt x="9072681" y="4125475"/>
                </a:moveTo>
                <a:lnTo>
                  <a:pt x="9095021" y="4139966"/>
                </a:lnTo>
                <a:lnTo>
                  <a:pt x="9109510" y="4162304"/>
                </a:lnTo>
                <a:lnTo>
                  <a:pt x="9119775" y="4187059"/>
                </a:lnTo>
                <a:lnTo>
                  <a:pt x="9113134" y="4187059"/>
                </a:lnTo>
                <a:lnTo>
                  <a:pt x="9113134" y="4197322"/>
                </a:lnTo>
                <a:lnTo>
                  <a:pt x="9087172" y="4187059"/>
                </a:lnTo>
                <a:lnTo>
                  <a:pt x="9081133" y="4168945"/>
                </a:lnTo>
                <a:lnTo>
                  <a:pt x="9076907" y="4152041"/>
                </a:lnTo>
                <a:close/>
                <a:moveTo>
                  <a:pt x="8270891" y="4094683"/>
                </a:moveTo>
                <a:lnTo>
                  <a:pt x="8302891" y="4094683"/>
                </a:lnTo>
                <a:lnTo>
                  <a:pt x="8307119" y="4098909"/>
                </a:lnTo>
                <a:lnTo>
                  <a:pt x="8308930" y="4100720"/>
                </a:lnTo>
                <a:lnTo>
                  <a:pt x="8308930" y="4115211"/>
                </a:lnTo>
                <a:lnTo>
                  <a:pt x="8270891" y="4115211"/>
                </a:lnTo>
                <a:close/>
                <a:moveTo>
                  <a:pt x="8327040" y="4086231"/>
                </a:moveTo>
                <a:lnTo>
                  <a:pt x="8404321" y="4094684"/>
                </a:lnTo>
                <a:lnTo>
                  <a:pt x="8404321" y="4100723"/>
                </a:lnTo>
                <a:lnTo>
                  <a:pt x="8408547" y="4109175"/>
                </a:lnTo>
                <a:lnTo>
                  <a:pt x="8408547" y="4115212"/>
                </a:lnTo>
                <a:lnTo>
                  <a:pt x="8412170" y="4125478"/>
                </a:lnTo>
                <a:lnTo>
                  <a:pt x="8404321" y="4125478"/>
                </a:lnTo>
                <a:lnTo>
                  <a:pt x="8383793" y="4113402"/>
                </a:lnTo>
                <a:lnTo>
                  <a:pt x="8359643" y="4109175"/>
                </a:lnTo>
                <a:lnTo>
                  <a:pt x="8327040" y="4109175"/>
                </a:lnTo>
                <a:close/>
                <a:moveTo>
                  <a:pt x="8971854" y="4069929"/>
                </a:moveTo>
                <a:lnTo>
                  <a:pt x="9009891" y="4069929"/>
                </a:lnTo>
                <a:lnTo>
                  <a:pt x="9028608" y="4090456"/>
                </a:lnTo>
                <a:lnTo>
                  <a:pt x="9042494" y="4113399"/>
                </a:lnTo>
                <a:lnTo>
                  <a:pt x="9048530" y="4139965"/>
                </a:lnTo>
                <a:lnTo>
                  <a:pt x="9042494" y="4139965"/>
                </a:lnTo>
                <a:lnTo>
                  <a:pt x="9028610" y="4127287"/>
                </a:lnTo>
                <a:lnTo>
                  <a:pt x="9028610" y="4166532"/>
                </a:lnTo>
                <a:lnTo>
                  <a:pt x="8957364" y="4187062"/>
                </a:lnTo>
                <a:lnTo>
                  <a:pt x="8945288" y="4182834"/>
                </a:lnTo>
                <a:lnTo>
                  <a:pt x="8935025" y="4181023"/>
                </a:lnTo>
                <a:lnTo>
                  <a:pt x="8921137" y="4176797"/>
                </a:lnTo>
                <a:lnTo>
                  <a:pt x="8910874" y="4172571"/>
                </a:lnTo>
                <a:lnTo>
                  <a:pt x="8910874" y="4158684"/>
                </a:lnTo>
                <a:lnTo>
                  <a:pt x="8953138" y="4154456"/>
                </a:lnTo>
                <a:lnTo>
                  <a:pt x="8985741" y="4144193"/>
                </a:lnTo>
                <a:lnTo>
                  <a:pt x="9009892" y="4125475"/>
                </a:lnTo>
                <a:lnTo>
                  <a:pt x="9026797" y="4125475"/>
                </a:lnTo>
                <a:lnTo>
                  <a:pt x="9028608" y="4127284"/>
                </a:lnTo>
                <a:lnTo>
                  <a:pt x="9028608" y="4125475"/>
                </a:lnTo>
                <a:lnTo>
                  <a:pt x="9026795" y="4125475"/>
                </a:lnTo>
                <a:lnTo>
                  <a:pt x="9024382" y="4123664"/>
                </a:lnTo>
                <a:lnTo>
                  <a:pt x="9006268" y="4104947"/>
                </a:lnTo>
                <a:lnTo>
                  <a:pt x="8985740" y="4090456"/>
                </a:lnTo>
                <a:close/>
                <a:moveTo>
                  <a:pt x="8432698" y="4026459"/>
                </a:moveTo>
                <a:lnTo>
                  <a:pt x="8455038" y="4026459"/>
                </a:lnTo>
                <a:lnTo>
                  <a:pt x="8474961" y="4026459"/>
                </a:lnTo>
                <a:lnTo>
                  <a:pt x="8503337" y="4028875"/>
                </a:lnTo>
                <a:lnTo>
                  <a:pt x="8511790" y="4055439"/>
                </a:lnTo>
                <a:lnTo>
                  <a:pt x="8522054" y="4075966"/>
                </a:lnTo>
                <a:lnTo>
                  <a:pt x="8535940" y="4094683"/>
                </a:lnTo>
                <a:lnTo>
                  <a:pt x="8535940" y="4100722"/>
                </a:lnTo>
                <a:lnTo>
                  <a:pt x="8541979" y="4100722"/>
                </a:lnTo>
                <a:lnTo>
                  <a:pt x="8541979" y="4094683"/>
                </a:lnTo>
                <a:lnTo>
                  <a:pt x="8560091" y="4075966"/>
                </a:lnTo>
                <a:lnTo>
                  <a:pt x="8578808" y="4065703"/>
                </a:lnTo>
                <a:lnTo>
                  <a:pt x="8602958" y="4057854"/>
                </a:lnTo>
                <a:lnTo>
                  <a:pt x="8639183" y="4055439"/>
                </a:lnTo>
                <a:lnTo>
                  <a:pt x="8667559" y="4071740"/>
                </a:lnTo>
                <a:lnTo>
                  <a:pt x="8701975" y="4086231"/>
                </a:lnTo>
                <a:lnTo>
                  <a:pt x="8744840" y="4100722"/>
                </a:lnTo>
                <a:lnTo>
                  <a:pt x="8779256" y="4123665"/>
                </a:lnTo>
                <a:lnTo>
                  <a:pt x="8807632" y="4144192"/>
                </a:lnTo>
                <a:lnTo>
                  <a:pt x="8821518" y="4172569"/>
                </a:lnTo>
                <a:lnTo>
                  <a:pt x="8848084" y="4176795"/>
                </a:lnTo>
                <a:lnTo>
                  <a:pt x="8864386" y="4182832"/>
                </a:lnTo>
                <a:lnTo>
                  <a:pt x="8886724" y="4187060"/>
                </a:lnTo>
                <a:lnTo>
                  <a:pt x="8886724" y="4205775"/>
                </a:lnTo>
                <a:lnTo>
                  <a:pt x="8882498" y="4205775"/>
                </a:lnTo>
                <a:lnTo>
                  <a:pt x="8876459" y="4210001"/>
                </a:lnTo>
                <a:lnTo>
                  <a:pt x="8868009" y="4210001"/>
                </a:lnTo>
                <a:lnTo>
                  <a:pt x="8864386" y="4211813"/>
                </a:lnTo>
                <a:lnTo>
                  <a:pt x="8861970" y="4216039"/>
                </a:lnTo>
                <a:lnTo>
                  <a:pt x="8864386" y="4216039"/>
                </a:lnTo>
                <a:lnTo>
                  <a:pt x="8872233" y="4220266"/>
                </a:lnTo>
                <a:lnTo>
                  <a:pt x="8896384" y="4255284"/>
                </a:lnTo>
                <a:lnTo>
                  <a:pt x="8930799" y="4284264"/>
                </a:lnTo>
                <a:lnTo>
                  <a:pt x="8971854" y="4306604"/>
                </a:lnTo>
                <a:lnTo>
                  <a:pt x="8971854" y="4322905"/>
                </a:lnTo>
                <a:lnTo>
                  <a:pt x="8924761" y="4322905"/>
                </a:lnTo>
                <a:lnTo>
                  <a:pt x="8918724" y="4316866"/>
                </a:lnTo>
                <a:lnTo>
                  <a:pt x="8910875" y="4312640"/>
                </a:lnTo>
                <a:lnTo>
                  <a:pt x="8904838" y="4312640"/>
                </a:lnTo>
                <a:lnTo>
                  <a:pt x="8896384" y="4312640"/>
                </a:lnTo>
                <a:lnTo>
                  <a:pt x="8890347" y="4310830"/>
                </a:lnTo>
                <a:lnTo>
                  <a:pt x="8878272" y="4306604"/>
                </a:lnTo>
                <a:lnTo>
                  <a:pt x="8868009" y="4298151"/>
                </a:lnTo>
                <a:lnTo>
                  <a:pt x="8861970" y="4292113"/>
                </a:lnTo>
                <a:lnTo>
                  <a:pt x="8854121" y="4277622"/>
                </a:lnTo>
                <a:lnTo>
                  <a:pt x="8848084" y="4267359"/>
                </a:lnTo>
                <a:lnTo>
                  <a:pt x="8839630" y="4259510"/>
                </a:lnTo>
                <a:lnTo>
                  <a:pt x="8811256" y="4245019"/>
                </a:lnTo>
                <a:lnTo>
                  <a:pt x="8791331" y="4245019"/>
                </a:lnTo>
                <a:lnTo>
                  <a:pt x="8764765" y="4252868"/>
                </a:lnTo>
                <a:lnTo>
                  <a:pt x="8740614" y="4267359"/>
                </a:lnTo>
                <a:lnTo>
                  <a:pt x="8716464" y="4273396"/>
                </a:lnTo>
                <a:lnTo>
                  <a:pt x="8691710" y="4259510"/>
                </a:lnTo>
                <a:lnTo>
                  <a:pt x="8667559" y="4252868"/>
                </a:lnTo>
                <a:lnTo>
                  <a:pt x="8641598" y="4249245"/>
                </a:lnTo>
                <a:lnTo>
                  <a:pt x="8607185" y="4252868"/>
                </a:lnTo>
                <a:lnTo>
                  <a:pt x="8610806" y="4238982"/>
                </a:lnTo>
                <a:lnTo>
                  <a:pt x="8613221" y="4226302"/>
                </a:lnTo>
                <a:lnTo>
                  <a:pt x="8616844" y="4220266"/>
                </a:lnTo>
                <a:lnTo>
                  <a:pt x="8621071" y="4211813"/>
                </a:lnTo>
                <a:lnTo>
                  <a:pt x="8625297" y="4205775"/>
                </a:lnTo>
                <a:lnTo>
                  <a:pt x="8621071" y="4197323"/>
                </a:lnTo>
                <a:lnTo>
                  <a:pt x="8602958" y="4166530"/>
                </a:lnTo>
                <a:lnTo>
                  <a:pt x="8578808" y="4148418"/>
                </a:lnTo>
                <a:lnTo>
                  <a:pt x="8550431" y="4139966"/>
                </a:lnTo>
                <a:lnTo>
                  <a:pt x="8517828" y="4129701"/>
                </a:lnTo>
                <a:lnTo>
                  <a:pt x="8487641" y="4123665"/>
                </a:lnTo>
                <a:lnTo>
                  <a:pt x="8461075" y="4109174"/>
                </a:lnTo>
                <a:lnTo>
                  <a:pt x="8444773" y="4086231"/>
                </a:lnTo>
                <a:lnTo>
                  <a:pt x="8450810" y="4084420"/>
                </a:lnTo>
                <a:lnTo>
                  <a:pt x="8455038" y="4084420"/>
                </a:lnTo>
                <a:lnTo>
                  <a:pt x="8459262" y="4080194"/>
                </a:lnTo>
                <a:lnTo>
                  <a:pt x="8461075" y="4075966"/>
                </a:lnTo>
                <a:lnTo>
                  <a:pt x="8465301" y="4069930"/>
                </a:lnTo>
                <a:lnTo>
                  <a:pt x="8444773" y="4065703"/>
                </a:lnTo>
                <a:lnTo>
                  <a:pt x="8422433" y="4055439"/>
                </a:lnTo>
                <a:lnTo>
                  <a:pt x="8404321" y="4047591"/>
                </a:lnTo>
                <a:lnTo>
                  <a:pt x="8404321" y="4028875"/>
                </a:lnTo>
                <a:close/>
                <a:moveTo>
                  <a:pt x="8238289" y="3957027"/>
                </a:moveTo>
                <a:lnTo>
                  <a:pt x="8242515" y="3957027"/>
                </a:lnTo>
                <a:lnTo>
                  <a:pt x="8246138" y="3957027"/>
                </a:lnTo>
                <a:lnTo>
                  <a:pt x="8246138" y="3960650"/>
                </a:lnTo>
                <a:lnTo>
                  <a:pt x="8246138" y="3964876"/>
                </a:lnTo>
                <a:lnTo>
                  <a:pt x="8250364" y="3964876"/>
                </a:lnTo>
                <a:lnTo>
                  <a:pt x="8250364" y="3969102"/>
                </a:lnTo>
                <a:lnTo>
                  <a:pt x="8256401" y="3969102"/>
                </a:lnTo>
                <a:lnTo>
                  <a:pt x="8252175" y="3970913"/>
                </a:lnTo>
                <a:lnTo>
                  <a:pt x="8250364" y="3970913"/>
                </a:lnTo>
                <a:lnTo>
                  <a:pt x="8250364" y="3975139"/>
                </a:lnTo>
                <a:lnTo>
                  <a:pt x="8238289" y="3985404"/>
                </a:lnTo>
                <a:lnTo>
                  <a:pt x="8228026" y="3998082"/>
                </a:lnTo>
                <a:lnTo>
                  <a:pt x="8217761" y="4008347"/>
                </a:lnTo>
                <a:lnTo>
                  <a:pt x="8179724" y="4004121"/>
                </a:lnTo>
                <a:lnTo>
                  <a:pt x="8147121" y="4004121"/>
                </a:lnTo>
                <a:lnTo>
                  <a:pt x="8108479" y="4008347"/>
                </a:lnTo>
                <a:lnTo>
                  <a:pt x="8108479" y="4028874"/>
                </a:lnTo>
                <a:lnTo>
                  <a:pt x="8114517" y="4033101"/>
                </a:lnTo>
                <a:lnTo>
                  <a:pt x="8114517" y="4036724"/>
                </a:lnTo>
                <a:lnTo>
                  <a:pt x="8118743" y="4040950"/>
                </a:lnTo>
                <a:lnTo>
                  <a:pt x="8122970" y="4047591"/>
                </a:lnTo>
                <a:lnTo>
                  <a:pt x="8161007" y="4033101"/>
                </a:lnTo>
                <a:lnTo>
                  <a:pt x="8199647" y="4022836"/>
                </a:lnTo>
                <a:lnTo>
                  <a:pt x="8199647" y="4040950"/>
                </a:lnTo>
                <a:lnTo>
                  <a:pt x="8193610" y="4040950"/>
                </a:lnTo>
                <a:lnTo>
                  <a:pt x="8181534" y="4047591"/>
                </a:lnTo>
                <a:lnTo>
                  <a:pt x="8167044" y="4055441"/>
                </a:lnTo>
                <a:lnTo>
                  <a:pt x="8153157" y="4061477"/>
                </a:lnTo>
                <a:lnTo>
                  <a:pt x="8165233" y="4086231"/>
                </a:lnTo>
                <a:lnTo>
                  <a:pt x="8179724" y="4109174"/>
                </a:lnTo>
                <a:lnTo>
                  <a:pt x="8185761" y="4129702"/>
                </a:lnTo>
                <a:lnTo>
                  <a:pt x="8193610" y="4166533"/>
                </a:lnTo>
                <a:lnTo>
                  <a:pt x="8185761" y="4166533"/>
                </a:lnTo>
                <a:lnTo>
                  <a:pt x="8185761" y="4172569"/>
                </a:lnTo>
                <a:lnTo>
                  <a:pt x="8179724" y="4168946"/>
                </a:lnTo>
                <a:lnTo>
                  <a:pt x="8175498" y="4168946"/>
                </a:lnTo>
                <a:lnTo>
                  <a:pt x="8175498" y="4166533"/>
                </a:lnTo>
                <a:lnTo>
                  <a:pt x="8171272" y="4166533"/>
                </a:lnTo>
                <a:lnTo>
                  <a:pt x="8151347" y="4144192"/>
                </a:lnTo>
                <a:lnTo>
                  <a:pt x="8132630" y="4119439"/>
                </a:lnTo>
                <a:lnTo>
                  <a:pt x="8114517" y="4094685"/>
                </a:lnTo>
                <a:lnTo>
                  <a:pt x="8114517" y="4172569"/>
                </a:lnTo>
                <a:lnTo>
                  <a:pt x="8084328" y="4172569"/>
                </a:lnTo>
                <a:lnTo>
                  <a:pt x="8084328" y="4168946"/>
                </a:lnTo>
                <a:lnTo>
                  <a:pt x="8080102" y="4168946"/>
                </a:lnTo>
                <a:lnTo>
                  <a:pt x="8080102" y="4166533"/>
                </a:lnTo>
                <a:lnTo>
                  <a:pt x="8075875" y="4166533"/>
                </a:lnTo>
                <a:lnTo>
                  <a:pt x="8080102" y="4139966"/>
                </a:lnTo>
                <a:lnTo>
                  <a:pt x="8075875" y="4125475"/>
                </a:lnTo>
                <a:lnTo>
                  <a:pt x="8069839" y="4113400"/>
                </a:lnTo>
                <a:lnTo>
                  <a:pt x="8061989" y="4094685"/>
                </a:lnTo>
                <a:lnTo>
                  <a:pt x="8061989" y="4075968"/>
                </a:lnTo>
                <a:lnTo>
                  <a:pt x="8072252" y="4055441"/>
                </a:lnTo>
                <a:lnTo>
                  <a:pt x="8086140" y="4026459"/>
                </a:lnTo>
                <a:lnTo>
                  <a:pt x="8100629" y="3999895"/>
                </a:lnTo>
                <a:lnTo>
                  <a:pt x="8114517" y="3979365"/>
                </a:lnTo>
                <a:lnTo>
                  <a:pt x="8122970" y="3969102"/>
                </a:lnTo>
                <a:lnTo>
                  <a:pt x="8157384" y="3979365"/>
                </a:lnTo>
                <a:lnTo>
                  <a:pt x="8179724" y="3979365"/>
                </a:lnTo>
                <a:lnTo>
                  <a:pt x="8195421" y="3975139"/>
                </a:lnTo>
                <a:lnTo>
                  <a:pt x="8217761" y="3969102"/>
                </a:lnTo>
                <a:close/>
                <a:moveTo>
                  <a:pt x="8317380" y="3950385"/>
                </a:moveTo>
                <a:lnTo>
                  <a:pt x="8331266" y="3957027"/>
                </a:lnTo>
                <a:lnTo>
                  <a:pt x="8337305" y="3960650"/>
                </a:lnTo>
                <a:lnTo>
                  <a:pt x="8345757" y="3969102"/>
                </a:lnTo>
                <a:lnTo>
                  <a:pt x="8347567" y="3975139"/>
                </a:lnTo>
                <a:lnTo>
                  <a:pt x="8347567" y="3989630"/>
                </a:lnTo>
                <a:lnTo>
                  <a:pt x="8347567" y="4008348"/>
                </a:lnTo>
                <a:lnTo>
                  <a:pt x="8341531" y="4012574"/>
                </a:lnTo>
                <a:lnTo>
                  <a:pt x="8337305" y="4014384"/>
                </a:lnTo>
                <a:lnTo>
                  <a:pt x="8337305" y="4018611"/>
                </a:lnTo>
                <a:lnTo>
                  <a:pt x="8337305" y="4022837"/>
                </a:lnTo>
                <a:lnTo>
                  <a:pt x="8337305" y="4026460"/>
                </a:lnTo>
                <a:lnTo>
                  <a:pt x="8337305" y="4028875"/>
                </a:lnTo>
                <a:lnTo>
                  <a:pt x="8335492" y="4033102"/>
                </a:lnTo>
                <a:lnTo>
                  <a:pt x="8327040" y="4040951"/>
                </a:lnTo>
                <a:lnTo>
                  <a:pt x="8327040" y="4022837"/>
                </a:lnTo>
                <a:lnTo>
                  <a:pt x="8313154" y="3999895"/>
                </a:lnTo>
                <a:lnTo>
                  <a:pt x="8313154" y="3975139"/>
                </a:lnTo>
                <a:close/>
                <a:moveTo>
                  <a:pt x="7999200" y="3810917"/>
                </a:moveTo>
                <a:lnTo>
                  <a:pt x="8019125" y="3816954"/>
                </a:lnTo>
                <a:lnTo>
                  <a:pt x="8043878" y="3831445"/>
                </a:lnTo>
                <a:lnTo>
                  <a:pt x="8066218" y="3853785"/>
                </a:lnTo>
                <a:lnTo>
                  <a:pt x="8075878" y="3872502"/>
                </a:lnTo>
                <a:lnTo>
                  <a:pt x="8066218" y="3878539"/>
                </a:lnTo>
                <a:lnTo>
                  <a:pt x="8055954" y="3888802"/>
                </a:lnTo>
                <a:lnTo>
                  <a:pt x="8043878" y="3897256"/>
                </a:lnTo>
                <a:lnTo>
                  <a:pt x="8029387" y="3903292"/>
                </a:lnTo>
                <a:lnTo>
                  <a:pt x="8041463" y="3935895"/>
                </a:lnTo>
                <a:lnTo>
                  <a:pt x="8055954" y="3960651"/>
                </a:lnTo>
                <a:lnTo>
                  <a:pt x="8069840" y="3989631"/>
                </a:lnTo>
                <a:lnTo>
                  <a:pt x="8057764" y="3993857"/>
                </a:lnTo>
                <a:lnTo>
                  <a:pt x="8051728" y="3993857"/>
                </a:lnTo>
                <a:lnTo>
                  <a:pt x="8047501" y="3993857"/>
                </a:lnTo>
                <a:lnTo>
                  <a:pt x="8043878" y="3998083"/>
                </a:lnTo>
                <a:lnTo>
                  <a:pt x="8041463" y="3999896"/>
                </a:lnTo>
                <a:lnTo>
                  <a:pt x="8037842" y="4008348"/>
                </a:lnTo>
                <a:lnTo>
                  <a:pt x="8019125" y="4040951"/>
                </a:lnTo>
                <a:lnTo>
                  <a:pt x="8009465" y="4080196"/>
                </a:lnTo>
                <a:lnTo>
                  <a:pt x="7990748" y="4115214"/>
                </a:lnTo>
                <a:lnTo>
                  <a:pt x="7981088" y="4123666"/>
                </a:lnTo>
                <a:lnTo>
                  <a:pt x="7970823" y="4123666"/>
                </a:lnTo>
                <a:lnTo>
                  <a:pt x="7958748" y="4125477"/>
                </a:lnTo>
                <a:lnTo>
                  <a:pt x="7946672" y="4125477"/>
                </a:lnTo>
                <a:lnTo>
                  <a:pt x="7924334" y="4113402"/>
                </a:lnTo>
                <a:lnTo>
                  <a:pt x="7903806" y="4109175"/>
                </a:lnTo>
                <a:lnTo>
                  <a:pt x="7877845" y="4109175"/>
                </a:lnTo>
                <a:lnTo>
                  <a:pt x="7853089" y="4104949"/>
                </a:lnTo>
                <a:lnTo>
                  <a:pt x="7828938" y="4094687"/>
                </a:lnTo>
                <a:lnTo>
                  <a:pt x="7804787" y="4061479"/>
                </a:lnTo>
                <a:lnTo>
                  <a:pt x="7786675" y="4018611"/>
                </a:lnTo>
                <a:lnTo>
                  <a:pt x="7782449" y="3969103"/>
                </a:lnTo>
                <a:lnTo>
                  <a:pt x="7800561" y="3960651"/>
                </a:lnTo>
                <a:lnTo>
                  <a:pt x="7815052" y="3960651"/>
                </a:lnTo>
                <a:lnTo>
                  <a:pt x="7828938" y="3964877"/>
                </a:lnTo>
                <a:lnTo>
                  <a:pt x="7843429" y="3957028"/>
                </a:lnTo>
                <a:lnTo>
                  <a:pt x="7861541" y="3928046"/>
                </a:lnTo>
                <a:lnTo>
                  <a:pt x="7906220" y="3922009"/>
                </a:lnTo>
                <a:lnTo>
                  <a:pt x="7914069" y="3915368"/>
                </a:lnTo>
                <a:lnTo>
                  <a:pt x="7920108" y="3907519"/>
                </a:lnTo>
                <a:lnTo>
                  <a:pt x="7920108" y="3903292"/>
                </a:lnTo>
                <a:lnTo>
                  <a:pt x="7924334" y="3900877"/>
                </a:lnTo>
                <a:lnTo>
                  <a:pt x="7924334" y="3897256"/>
                </a:lnTo>
                <a:lnTo>
                  <a:pt x="7924334" y="3893030"/>
                </a:lnTo>
                <a:lnTo>
                  <a:pt x="7927955" y="3888802"/>
                </a:lnTo>
                <a:lnTo>
                  <a:pt x="7934597" y="3888802"/>
                </a:lnTo>
                <a:lnTo>
                  <a:pt x="7946672" y="3888802"/>
                </a:lnTo>
                <a:lnTo>
                  <a:pt x="7958748" y="3888802"/>
                </a:lnTo>
                <a:lnTo>
                  <a:pt x="7966597" y="3864048"/>
                </a:lnTo>
                <a:lnTo>
                  <a:pt x="7976860" y="3845331"/>
                </a:lnTo>
                <a:lnTo>
                  <a:pt x="7987124" y="3829029"/>
                </a:lnTo>
                <a:close/>
                <a:moveTo>
                  <a:pt x="6980054" y="3763221"/>
                </a:moveTo>
                <a:lnTo>
                  <a:pt x="7000582" y="3777712"/>
                </a:lnTo>
                <a:lnTo>
                  <a:pt x="7012658" y="3802465"/>
                </a:lnTo>
                <a:lnTo>
                  <a:pt x="7012658" y="3839294"/>
                </a:lnTo>
                <a:lnTo>
                  <a:pt x="7012658" y="3843520"/>
                </a:lnTo>
                <a:lnTo>
                  <a:pt x="7014470" y="3843520"/>
                </a:lnTo>
                <a:lnTo>
                  <a:pt x="7018696" y="3845333"/>
                </a:lnTo>
                <a:lnTo>
                  <a:pt x="7018696" y="3849559"/>
                </a:lnTo>
                <a:lnTo>
                  <a:pt x="7018696" y="3858011"/>
                </a:lnTo>
                <a:lnTo>
                  <a:pt x="7012658" y="3858011"/>
                </a:lnTo>
                <a:lnTo>
                  <a:pt x="7004205" y="3859822"/>
                </a:lnTo>
                <a:lnTo>
                  <a:pt x="7000582" y="3868276"/>
                </a:lnTo>
                <a:lnTo>
                  <a:pt x="6994545" y="3872502"/>
                </a:lnTo>
                <a:lnTo>
                  <a:pt x="6990319" y="3872502"/>
                </a:lnTo>
                <a:lnTo>
                  <a:pt x="6986091" y="3868276"/>
                </a:lnTo>
                <a:lnTo>
                  <a:pt x="6984280" y="3868276"/>
                </a:lnTo>
                <a:lnTo>
                  <a:pt x="6980054" y="3864048"/>
                </a:lnTo>
                <a:lnTo>
                  <a:pt x="6966167" y="3835068"/>
                </a:lnTo>
                <a:lnTo>
                  <a:pt x="6966167" y="3792201"/>
                </a:lnTo>
                <a:lnTo>
                  <a:pt x="6969791" y="3786164"/>
                </a:lnTo>
                <a:lnTo>
                  <a:pt x="6974017" y="3781938"/>
                </a:lnTo>
                <a:lnTo>
                  <a:pt x="6975827" y="3773486"/>
                </a:lnTo>
                <a:close/>
                <a:moveTo>
                  <a:pt x="8250362" y="3720353"/>
                </a:moveTo>
                <a:lnTo>
                  <a:pt x="8266663" y="3738465"/>
                </a:lnTo>
                <a:lnTo>
                  <a:pt x="8278739" y="3758993"/>
                </a:lnTo>
                <a:lnTo>
                  <a:pt x="8278739" y="3792201"/>
                </a:lnTo>
                <a:lnTo>
                  <a:pt x="8280549" y="3800051"/>
                </a:lnTo>
                <a:lnTo>
                  <a:pt x="8284775" y="3800051"/>
                </a:lnTo>
                <a:lnTo>
                  <a:pt x="8284775" y="3802466"/>
                </a:lnTo>
                <a:lnTo>
                  <a:pt x="8280549" y="3802466"/>
                </a:lnTo>
                <a:lnTo>
                  <a:pt x="8278739" y="3810919"/>
                </a:lnTo>
                <a:lnTo>
                  <a:pt x="8278739" y="3816955"/>
                </a:lnTo>
                <a:lnTo>
                  <a:pt x="8274512" y="3816955"/>
                </a:lnTo>
                <a:lnTo>
                  <a:pt x="8274512" y="3821181"/>
                </a:lnTo>
                <a:lnTo>
                  <a:pt x="8270889" y="3821181"/>
                </a:lnTo>
                <a:lnTo>
                  <a:pt x="8264250" y="3824805"/>
                </a:lnTo>
                <a:lnTo>
                  <a:pt x="8260626" y="3816955"/>
                </a:lnTo>
                <a:lnTo>
                  <a:pt x="8260626" y="3814540"/>
                </a:lnTo>
                <a:lnTo>
                  <a:pt x="8256400" y="3814540"/>
                </a:lnTo>
                <a:lnTo>
                  <a:pt x="8252174" y="3814540"/>
                </a:lnTo>
                <a:lnTo>
                  <a:pt x="8250362" y="3810919"/>
                </a:lnTo>
                <a:lnTo>
                  <a:pt x="8250362" y="3816955"/>
                </a:lnTo>
                <a:lnTo>
                  <a:pt x="8252174" y="3821181"/>
                </a:lnTo>
                <a:lnTo>
                  <a:pt x="8256400" y="3824805"/>
                </a:lnTo>
                <a:lnTo>
                  <a:pt x="8260626" y="3829031"/>
                </a:lnTo>
                <a:lnTo>
                  <a:pt x="8256400" y="3831446"/>
                </a:lnTo>
                <a:lnTo>
                  <a:pt x="8256400" y="3835070"/>
                </a:lnTo>
                <a:lnTo>
                  <a:pt x="8256400" y="3839296"/>
                </a:lnTo>
                <a:lnTo>
                  <a:pt x="8256400" y="3849559"/>
                </a:lnTo>
                <a:lnTo>
                  <a:pt x="8238286" y="3849559"/>
                </a:lnTo>
                <a:lnTo>
                  <a:pt x="8238286" y="3839296"/>
                </a:lnTo>
                <a:lnTo>
                  <a:pt x="8228024" y="3835070"/>
                </a:lnTo>
                <a:lnTo>
                  <a:pt x="8217759" y="3829031"/>
                </a:lnTo>
                <a:lnTo>
                  <a:pt x="8214136" y="3821181"/>
                </a:lnTo>
                <a:lnTo>
                  <a:pt x="8209910" y="3810919"/>
                </a:lnTo>
                <a:lnTo>
                  <a:pt x="8208099" y="3800051"/>
                </a:lnTo>
                <a:lnTo>
                  <a:pt x="8199647" y="3786163"/>
                </a:lnTo>
                <a:lnTo>
                  <a:pt x="8189382" y="3792201"/>
                </a:lnTo>
                <a:lnTo>
                  <a:pt x="8175496" y="3800051"/>
                </a:lnTo>
                <a:lnTo>
                  <a:pt x="8161005" y="3802466"/>
                </a:lnTo>
                <a:lnTo>
                  <a:pt x="8147119" y="3810919"/>
                </a:lnTo>
                <a:lnTo>
                  <a:pt x="8147119" y="3792201"/>
                </a:lnTo>
                <a:lnTo>
                  <a:pt x="8151345" y="3787975"/>
                </a:lnTo>
                <a:lnTo>
                  <a:pt x="8151345" y="3786163"/>
                </a:lnTo>
                <a:lnTo>
                  <a:pt x="8153156" y="3786163"/>
                </a:lnTo>
                <a:lnTo>
                  <a:pt x="8153156" y="3777710"/>
                </a:lnTo>
                <a:lnTo>
                  <a:pt x="8181533" y="3767447"/>
                </a:lnTo>
                <a:lnTo>
                  <a:pt x="8208099" y="3758993"/>
                </a:lnTo>
                <a:lnTo>
                  <a:pt x="8232250" y="3744504"/>
                </a:lnTo>
                <a:close/>
                <a:moveTo>
                  <a:pt x="8075879" y="3681109"/>
                </a:moveTo>
                <a:lnTo>
                  <a:pt x="8084331" y="3688959"/>
                </a:lnTo>
                <a:lnTo>
                  <a:pt x="8086142" y="3688959"/>
                </a:lnTo>
                <a:lnTo>
                  <a:pt x="8090368" y="3688959"/>
                </a:lnTo>
                <a:lnTo>
                  <a:pt x="8090368" y="3691374"/>
                </a:lnTo>
                <a:lnTo>
                  <a:pt x="8090368" y="3699222"/>
                </a:lnTo>
                <a:lnTo>
                  <a:pt x="8094594" y="3705863"/>
                </a:lnTo>
                <a:lnTo>
                  <a:pt x="8072255" y="3723978"/>
                </a:lnTo>
                <a:lnTo>
                  <a:pt x="8057764" y="3742695"/>
                </a:lnTo>
                <a:lnTo>
                  <a:pt x="8041462" y="3757184"/>
                </a:lnTo>
                <a:lnTo>
                  <a:pt x="8015500" y="3771675"/>
                </a:lnTo>
                <a:lnTo>
                  <a:pt x="8015500" y="3763223"/>
                </a:lnTo>
                <a:lnTo>
                  <a:pt x="8037841" y="3738467"/>
                </a:lnTo>
                <a:lnTo>
                  <a:pt x="8061992" y="3713713"/>
                </a:lnTo>
                <a:close/>
                <a:moveTo>
                  <a:pt x="2998871" y="3491528"/>
                </a:moveTo>
                <a:lnTo>
                  <a:pt x="3013361" y="3491528"/>
                </a:lnTo>
                <a:lnTo>
                  <a:pt x="3027247" y="3493944"/>
                </a:lnTo>
                <a:lnTo>
                  <a:pt x="3043549" y="3501794"/>
                </a:lnTo>
                <a:lnTo>
                  <a:pt x="3037512" y="3506020"/>
                </a:lnTo>
                <a:lnTo>
                  <a:pt x="3033286" y="3512058"/>
                </a:lnTo>
                <a:lnTo>
                  <a:pt x="3027247" y="3516284"/>
                </a:lnTo>
                <a:lnTo>
                  <a:pt x="3015172" y="3516284"/>
                </a:lnTo>
                <a:lnTo>
                  <a:pt x="3004910" y="3512058"/>
                </a:lnTo>
                <a:lnTo>
                  <a:pt x="2995250" y="3512058"/>
                </a:lnTo>
                <a:lnTo>
                  <a:pt x="2984985" y="3512058"/>
                </a:lnTo>
                <a:lnTo>
                  <a:pt x="2972910" y="3516284"/>
                </a:lnTo>
                <a:lnTo>
                  <a:pt x="2972910" y="3493944"/>
                </a:lnTo>
                <a:close/>
                <a:moveTo>
                  <a:pt x="8136855" y="3469188"/>
                </a:moveTo>
                <a:lnTo>
                  <a:pt x="8147119" y="3469188"/>
                </a:lnTo>
                <a:lnTo>
                  <a:pt x="8161005" y="3469188"/>
                </a:lnTo>
                <a:lnTo>
                  <a:pt x="8161005" y="3506017"/>
                </a:lnTo>
                <a:lnTo>
                  <a:pt x="8157382" y="3530773"/>
                </a:lnTo>
                <a:lnTo>
                  <a:pt x="8151346" y="3551301"/>
                </a:lnTo>
                <a:lnTo>
                  <a:pt x="8147119" y="3588130"/>
                </a:lnTo>
                <a:lnTo>
                  <a:pt x="8153156" y="3588130"/>
                </a:lnTo>
                <a:lnTo>
                  <a:pt x="8153156" y="3594771"/>
                </a:lnTo>
                <a:lnTo>
                  <a:pt x="8167044" y="3594771"/>
                </a:lnTo>
                <a:lnTo>
                  <a:pt x="8175496" y="3594771"/>
                </a:lnTo>
                <a:lnTo>
                  <a:pt x="8181533" y="3594771"/>
                </a:lnTo>
                <a:lnTo>
                  <a:pt x="8189382" y="3598393"/>
                </a:lnTo>
                <a:lnTo>
                  <a:pt x="8195421" y="3602621"/>
                </a:lnTo>
                <a:lnTo>
                  <a:pt x="8209910" y="3605034"/>
                </a:lnTo>
                <a:lnTo>
                  <a:pt x="8217759" y="3631600"/>
                </a:lnTo>
                <a:lnTo>
                  <a:pt x="8232250" y="3647902"/>
                </a:lnTo>
                <a:lnTo>
                  <a:pt x="8250362" y="3666619"/>
                </a:lnTo>
                <a:lnTo>
                  <a:pt x="8264250" y="3691373"/>
                </a:lnTo>
                <a:lnTo>
                  <a:pt x="8252174" y="3695599"/>
                </a:lnTo>
                <a:lnTo>
                  <a:pt x="8246136" y="3699222"/>
                </a:lnTo>
                <a:lnTo>
                  <a:pt x="8242512" y="3699222"/>
                </a:lnTo>
                <a:lnTo>
                  <a:pt x="8242512" y="3703448"/>
                </a:lnTo>
                <a:lnTo>
                  <a:pt x="8242512" y="3705864"/>
                </a:lnTo>
                <a:lnTo>
                  <a:pt x="8242512" y="3709487"/>
                </a:lnTo>
                <a:lnTo>
                  <a:pt x="8235871" y="3709487"/>
                </a:lnTo>
                <a:lnTo>
                  <a:pt x="8223796" y="3713713"/>
                </a:lnTo>
                <a:lnTo>
                  <a:pt x="8221985" y="3705864"/>
                </a:lnTo>
                <a:lnTo>
                  <a:pt x="8221985" y="3703448"/>
                </a:lnTo>
                <a:lnTo>
                  <a:pt x="8217759" y="3703448"/>
                </a:lnTo>
                <a:lnTo>
                  <a:pt x="8214136" y="3703448"/>
                </a:lnTo>
                <a:lnTo>
                  <a:pt x="8209910" y="3699222"/>
                </a:lnTo>
                <a:lnTo>
                  <a:pt x="8203873" y="3713713"/>
                </a:lnTo>
                <a:lnTo>
                  <a:pt x="8199647" y="3723976"/>
                </a:lnTo>
                <a:lnTo>
                  <a:pt x="8193608" y="3734241"/>
                </a:lnTo>
                <a:lnTo>
                  <a:pt x="8181533" y="3738467"/>
                </a:lnTo>
                <a:lnTo>
                  <a:pt x="8171270" y="3744503"/>
                </a:lnTo>
                <a:lnTo>
                  <a:pt x="8171270" y="3738467"/>
                </a:lnTo>
                <a:lnTo>
                  <a:pt x="8165231" y="3730617"/>
                </a:lnTo>
                <a:lnTo>
                  <a:pt x="8165231" y="3723976"/>
                </a:lnTo>
                <a:lnTo>
                  <a:pt x="8165231" y="3720354"/>
                </a:lnTo>
                <a:lnTo>
                  <a:pt x="8165231" y="3717939"/>
                </a:lnTo>
                <a:lnTo>
                  <a:pt x="8165231" y="3713713"/>
                </a:lnTo>
                <a:lnTo>
                  <a:pt x="8161005" y="3709487"/>
                </a:lnTo>
                <a:lnTo>
                  <a:pt x="8157382" y="3709487"/>
                </a:lnTo>
                <a:lnTo>
                  <a:pt x="8147119" y="3705864"/>
                </a:lnTo>
                <a:lnTo>
                  <a:pt x="8147119" y="3695599"/>
                </a:lnTo>
                <a:lnTo>
                  <a:pt x="8147119" y="3685336"/>
                </a:lnTo>
                <a:lnTo>
                  <a:pt x="8151346" y="3676882"/>
                </a:lnTo>
                <a:lnTo>
                  <a:pt x="8151346" y="3675071"/>
                </a:lnTo>
                <a:lnTo>
                  <a:pt x="8153156" y="3670845"/>
                </a:lnTo>
                <a:lnTo>
                  <a:pt x="8161005" y="3670845"/>
                </a:lnTo>
                <a:lnTo>
                  <a:pt x="8171270" y="3666619"/>
                </a:lnTo>
                <a:lnTo>
                  <a:pt x="8185761" y="3666619"/>
                </a:lnTo>
                <a:lnTo>
                  <a:pt x="8185761" y="3691373"/>
                </a:lnTo>
                <a:lnTo>
                  <a:pt x="8209910" y="3691373"/>
                </a:lnTo>
                <a:lnTo>
                  <a:pt x="8209910" y="3685336"/>
                </a:lnTo>
                <a:lnTo>
                  <a:pt x="8214136" y="3676882"/>
                </a:lnTo>
                <a:lnTo>
                  <a:pt x="8217759" y="3675071"/>
                </a:lnTo>
                <a:lnTo>
                  <a:pt x="8217759" y="3670845"/>
                </a:lnTo>
                <a:lnTo>
                  <a:pt x="8221985" y="3666619"/>
                </a:lnTo>
                <a:lnTo>
                  <a:pt x="8223796" y="3660580"/>
                </a:lnTo>
                <a:lnTo>
                  <a:pt x="8217759" y="3660580"/>
                </a:lnTo>
                <a:lnTo>
                  <a:pt x="8181533" y="3631600"/>
                </a:lnTo>
                <a:lnTo>
                  <a:pt x="8141083" y="3612883"/>
                </a:lnTo>
                <a:lnTo>
                  <a:pt x="8141083" y="3627374"/>
                </a:lnTo>
                <a:lnTo>
                  <a:pt x="8136855" y="3637637"/>
                </a:lnTo>
                <a:lnTo>
                  <a:pt x="8132629" y="3647902"/>
                </a:lnTo>
                <a:lnTo>
                  <a:pt x="8132629" y="3660580"/>
                </a:lnTo>
                <a:lnTo>
                  <a:pt x="8129007" y="3656354"/>
                </a:lnTo>
                <a:lnTo>
                  <a:pt x="8126592" y="3652128"/>
                </a:lnTo>
                <a:lnTo>
                  <a:pt x="8126592" y="3647902"/>
                </a:lnTo>
                <a:lnTo>
                  <a:pt x="8122969" y="3646091"/>
                </a:lnTo>
                <a:lnTo>
                  <a:pt x="8112704" y="3618922"/>
                </a:lnTo>
                <a:lnTo>
                  <a:pt x="8100629" y="3588130"/>
                </a:lnTo>
                <a:lnTo>
                  <a:pt x="8098215" y="3547074"/>
                </a:lnTo>
                <a:lnTo>
                  <a:pt x="8100629" y="3512056"/>
                </a:lnTo>
                <a:lnTo>
                  <a:pt x="8114517" y="3477037"/>
                </a:lnTo>
                <a:lnTo>
                  <a:pt x="8126592" y="3472811"/>
                </a:lnTo>
                <a:close/>
                <a:moveTo>
                  <a:pt x="2881749" y="3469188"/>
                </a:moveTo>
                <a:lnTo>
                  <a:pt x="2895635" y="3469188"/>
                </a:lnTo>
                <a:lnTo>
                  <a:pt x="2910127" y="3472812"/>
                </a:lnTo>
                <a:lnTo>
                  <a:pt x="2924013" y="3472812"/>
                </a:lnTo>
                <a:lnTo>
                  <a:pt x="2934278" y="3477038"/>
                </a:lnTo>
                <a:lnTo>
                  <a:pt x="2934278" y="3493944"/>
                </a:lnTo>
                <a:lnTo>
                  <a:pt x="2881749" y="3493944"/>
                </a:lnTo>
                <a:close/>
                <a:moveTo>
                  <a:pt x="2583486" y="3469188"/>
                </a:moveTo>
                <a:lnTo>
                  <a:pt x="2602203" y="3472812"/>
                </a:lnTo>
                <a:lnTo>
                  <a:pt x="2611863" y="3479453"/>
                </a:lnTo>
                <a:lnTo>
                  <a:pt x="2626353" y="3487301"/>
                </a:lnTo>
                <a:lnTo>
                  <a:pt x="2638428" y="3493943"/>
                </a:lnTo>
                <a:lnTo>
                  <a:pt x="2638428" y="3501793"/>
                </a:lnTo>
                <a:lnTo>
                  <a:pt x="2624543" y="3501793"/>
                </a:lnTo>
                <a:lnTo>
                  <a:pt x="2611863" y="3506019"/>
                </a:lnTo>
                <a:lnTo>
                  <a:pt x="2602203" y="3507832"/>
                </a:lnTo>
                <a:lnTo>
                  <a:pt x="2596166" y="3506019"/>
                </a:lnTo>
                <a:lnTo>
                  <a:pt x="2581675" y="3506019"/>
                </a:lnTo>
                <a:lnTo>
                  <a:pt x="2569600" y="3501793"/>
                </a:lnTo>
                <a:lnTo>
                  <a:pt x="2569600" y="3477038"/>
                </a:lnTo>
                <a:lnTo>
                  <a:pt x="2573826" y="3477038"/>
                </a:lnTo>
                <a:lnTo>
                  <a:pt x="2577449" y="3472812"/>
                </a:lnTo>
                <a:lnTo>
                  <a:pt x="2581675" y="3472812"/>
                </a:lnTo>
                <a:close/>
                <a:moveTo>
                  <a:pt x="2707255" y="3435982"/>
                </a:moveTo>
                <a:lnTo>
                  <a:pt x="2750123" y="3440208"/>
                </a:lnTo>
                <a:lnTo>
                  <a:pt x="2786349" y="3448660"/>
                </a:lnTo>
                <a:lnTo>
                  <a:pt x="2814727" y="3458925"/>
                </a:lnTo>
                <a:lnTo>
                  <a:pt x="2849140" y="3469190"/>
                </a:lnTo>
                <a:lnTo>
                  <a:pt x="2849140" y="3487302"/>
                </a:lnTo>
                <a:lnTo>
                  <a:pt x="2835254" y="3487302"/>
                </a:lnTo>
                <a:lnTo>
                  <a:pt x="2828613" y="3491528"/>
                </a:lnTo>
                <a:lnTo>
                  <a:pt x="2818952" y="3493943"/>
                </a:lnTo>
                <a:lnTo>
                  <a:pt x="2810500" y="3497566"/>
                </a:lnTo>
                <a:lnTo>
                  <a:pt x="2804461" y="3501792"/>
                </a:lnTo>
                <a:lnTo>
                  <a:pt x="2792386" y="3501792"/>
                </a:lnTo>
                <a:lnTo>
                  <a:pt x="2792386" y="3497566"/>
                </a:lnTo>
                <a:lnTo>
                  <a:pt x="2792386" y="3493943"/>
                </a:lnTo>
                <a:lnTo>
                  <a:pt x="2790575" y="3491528"/>
                </a:lnTo>
                <a:lnTo>
                  <a:pt x="2786349" y="3487302"/>
                </a:lnTo>
                <a:lnTo>
                  <a:pt x="2782123" y="3483678"/>
                </a:lnTo>
                <a:lnTo>
                  <a:pt x="2778500" y="3487302"/>
                </a:lnTo>
                <a:lnTo>
                  <a:pt x="2772461" y="3507829"/>
                </a:lnTo>
                <a:lnTo>
                  <a:pt x="2762198" y="3507829"/>
                </a:lnTo>
                <a:lnTo>
                  <a:pt x="2735632" y="3506018"/>
                </a:lnTo>
                <a:lnTo>
                  <a:pt x="2707255" y="3501792"/>
                </a:lnTo>
                <a:lnTo>
                  <a:pt x="2687332" y="3501792"/>
                </a:lnTo>
                <a:lnTo>
                  <a:pt x="2677067" y="3477037"/>
                </a:lnTo>
                <a:lnTo>
                  <a:pt x="2695179" y="3477037"/>
                </a:lnTo>
                <a:lnTo>
                  <a:pt x="2707255" y="3477037"/>
                </a:lnTo>
                <a:lnTo>
                  <a:pt x="2721745" y="3472811"/>
                </a:lnTo>
                <a:lnTo>
                  <a:pt x="2733821" y="3469190"/>
                </a:lnTo>
                <a:lnTo>
                  <a:pt x="2725369" y="3464964"/>
                </a:lnTo>
                <a:lnTo>
                  <a:pt x="2719330" y="3458925"/>
                </a:lnTo>
                <a:lnTo>
                  <a:pt x="2715709" y="3454699"/>
                </a:lnTo>
                <a:lnTo>
                  <a:pt x="2711481" y="3448660"/>
                </a:lnTo>
                <a:close/>
                <a:moveTo>
                  <a:pt x="438334" y="3358099"/>
                </a:moveTo>
                <a:lnTo>
                  <a:pt x="470937" y="3368364"/>
                </a:lnTo>
                <a:lnTo>
                  <a:pt x="495088" y="3382250"/>
                </a:lnTo>
                <a:lnTo>
                  <a:pt x="523465" y="3396739"/>
                </a:lnTo>
                <a:lnTo>
                  <a:pt x="523465" y="3405193"/>
                </a:lnTo>
                <a:lnTo>
                  <a:pt x="515011" y="3405193"/>
                </a:lnTo>
                <a:lnTo>
                  <a:pt x="490862" y="3421494"/>
                </a:lnTo>
                <a:lnTo>
                  <a:pt x="466711" y="3425720"/>
                </a:lnTo>
                <a:lnTo>
                  <a:pt x="444371" y="3429946"/>
                </a:lnTo>
                <a:lnTo>
                  <a:pt x="420221" y="3435983"/>
                </a:lnTo>
                <a:lnTo>
                  <a:pt x="420221" y="3429946"/>
                </a:lnTo>
                <a:lnTo>
                  <a:pt x="414184" y="3429946"/>
                </a:lnTo>
                <a:lnTo>
                  <a:pt x="420221" y="3411229"/>
                </a:lnTo>
                <a:lnTo>
                  <a:pt x="420221" y="3393117"/>
                </a:lnTo>
                <a:lnTo>
                  <a:pt x="420221" y="3368364"/>
                </a:lnTo>
                <a:lnTo>
                  <a:pt x="428070" y="3364136"/>
                </a:lnTo>
                <a:lnTo>
                  <a:pt x="429882" y="3364136"/>
                </a:lnTo>
                <a:lnTo>
                  <a:pt x="429882" y="3361722"/>
                </a:lnTo>
                <a:lnTo>
                  <a:pt x="434108" y="3361722"/>
                </a:lnTo>
                <a:close/>
                <a:moveTo>
                  <a:pt x="2460320" y="3335156"/>
                </a:moveTo>
                <a:lnTo>
                  <a:pt x="2517074" y="3347835"/>
                </a:lnTo>
                <a:lnTo>
                  <a:pt x="2567789" y="3364136"/>
                </a:lnTo>
                <a:lnTo>
                  <a:pt x="2605826" y="3382251"/>
                </a:lnTo>
                <a:lnTo>
                  <a:pt x="2644467" y="3400966"/>
                </a:lnTo>
                <a:lnTo>
                  <a:pt x="2687335" y="3421496"/>
                </a:lnTo>
                <a:lnTo>
                  <a:pt x="2687335" y="3435985"/>
                </a:lnTo>
                <a:lnTo>
                  <a:pt x="2668618" y="3435985"/>
                </a:lnTo>
                <a:lnTo>
                  <a:pt x="2648694" y="3444439"/>
                </a:lnTo>
                <a:lnTo>
                  <a:pt x="2624543" y="3450476"/>
                </a:lnTo>
                <a:lnTo>
                  <a:pt x="2597978" y="3454702"/>
                </a:lnTo>
                <a:lnTo>
                  <a:pt x="2602204" y="3448665"/>
                </a:lnTo>
                <a:lnTo>
                  <a:pt x="2602204" y="3440211"/>
                </a:lnTo>
                <a:lnTo>
                  <a:pt x="2602204" y="3435985"/>
                </a:lnTo>
                <a:lnTo>
                  <a:pt x="2602204" y="3434174"/>
                </a:lnTo>
                <a:lnTo>
                  <a:pt x="2602204" y="3429948"/>
                </a:lnTo>
                <a:lnTo>
                  <a:pt x="2597978" y="3421496"/>
                </a:lnTo>
                <a:lnTo>
                  <a:pt x="2545450" y="3407005"/>
                </a:lnTo>
                <a:lnTo>
                  <a:pt x="2496546" y="3382251"/>
                </a:lnTo>
                <a:lnTo>
                  <a:pt x="2444018" y="3358100"/>
                </a:lnTo>
                <a:lnTo>
                  <a:pt x="2431943" y="3368364"/>
                </a:lnTo>
                <a:lnTo>
                  <a:pt x="2425906" y="3378627"/>
                </a:lnTo>
                <a:lnTo>
                  <a:pt x="2415641" y="3390703"/>
                </a:lnTo>
                <a:lnTo>
                  <a:pt x="2403566" y="3386477"/>
                </a:lnTo>
                <a:lnTo>
                  <a:pt x="2389075" y="3378627"/>
                </a:lnTo>
                <a:lnTo>
                  <a:pt x="2383038" y="3376212"/>
                </a:lnTo>
                <a:lnTo>
                  <a:pt x="2397529" y="3376212"/>
                </a:lnTo>
                <a:lnTo>
                  <a:pt x="2407189" y="3361723"/>
                </a:lnTo>
                <a:lnTo>
                  <a:pt x="2417452" y="3353873"/>
                </a:lnTo>
                <a:lnTo>
                  <a:pt x="2429527" y="3343608"/>
                </a:lnTo>
                <a:lnTo>
                  <a:pt x="2439792" y="3343608"/>
                </a:lnTo>
                <a:lnTo>
                  <a:pt x="2445829" y="3339382"/>
                </a:lnTo>
                <a:lnTo>
                  <a:pt x="2454283" y="3339382"/>
                </a:lnTo>
                <a:close/>
                <a:moveTo>
                  <a:pt x="391847" y="3318854"/>
                </a:moveTo>
                <a:lnTo>
                  <a:pt x="420221" y="3329120"/>
                </a:lnTo>
                <a:lnTo>
                  <a:pt x="420221" y="3335157"/>
                </a:lnTo>
                <a:lnTo>
                  <a:pt x="414185" y="3335157"/>
                </a:lnTo>
                <a:lnTo>
                  <a:pt x="391847" y="3343610"/>
                </a:lnTo>
                <a:lnTo>
                  <a:pt x="371317" y="3343610"/>
                </a:lnTo>
                <a:lnTo>
                  <a:pt x="353205" y="3343610"/>
                </a:lnTo>
                <a:lnTo>
                  <a:pt x="353205" y="3329120"/>
                </a:lnTo>
                <a:lnTo>
                  <a:pt x="363470" y="3324891"/>
                </a:lnTo>
                <a:lnTo>
                  <a:pt x="373733" y="3324891"/>
                </a:lnTo>
                <a:lnTo>
                  <a:pt x="381582" y="3323081"/>
                </a:lnTo>
                <a:close/>
                <a:moveTo>
                  <a:pt x="235475" y="3285646"/>
                </a:moveTo>
                <a:lnTo>
                  <a:pt x="247550" y="3289872"/>
                </a:lnTo>
                <a:lnTo>
                  <a:pt x="262041" y="3289872"/>
                </a:lnTo>
                <a:lnTo>
                  <a:pt x="268078" y="3289872"/>
                </a:lnTo>
                <a:lnTo>
                  <a:pt x="278342" y="3294098"/>
                </a:lnTo>
                <a:lnTo>
                  <a:pt x="290418" y="3295911"/>
                </a:lnTo>
                <a:lnTo>
                  <a:pt x="290418" y="3310399"/>
                </a:lnTo>
                <a:lnTo>
                  <a:pt x="282569" y="3310399"/>
                </a:lnTo>
                <a:lnTo>
                  <a:pt x="272303" y="3314625"/>
                </a:lnTo>
                <a:lnTo>
                  <a:pt x="262041" y="3318853"/>
                </a:lnTo>
                <a:lnTo>
                  <a:pt x="249966" y="3318853"/>
                </a:lnTo>
                <a:lnTo>
                  <a:pt x="235475" y="3318853"/>
                </a:lnTo>
                <a:close/>
                <a:moveTo>
                  <a:pt x="2569600" y="3279610"/>
                </a:moveTo>
                <a:lnTo>
                  <a:pt x="2581676" y="3285647"/>
                </a:lnTo>
                <a:lnTo>
                  <a:pt x="2587714" y="3294101"/>
                </a:lnTo>
                <a:lnTo>
                  <a:pt x="2596168" y="3300138"/>
                </a:lnTo>
                <a:lnTo>
                  <a:pt x="2597979" y="3310403"/>
                </a:lnTo>
                <a:lnTo>
                  <a:pt x="2597979" y="3329121"/>
                </a:lnTo>
                <a:lnTo>
                  <a:pt x="2583487" y="3329121"/>
                </a:lnTo>
                <a:lnTo>
                  <a:pt x="2581676" y="3318856"/>
                </a:lnTo>
                <a:lnTo>
                  <a:pt x="2577450" y="3314630"/>
                </a:lnTo>
                <a:lnTo>
                  <a:pt x="2573826" y="3308591"/>
                </a:lnTo>
                <a:lnTo>
                  <a:pt x="2569600" y="3300138"/>
                </a:lnTo>
                <a:lnTo>
                  <a:pt x="2569600" y="3294101"/>
                </a:lnTo>
                <a:close/>
                <a:moveTo>
                  <a:pt x="8147123" y="3265119"/>
                </a:moveTo>
                <a:lnTo>
                  <a:pt x="8153160" y="3271156"/>
                </a:lnTo>
                <a:lnTo>
                  <a:pt x="8157386" y="3279610"/>
                </a:lnTo>
                <a:lnTo>
                  <a:pt x="8161009" y="3285647"/>
                </a:lnTo>
                <a:lnTo>
                  <a:pt x="8161009" y="3295912"/>
                </a:lnTo>
                <a:lnTo>
                  <a:pt x="8161009" y="3310401"/>
                </a:lnTo>
                <a:lnTo>
                  <a:pt x="8132632" y="3382252"/>
                </a:lnTo>
                <a:lnTo>
                  <a:pt x="8118743" y="3364137"/>
                </a:lnTo>
                <a:lnTo>
                  <a:pt x="8112706" y="3347836"/>
                </a:lnTo>
                <a:lnTo>
                  <a:pt x="8108480" y="3318855"/>
                </a:lnTo>
                <a:close/>
                <a:moveTo>
                  <a:pt x="2553298" y="3232516"/>
                </a:moveTo>
                <a:lnTo>
                  <a:pt x="2597976" y="3232516"/>
                </a:lnTo>
                <a:lnTo>
                  <a:pt x="2602202" y="3238553"/>
                </a:lnTo>
                <a:lnTo>
                  <a:pt x="2610051" y="3242779"/>
                </a:lnTo>
                <a:lnTo>
                  <a:pt x="2610051" y="3247007"/>
                </a:lnTo>
                <a:lnTo>
                  <a:pt x="2611862" y="3250628"/>
                </a:lnTo>
                <a:lnTo>
                  <a:pt x="2611862" y="3253043"/>
                </a:lnTo>
                <a:lnTo>
                  <a:pt x="2610051" y="3257269"/>
                </a:lnTo>
                <a:lnTo>
                  <a:pt x="2610051" y="3265119"/>
                </a:lnTo>
                <a:lnTo>
                  <a:pt x="2597976" y="3257269"/>
                </a:lnTo>
                <a:lnTo>
                  <a:pt x="2587711" y="3253043"/>
                </a:lnTo>
                <a:lnTo>
                  <a:pt x="2577448" y="3253043"/>
                </a:lnTo>
                <a:lnTo>
                  <a:pt x="2569599" y="3250628"/>
                </a:lnTo>
                <a:lnTo>
                  <a:pt x="2563562" y="3250628"/>
                </a:lnTo>
                <a:lnTo>
                  <a:pt x="2555108" y="3247007"/>
                </a:lnTo>
                <a:lnTo>
                  <a:pt x="2553298" y="3238553"/>
                </a:lnTo>
                <a:close/>
                <a:moveTo>
                  <a:pt x="8374133" y="3098482"/>
                </a:moveTo>
                <a:lnTo>
                  <a:pt x="8380170" y="3102708"/>
                </a:lnTo>
                <a:lnTo>
                  <a:pt x="8383793" y="3102708"/>
                </a:lnTo>
                <a:lnTo>
                  <a:pt x="8383793" y="3106935"/>
                </a:lnTo>
                <a:lnTo>
                  <a:pt x="8388019" y="3112973"/>
                </a:lnTo>
                <a:lnTo>
                  <a:pt x="8388019" y="3121426"/>
                </a:lnTo>
                <a:lnTo>
                  <a:pt x="8383793" y="3131691"/>
                </a:lnTo>
                <a:lnTo>
                  <a:pt x="8375943" y="3141954"/>
                </a:lnTo>
                <a:lnTo>
                  <a:pt x="8374133" y="3152219"/>
                </a:lnTo>
                <a:lnTo>
                  <a:pt x="8355416" y="3152219"/>
                </a:lnTo>
                <a:lnTo>
                  <a:pt x="8355416" y="3127463"/>
                </a:lnTo>
                <a:lnTo>
                  <a:pt x="8362058" y="3125049"/>
                </a:lnTo>
                <a:lnTo>
                  <a:pt x="8365679" y="3117200"/>
                </a:lnTo>
                <a:lnTo>
                  <a:pt x="8369907" y="3111161"/>
                </a:lnTo>
                <a:close/>
                <a:moveTo>
                  <a:pt x="8278740" y="3001881"/>
                </a:moveTo>
                <a:lnTo>
                  <a:pt x="8302889" y="3001881"/>
                </a:lnTo>
                <a:lnTo>
                  <a:pt x="8302889" y="3026637"/>
                </a:lnTo>
                <a:lnTo>
                  <a:pt x="8270891" y="3026637"/>
                </a:lnTo>
                <a:lnTo>
                  <a:pt x="8270891" y="3010334"/>
                </a:lnTo>
                <a:lnTo>
                  <a:pt x="8278740" y="3010334"/>
                </a:lnTo>
                <a:close/>
                <a:moveTo>
                  <a:pt x="5703707" y="2933656"/>
                </a:moveTo>
                <a:lnTo>
                  <a:pt x="5721819" y="2933656"/>
                </a:lnTo>
                <a:lnTo>
                  <a:pt x="5713970" y="2943920"/>
                </a:lnTo>
                <a:lnTo>
                  <a:pt x="5707933" y="2952372"/>
                </a:lnTo>
                <a:lnTo>
                  <a:pt x="5699481" y="2958409"/>
                </a:lnTo>
                <a:lnTo>
                  <a:pt x="5693443" y="2966863"/>
                </a:lnTo>
                <a:lnTo>
                  <a:pt x="5681367" y="2972900"/>
                </a:lnTo>
                <a:lnTo>
                  <a:pt x="5675331" y="2972900"/>
                </a:lnTo>
                <a:lnTo>
                  <a:pt x="5675331" y="2977126"/>
                </a:lnTo>
                <a:lnTo>
                  <a:pt x="5671105" y="2977126"/>
                </a:lnTo>
                <a:lnTo>
                  <a:pt x="5665066" y="2977126"/>
                </a:lnTo>
                <a:lnTo>
                  <a:pt x="5657217" y="2981352"/>
                </a:lnTo>
                <a:lnTo>
                  <a:pt x="5651180" y="2954183"/>
                </a:lnTo>
                <a:lnTo>
                  <a:pt x="5665066" y="2952372"/>
                </a:lnTo>
                <a:lnTo>
                  <a:pt x="5679557" y="2943920"/>
                </a:lnTo>
                <a:lnTo>
                  <a:pt x="5693443" y="2940297"/>
                </a:lnTo>
                <a:close/>
                <a:moveTo>
                  <a:pt x="5409677" y="2923393"/>
                </a:moveTo>
                <a:lnTo>
                  <a:pt x="5428394" y="2930034"/>
                </a:lnTo>
                <a:lnTo>
                  <a:pt x="5448318" y="2937883"/>
                </a:lnTo>
                <a:lnTo>
                  <a:pt x="5472467" y="2943920"/>
                </a:lnTo>
                <a:lnTo>
                  <a:pt x="5486958" y="2954184"/>
                </a:lnTo>
                <a:lnTo>
                  <a:pt x="5430204" y="2954184"/>
                </a:lnTo>
                <a:lnTo>
                  <a:pt x="5424168" y="2952371"/>
                </a:lnTo>
                <a:lnTo>
                  <a:pt x="5419942" y="2952371"/>
                </a:lnTo>
                <a:lnTo>
                  <a:pt x="5413903" y="2948145"/>
                </a:lnTo>
                <a:lnTo>
                  <a:pt x="5400017" y="2948145"/>
                </a:lnTo>
                <a:lnTo>
                  <a:pt x="5400017" y="2940297"/>
                </a:lnTo>
                <a:lnTo>
                  <a:pt x="5403640" y="2937883"/>
                </a:lnTo>
                <a:lnTo>
                  <a:pt x="5406054" y="2933657"/>
                </a:lnTo>
                <a:lnTo>
                  <a:pt x="5406054" y="2930034"/>
                </a:lnTo>
                <a:close/>
                <a:moveTo>
                  <a:pt x="4778163" y="2783926"/>
                </a:moveTo>
                <a:lnTo>
                  <a:pt x="4826467" y="2783926"/>
                </a:lnTo>
                <a:lnTo>
                  <a:pt x="4826467" y="2789963"/>
                </a:lnTo>
                <a:lnTo>
                  <a:pt x="4816201" y="2794191"/>
                </a:lnTo>
                <a:lnTo>
                  <a:pt x="4812578" y="2797812"/>
                </a:lnTo>
                <a:lnTo>
                  <a:pt x="4805936" y="2800228"/>
                </a:lnTo>
                <a:lnTo>
                  <a:pt x="4798089" y="2804454"/>
                </a:lnTo>
                <a:lnTo>
                  <a:pt x="4787824" y="2804454"/>
                </a:lnTo>
                <a:close/>
                <a:moveTo>
                  <a:pt x="5528015" y="2742266"/>
                </a:moveTo>
                <a:lnTo>
                  <a:pt x="5523789" y="2746492"/>
                </a:lnTo>
                <a:lnTo>
                  <a:pt x="5519561" y="2750719"/>
                </a:lnTo>
                <a:lnTo>
                  <a:pt x="5515335" y="2750719"/>
                </a:lnTo>
                <a:lnTo>
                  <a:pt x="5515335" y="2754945"/>
                </a:lnTo>
                <a:lnTo>
                  <a:pt x="5513524" y="2756755"/>
                </a:lnTo>
                <a:lnTo>
                  <a:pt x="5510506" y="2765209"/>
                </a:lnTo>
                <a:lnTo>
                  <a:pt x="5516542" y="2765209"/>
                </a:lnTo>
                <a:lnTo>
                  <a:pt x="5528618" y="2760983"/>
                </a:lnTo>
                <a:lnTo>
                  <a:pt x="5534656" y="2756755"/>
                </a:lnTo>
                <a:lnTo>
                  <a:pt x="5542504" y="2754945"/>
                </a:lnTo>
                <a:lnTo>
                  <a:pt x="5548542" y="2750719"/>
                </a:lnTo>
                <a:lnTo>
                  <a:pt x="5556392" y="2742266"/>
                </a:lnTo>
                <a:close/>
                <a:moveTo>
                  <a:pt x="4996725" y="2742266"/>
                </a:moveTo>
                <a:lnTo>
                  <a:pt x="5006990" y="2742266"/>
                </a:lnTo>
                <a:lnTo>
                  <a:pt x="5020872" y="2742266"/>
                </a:lnTo>
                <a:lnTo>
                  <a:pt x="5025097" y="2775475"/>
                </a:lnTo>
                <a:lnTo>
                  <a:pt x="5029326" y="2814718"/>
                </a:lnTo>
                <a:lnTo>
                  <a:pt x="5010613" y="2814718"/>
                </a:lnTo>
                <a:lnTo>
                  <a:pt x="5006990" y="2818341"/>
                </a:lnTo>
                <a:lnTo>
                  <a:pt x="5000952" y="2818341"/>
                </a:lnTo>
                <a:lnTo>
                  <a:pt x="4992498" y="2818341"/>
                </a:lnTo>
                <a:lnTo>
                  <a:pt x="4982234" y="2822567"/>
                </a:lnTo>
                <a:lnTo>
                  <a:pt x="4978611" y="2794190"/>
                </a:lnTo>
                <a:lnTo>
                  <a:pt x="4978611" y="2765210"/>
                </a:lnTo>
                <a:lnTo>
                  <a:pt x="4982234" y="2750719"/>
                </a:lnTo>
                <a:lnTo>
                  <a:pt x="4988271" y="2746493"/>
                </a:lnTo>
                <a:close/>
                <a:moveTo>
                  <a:pt x="5002761" y="2672229"/>
                </a:moveTo>
                <a:lnTo>
                  <a:pt x="5020872" y="2672229"/>
                </a:lnTo>
                <a:lnTo>
                  <a:pt x="5016650" y="2686722"/>
                </a:lnTo>
                <a:lnTo>
                  <a:pt x="5016650" y="2696984"/>
                </a:lnTo>
                <a:lnTo>
                  <a:pt x="5016650" y="2707249"/>
                </a:lnTo>
                <a:lnTo>
                  <a:pt x="5014837" y="2715701"/>
                </a:lnTo>
                <a:lnTo>
                  <a:pt x="5010611" y="2725966"/>
                </a:lnTo>
                <a:lnTo>
                  <a:pt x="4996723" y="2725966"/>
                </a:lnTo>
                <a:lnTo>
                  <a:pt x="4996723" y="2711475"/>
                </a:lnTo>
                <a:lnTo>
                  <a:pt x="5000950" y="2696984"/>
                </a:lnTo>
                <a:lnTo>
                  <a:pt x="5000950" y="2683099"/>
                </a:lnTo>
                <a:close/>
                <a:moveTo>
                  <a:pt x="2690868" y="2573919"/>
                </a:moveTo>
                <a:lnTo>
                  <a:pt x="2687343" y="2577441"/>
                </a:lnTo>
                <a:lnTo>
                  <a:pt x="2683191" y="2581593"/>
                </a:lnTo>
                <a:lnTo>
                  <a:pt x="2687332" y="2578042"/>
                </a:lnTo>
                <a:close/>
                <a:moveTo>
                  <a:pt x="8730353" y="2573817"/>
                </a:moveTo>
                <a:lnTo>
                  <a:pt x="8748465" y="2600382"/>
                </a:lnTo>
                <a:lnTo>
                  <a:pt x="8764766" y="2614870"/>
                </a:lnTo>
                <a:lnTo>
                  <a:pt x="8787106" y="2620909"/>
                </a:lnTo>
                <a:lnTo>
                  <a:pt x="8801597" y="2629361"/>
                </a:lnTo>
                <a:lnTo>
                  <a:pt x="8815483" y="2639626"/>
                </a:lnTo>
                <a:lnTo>
                  <a:pt x="8819709" y="2645663"/>
                </a:lnTo>
                <a:lnTo>
                  <a:pt x="8821520" y="2654115"/>
                </a:lnTo>
                <a:lnTo>
                  <a:pt x="8821520" y="2660153"/>
                </a:lnTo>
                <a:lnTo>
                  <a:pt x="8821520" y="2672229"/>
                </a:lnTo>
                <a:lnTo>
                  <a:pt x="8797369" y="2678871"/>
                </a:lnTo>
                <a:lnTo>
                  <a:pt x="8779257" y="2693359"/>
                </a:lnTo>
                <a:lnTo>
                  <a:pt x="8764766" y="2707247"/>
                </a:lnTo>
                <a:lnTo>
                  <a:pt x="8744844" y="2717510"/>
                </a:lnTo>
                <a:lnTo>
                  <a:pt x="8736389" y="2707247"/>
                </a:lnTo>
                <a:lnTo>
                  <a:pt x="8730353" y="2703624"/>
                </a:lnTo>
                <a:lnTo>
                  <a:pt x="8724316" y="2701208"/>
                </a:lnTo>
                <a:lnTo>
                  <a:pt x="8716467" y="2703624"/>
                </a:lnTo>
                <a:lnTo>
                  <a:pt x="8710428" y="2707247"/>
                </a:lnTo>
                <a:lnTo>
                  <a:pt x="8706202" y="2715699"/>
                </a:lnTo>
                <a:lnTo>
                  <a:pt x="8698353" y="2717510"/>
                </a:lnTo>
                <a:lnTo>
                  <a:pt x="8710428" y="2760980"/>
                </a:lnTo>
                <a:lnTo>
                  <a:pt x="8712241" y="2794188"/>
                </a:lnTo>
                <a:lnTo>
                  <a:pt x="8712241" y="2818338"/>
                </a:lnTo>
                <a:lnTo>
                  <a:pt x="8710428" y="2843092"/>
                </a:lnTo>
                <a:lnTo>
                  <a:pt x="8701976" y="2870261"/>
                </a:lnTo>
                <a:lnTo>
                  <a:pt x="8695939" y="2905279"/>
                </a:lnTo>
                <a:lnTo>
                  <a:pt x="8691711" y="2948144"/>
                </a:lnTo>
                <a:lnTo>
                  <a:pt x="8645222" y="2972899"/>
                </a:lnTo>
                <a:lnTo>
                  <a:pt x="8592694" y="2997653"/>
                </a:lnTo>
                <a:lnTo>
                  <a:pt x="8541979" y="3020596"/>
                </a:lnTo>
                <a:lnTo>
                  <a:pt x="8531714" y="3001879"/>
                </a:lnTo>
                <a:lnTo>
                  <a:pt x="8522054" y="2987388"/>
                </a:lnTo>
                <a:lnTo>
                  <a:pt x="8517828" y="3001879"/>
                </a:lnTo>
                <a:lnTo>
                  <a:pt x="8517828" y="3010331"/>
                </a:lnTo>
                <a:lnTo>
                  <a:pt x="8516018" y="3020596"/>
                </a:lnTo>
                <a:lnTo>
                  <a:pt x="8511792" y="3026633"/>
                </a:lnTo>
                <a:lnTo>
                  <a:pt x="8501527" y="3026633"/>
                </a:lnTo>
                <a:lnTo>
                  <a:pt x="8493678" y="3026633"/>
                </a:lnTo>
                <a:lnTo>
                  <a:pt x="8489451" y="3030861"/>
                </a:lnTo>
                <a:lnTo>
                  <a:pt x="8487641" y="3030861"/>
                </a:lnTo>
                <a:lnTo>
                  <a:pt x="8483415" y="3034482"/>
                </a:lnTo>
                <a:lnTo>
                  <a:pt x="8479189" y="3038708"/>
                </a:lnTo>
                <a:lnTo>
                  <a:pt x="8468924" y="3038708"/>
                </a:lnTo>
                <a:lnTo>
                  <a:pt x="8459264" y="3041124"/>
                </a:lnTo>
                <a:lnTo>
                  <a:pt x="8455038" y="3034482"/>
                </a:lnTo>
                <a:lnTo>
                  <a:pt x="8455038" y="3024219"/>
                </a:lnTo>
                <a:lnTo>
                  <a:pt x="8455038" y="3020596"/>
                </a:lnTo>
                <a:lnTo>
                  <a:pt x="8455038" y="3012144"/>
                </a:lnTo>
                <a:lnTo>
                  <a:pt x="8455038" y="3010331"/>
                </a:lnTo>
                <a:lnTo>
                  <a:pt x="8446584" y="3010331"/>
                </a:lnTo>
                <a:lnTo>
                  <a:pt x="8440547" y="3006105"/>
                </a:lnTo>
                <a:lnTo>
                  <a:pt x="8426661" y="3001879"/>
                </a:lnTo>
                <a:lnTo>
                  <a:pt x="8426661" y="3010331"/>
                </a:lnTo>
                <a:lnTo>
                  <a:pt x="8432698" y="3020596"/>
                </a:lnTo>
                <a:lnTo>
                  <a:pt x="8440547" y="3024219"/>
                </a:lnTo>
                <a:lnTo>
                  <a:pt x="8440547" y="3030861"/>
                </a:lnTo>
                <a:lnTo>
                  <a:pt x="8440547" y="3041124"/>
                </a:lnTo>
                <a:lnTo>
                  <a:pt x="8444773" y="3059238"/>
                </a:lnTo>
                <a:lnTo>
                  <a:pt x="8432698" y="3069500"/>
                </a:lnTo>
                <a:lnTo>
                  <a:pt x="8426661" y="3083991"/>
                </a:lnTo>
                <a:lnTo>
                  <a:pt x="8418209" y="3098480"/>
                </a:lnTo>
                <a:lnTo>
                  <a:pt x="8394058" y="3098480"/>
                </a:lnTo>
                <a:lnTo>
                  <a:pt x="8390435" y="3069500"/>
                </a:lnTo>
                <a:lnTo>
                  <a:pt x="8388019" y="3055009"/>
                </a:lnTo>
                <a:lnTo>
                  <a:pt x="8380170" y="3041124"/>
                </a:lnTo>
                <a:lnTo>
                  <a:pt x="8374133" y="3020596"/>
                </a:lnTo>
                <a:lnTo>
                  <a:pt x="8394058" y="3020596"/>
                </a:lnTo>
                <a:lnTo>
                  <a:pt x="8418209" y="2987388"/>
                </a:lnTo>
                <a:lnTo>
                  <a:pt x="8450810" y="2958409"/>
                </a:lnTo>
                <a:lnTo>
                  <a:pt x="8489451" y="2940297"/>
                </a:lnTo>
                <a:lnTo>
                  <a:pt x="8503337" y="2937882"/>
                </a:lnTo>
                <a:lnTo>
                  <a:pt x="8517828" y="2937882"/>
                </a:lnTo>
                <a:lnTo>
                  <a:pt x="8529904" y="2940297"/>
                </a:lnTo>
                <a:lnTo>
                  <a:pt x="8535942" y="2940297"/>
                </a:lnTo>
                <a:lnTo>
                  <a:pt x="8541979" y="2940297"/>
                </a:lnTo>
                <a:lnTo>
                  <a:pt x="8550431" y="2930032"/>
                </a:lnTo>
                <a:lnTo>
                  <a:pt x="8556468" y="2919769"/>
                </a:lnTo>
                <a:lnTo>
                  <a:pt x="8560091" y="2908900"/>
                </a:lnTo>
                <a:lnTo>
                  <a:pt x="8564317" y="2901053"/>
                </a:lnTo>
                <a:lnTo>
                  <a:pt x="8570356" y="2890788"/>
                </a:lnTo>
                <a:lnTo>
                  <a:pt x="8582431" y="2884752"/>
                </a:lnTo>
                <a:lnTo>
                  <a:pt x="8584847" y="2890788"/>
                </a:lnTo>
                <a:lnTo>
                  <a:pt x="8588468" y="2895014"/>
                </a:lnTo>
                <a:lnTo>
                  <a:pt x="8592694" y="2895014"/>
                </a:lnTo>
                <a:lnTo>
                  <a:pt x="8596922" y="2895014"/>
                </a:lnTo>
                <a:lnTo>
                  <a:pt x="8598733" y="2890788"/>
                </a:lnTo>
                <a:lnTo>
                  <a:pt x="8627110" y="2866035"/>
                </a:lnTo>
                <a:lnTo>
                  <a:pt x="8645222" y="2843092"/>
                </a:lnTo>
                <a:lnTo>
                  <a:pt x="8653676" y="2818338"/>
                </a:lnTo>
                <a:lnTo>
                  <a:pt x="8659713" y="2789962"/>
                </a:lnTo>
                <a:lnTo>
                  <a:pt x="8669976" y="2765206"/>
                </a:lnTo>
                <a:lnTo>
                  <a:pt x="8691711" y="2732001"/>
                </a:lnTo>
                <a:lnTo>
                  <a:pt x="8677825" y="2732001"/>
                </a:lnTo>
                <a:lnTo>
                  <a:pt x="8667562" y="2725962"/>
                </a:lnTo>
                <a:lnTo>
                  <a:pt x="8663939" y="2717510"/>
                </a:lnTo>
                <a:lnTo>
                  <a:pt x="8659713" y="2711474"/>
                </a:lnTo>
                <a:lnTo>
                  <a:pt x="8659713" y="2696983"/>
                </a:lnTo>
                <a:lnTo>
                  <a:pt x="8659713" y="2678871"/>
                </a:lnTo>
                <a:lnTo>
                  <a:pt x="8663939" y="2674643"/>
                </a:lnTo>
                <a:lnTo>
                  <a:pt x="8667562" y="2672229"/>
                </a:lnTo>
                <a:lnTo>
                  <a:pt x="8667562" y="2668605"/>
                </a:lnTo>
                <a:lnTo>
                  <a:pt x="8667562" y="2664379"/>
                </a:lnTo>
                <a:lnTo>
                  <a:pt x="8682051" y="2660153"/>
                </a:lnTo>
                <a:lnTo>
                  <a:pt x="8691711" y="2660153"/>
                </a:lnTo>
                <a:lnTo>
                  <a:pt x="8698353" y="2658340"/>
                </a:lnTo>
                <a:lnTo>
                  <a:pt x="8706202" y="2658340"/>
                </a:lnTo>
                <a:lnTo>
                  <a:pt x="8706202" y="2620909"/>
                </a:lnTo>
                <a:lnTo>
                  <a:pt x="8712241" y="2592533"/>
                </a:lnTo>
                <a:close/>
                <a:moveTo>
                  <a:pt x="5124099" y="2567174"/>
                </a:moveTo>
                <a:lnTo>
                  <a:pt x="5122288" y="2571405"/>
                </a:lnTo>
                <a:lnTo>
                  <a:pt x="5118062" y="2571405"/>
                </a:lnTo>
                <a:lnTo>
                  <a:pt x="5113836" y="2571405"/>
                </a:lnTo>
                <a:lnTo>
                  <a:pt x="5113836" y="2573214"/>
                </a:lnTo>
                <a:lnTo>
                  <a:pt x="5109610" y="2573214"/>
                </a:lnTo>
                <a:lnTo>
                  <a:pt x="5103571" y="2581666"/>
                </a:lnTo>
                <a:lnTo>
                  <a:pt x="5095722" y="2585892"/>
                </a:lnTo>
                <a:lnTo>
                  <a:pt x="5095722" y="2587705"/>
                </a:lnTo>
                <a:lnTo>
                  <a:pt x="5095722" y="2596157"/>
                </a:lnTo>
                <a:lnTo>
                  <a:pt x="5095722" y="2602194"/>
                </a:lnTo>
                <a:lnTo>
                  <a:pt x="5095722" y="2614268"/>
                </a:lnTo>
                <a:lnTo>
                  <a:pt x="5124099" y="2643250"/>
                </a:lnTo>
                <a:lnTo>
                  <a:pt x="5150665" y="2674040"/>
                </a:lnTo>
                <a:lnTo>
                  <a:pt x="5174815" y="2710871"/>
                </a:lnTo>
                <a:lnTo>
                  <a:pt x="5203192" y="2710871"/>
                </a:lnTo>
                <a:lnTo>
                  <a:pt x="5203192" y="2731398"/>
                </a:lnTo>
                <a:lnTo>
                  <a:pt x="5231569" y="2741661"/>
                </a:lnTo>
                <a:lnTo>
                  <a:pt x="5252096" y="2756153"/>
                </a:lnTo>
                <a:lnTo>
                  <a:pt x="5274434" y="2774869"/>
                </a:lnTo>
                <a:lnTo>
                  <a:pt x="5274434" y="2783321"/>
                </a:lnTo>
                <a:lnTo>
                  <a:pt x="5266587" y="2783321"/>
                </a:lnTo>
                <a:lnTo>
                  <a:pt x="5260549" y="2783321"/>
                </a:lnTo>
                <a:lnTo>
                  <a:pt x="5252699" y="2783321"/>
                </a:lnTo>
                <a:lnTo>
                  <a:pt x="5248473" y="2783321"/>
                </a:lnTo>
                <a:lnTo>
                  <a:pt x="5242436" y="2779095"/>
                </a:lnTo>
                <a:lnTo>
                  <a:pt x="5232172" y="2774869"/>
                </a:lnTo>
                <a:lnTo>
                  <a:pt x="5221909" y="2774869"/>
                </a:lnTo>
                <a:lnTo>
                  <a:pt x="5221909" y="2785131"/>
                </a:lnTo>
                <a:lnTo>
                  <a:pt x="5223720" y="2793586"/>
                </a:lnTo>
                <a:lnTo>
                  <a:pt x="5227946" y="2799622"/>
                </a:lnTo>
                <a:lnTo>
                  <a:pt x="5227946" y="2803848"/>
                </a:lnTo>
                <a:lnTo>
                  <a:pt x="5232172" y="2812301"/>
                </a:lnTo>
                <a:lnTo>
                  <a:pt x="5233984" y="2822565"/>
                </a:lnTo>
                <a:lnTo>
                  <a:pt x="5223720" y="2828602"/>
                </a:lnTo>
                <a:lnTo>
                  <a:pt x="5217683" y="2837056"/>
                </a:lnTo>
                <a:lnTo>
                  <a:pt x="5209834" y="2847318"/>
                </a:lnTo>
                <a:lnTo>
                  <a:pt x="5203795" y="2861809"/>
                </a:lnTo>
                <a:lnTo>
                  <a:pt x="5181457" y="2861809"/>
                </a:lnTo>
                <a:lnTo>
                  <a:pt x="5181457" y="2909505"/>
                </a:lnTo>
                <a:lnTo>
                  <a:pt x="5165155" y="2909505"/>
                </a:lnTo>
                <a:lnTo>
                  <a:pt x="5147041" y="2895016"/>
                </a:lnTo>
                <a:lnTo>
                  <a:pt x="5124703" y="2886562"/>
                </a:lnTo>
                <a:lnTo>
                  <a:pt x="5108402" y="2876300"/>
                </a:lnTo>
                <a:lnTo>
                  <a:pt x="5096327" y="2851544"/>
                </a:lnTo>
                <a:lnTo>
                  <a:pt x="5124703" y="2855772"/>
                </a:lnTo>
                <a:lnTo>
                  <a:pt x="5153080" y="2851544"/>
                </a:lnTo>
                <a:lnTo>
                  <a:pt x="5175418" y="2843092"/>
                </a:lnTo>
                <a:lnTo>
                  <a:pt x="5189306" y="2828602"/>
                </a:lnTo>
                <a:lnTo>
                  <a:pt x="5193532" y="2826791"/>
                </a:lnTo>
                <a:lnTo>
                  <a:pt x="5193532" y="2822565"/>
                </a:lnTo>
                <a:lnTo>
                  <a:pt x="5195343" y="2818339"/>
                </a:lnTo>
                <a:lnTo>
                  <a:pt x="5195343" y="2812301"/>
                </a:lnTo>
                <a:lnTo>
                  <a:pt x="5195343" y="2803848"/>
                </a:lnTo>
                <a:lnTo>
                  <a:pt x="5142815" y="2764604"/>
                </a:lnTo>
                <a:lnTo>
                  <a:pt x="5086062" y="2725360"/>
                </a:lnTo>
                <a:lnTo>
                  <a:pt x="5067950" y="2703021"/>
                </a:lnTo>
                <a:lnTo>
                  <a:pt x="5051662" y="2682495"/>
                </a:lnTo>
                <a:lnTo>
                  <a:pt x="5037776" y="2657739"/>
                </a:lnTo>
                <a:lnTo>
                  <a:pt x="5015441" y="2635401"/>
                </a:lnTo>
                <a:lnTo>
                  <a:pt x="4987064" y="2625135"/>
                </a:lnTo>
                <a:lnTo>
                  <a:pt x="4962913" y="2645663"/>
                </a:lnTo>
                <a:lnTo>
                  <a:pt x="4930311" y="2664379"/>
                </a:lnTo>
                <a:lnTo>
                  <a:pt x="4891671" y="2672833"/>
                </a:lnTo>
                <a:lnTo>
                  <a:pt x="4887444" y="2664379"/>
                </a:lnTo>
                <a:lnTo>
                  <a:pt x="4885632" y="2658345"/>
                </a:lnTo>
                <a:lnTo>
                  <a:pt x="4881407" y="2654117"/>
                </a:lnTo>
                <a:lnTo>
                  <a:pt x="4873557" y="2654117"/>
                </a:lnTo>
                <a:lnTo>
                  <a:pt x="4871746" y="2654117"/>
                </a:lnTo>
                <a:lnTo>
                  <a:pt x="4863898" y="2658345"/>
                </a:lnTo>
                <a:lnTo>
                  <a:pt x="4845785" y="2672833"/>
                </a:lnTo>
                <a:lnTo>
                  <a:pt x="4839746" y="2693362"/>
                </a:lnTo>
                <a:lnTo>
                  <a:pt x="4835519" y="2715700"/>
                </a:lnTo>
                <a:lnTo>
                  <a:pt x="4825258" y="2732001"/>
                </a:lnTo>
                <a:lnTo>
                  <a:pt x="4786617" y="2732001"/>
                </a:lnTo>
                <a:lnTo>
                  <a:pt x="4772730" y="2750719"/>
                </a:lnTo>
                <a:lnTo>
                  <a:pt x="4762465" y="2771246"/>
                </a:lnTo>
                <a:lnTo>
                  <a:pt x="4754618" y="2797812"/>
                </a:lnTo>
                <a:lnTo>
                  <a:pt x="4750388" y="2799622"/>
                </a:lnTo>
                <a:lnTo>
                  <a:pt x="4750388" y="2808074"/>
                </a:lnTo>
                <a:lnTo>
                  <a:pt x="4754618" y="2812301"/>
                </a:lnTo>
                <a:lnTo>
                  <a:pt x="4758844" y="2814113"/>
                </a:lnTo>
                <a:lnTo>
                  <a:pt x="4764881" y="2822565"/>
                </a:lnTo>
                <a:lnTo>
                  <a:pt x="4769107" y="2828602"/>
                </a:lnTo>
                <a:lnTo>
                  <a:pt x="4758844" y="2828602"/>
                </a:lnTo>
                <a:lnTo>
                  <a:pt x="4754618" y="2832830"/>
                </a:lnTo>
                <a:lnTo>
                  <a:pt x="4750388" y="2832830"/>
                </a:lnTo>
                <a:lnTo>
                  <a:pt x="4748579" y="2837056"/>
                </a:lnTo>
                <a:lnTo>
                  <a:pt x="4744353" y="2841282"/>
                </a:lnTo>
                <a:lnTo>
                  <a:pt x="4736503" y="2843092"/>
                </a:lnTo>
                <a:lnTo>
                  <a:pt x="4736503" y="2851544"/>
                </a:lnTo>
                <a:lnTo>
                  <a:pt x="4736503" y="2855772"/>
                </a:lnTo>
                <a:lnTo>
                  <a:pt x="4736503" y="2859393"/>
                </a:lnTo>
                <a:lnTo>
                  <a:pt x="4736503" y="2871469"/>
                </a:lnTo>
                <a:lnTo>
                  <a:pt x="4712353" y="2873279"/>
                </a:lnTo>
                <a:lnTo>
                  <a:pt x="4702090" y="2881733"/>
                </a:lnTo>
                <a:lnTo>
                  <a:pt x="4694241" y="2887770"/>
                </a:lnTo>
                <a:lnTo>
                  <a:pt x="4688204" y="2899845"/>
                </a:lnTo>
                <a:lnTo>
                  <a:pt x="4677940" y="2910110"/>
                </a:lnTo>
                <a:lnTo>
                  <a:pt x="4665864" y="2914336"/>
                </a:lnTo>
                <a:lnTo>
                  <a:pt x="4659826" y="2914336"/>
                </a:lnTo>
                <a:lnTo>
                  <a:pt x="4649563" y="2910110"/>
                </a:lnTo>
                <a:lnTo>
                  <a:pt x="4641712" y="2905882"/>
                </a:lnTo>
                <a:lnTo>
                  <a:pt x="4635677" y="2901656"/>
                </a:lnTo>
                <a:lnTo>
                  <a:pt x="4631451" y="2901656"/>
                </a:lnTo>
                <a:lnTo>
                  <a:pt x="4625411" y="2905882"/>
                </a:lnTo>
                <a:lnTo>
                  <a:pt x="4617564" y="2910110"/>
                </a:lnTo>
                <a:lnTo>
                  <a:pt x="4611526" y="2914336"/>
                </a:lnTo>
                <a:lnTo>
                  <a:pt x="4599452" y="2916147"/>
                </a:lnTo>
                <a:lnTo>
                  <a:pt x="4599452" y="2934863"/>
                </a:lnTo>
                <a:lnTo>
                  <a:pt x="4698467" y="2949354"/>
                </a:lnTo>
                <a:lnTo>
                  <a:pt x="4726843" y="2934863"/>
                </a:lnTo>
                <a:lnTo>
                  <a:pt x="4755221" y="2916147"/>
                </a:lnTo>
                <a:lnTo>
                  <a:pt x="4777562" y="2901656"/>
                </a:lnTo>
                <a:lnTo>
                  <a:pt x="4807749" y="2895619"/>
                </a:lnTo>
                <a:lnTo>
                  <a:pt x="4854237" y="2887167"/>
                </a:lnTo>
                <a:lnTo>
                  <a:pt x="4903141" y="2885354"/>
                </a:lnTo>
                <a:lnTo>
                  <a:pt x="4958084" y="2885354"/>
                </a:lnTo>
                <a:lnTo>
                  <a:pt x="5002763" y="2885354"/>
                </a:lnTo>
                <a:lnTo>
                  <a:pt x="5041398" y="2887167"/>
                </a:lnTo>
                <a:lnTo>
                  <a:pt x="5059498" y="2891393"/>
                </a:lnTo>
                <a:lnTo>
                  <a:pt x="5068553" y="2891393"/>
                </a:lnTo>
                <a:lnTo>
                  <a:pt x="5056477" y="2924599"/>
                </a:lnTo>
                <a:lnTo>
                  <a:pt x="5050454" y="2959616"/>
                </a:lnTo>
                <a:lnTo>
                  <a:pt x="5042605" y="2996445"/>
                </a:lnTo>
                <a:lnTo>
                  <a:pt x="5054680" y="3002484"/>
                </a:lnTo>
                <a:lnTo>
                  <a:pt x="5056477" y="3010936"/>
                </a:lnTo>
                <a:lnTo>
                  <a:pt x="5064327" y="3016975"/>
                </a:lnTo>
                <a:lnTo>
                  <a:pt x="5068553" y="3021201"/>
                </a:lnTo>
                <a:lnTo>
                  <a:pt x="5074591" y="3027238"/>
                </a:lnTo>
                <a:lnTo>
                  <a:pt x="5098742" y="3035690"/>
                </a:lnTo>
                <a:lnTo>
                  <a:pt x="5127119" y="3035690"/>
                </a:lnTo>
                <a:lnTo>
                  <a:pt x="5155496" y="3039918"/>
                </a:lnTo>
                <a:lnTo>
                  <a:pt x="5183870" y="3054407"/>
                </a:lnTo>
                <a:lnTo>
                  <a:pt x="5191720" y="3083388"/>
                </a:lnTo>
                <a:lnTo>
                  <a:pt x="5205608" y="3089425"/>
                </a:lnTo>
                <a:lnTo>
                  <a:pt x="5226135" y="3097877"/>
                </a:lnTo>
                <a:lnTo>
                  <a:pt x="5254512" y="3103916"/>
                </a:lnTo>
                <a:lnTo>
                  <a:pt x="5278661" y="3112368"/>
                </a:lnTo>
                <a:lnTo>
                  <a:pt x="5292548" y="3114178"/>
                </a:lnTo>
                <a:lnTo>
                  <a:pt x="5296775" y="3093651"/>
                </a:lnTo>
                <a:lnTo>
                  <a:pt x="5304624" y="3074934"/>
                </a:lnTo>
                <a:lnTo>
                  <a:pt x="5310661" y="3056219"/>
                </a:lnTo>
                <a:lnTo>
                  <a:pt x="5333001" y="3041728"/>
                </a:lnTo>
                <a:lnTo>
                  <a:pt x="5363188" y="3035690"/>
                </a:lnTo>
                <a:lnTo>
                  <a:pt x="5391565" y="3041728"/>
                </a:lnTo>
                <a:lnTo>
                  <a:pt x="5419942" y="3056219"/>
                </a:lnTo>
                <a:lnTo>
                  <a:pt x="5448318" y="3068293"/>
                </a:lnTo>
                <a:lnTo>
                  <a:pt x="5462204" y="3070105"/>
                </a:lnTo>
                <a:lnTo>
                  <a:pt x="5490581" y="3074331"/>
                </a:lnTo>
                <a:lnTo>
                  <a:pt x="5518958" y="3082783"/>
                </a:lnTo>
                <a:lnTo>
                  <a:pt x="5547335" y="3084594"/>
                </a:lnTo>
                <a:lnTo>
                  <a:pt x="5569673" y="3088822"/>
                </a:lnTo>
                <a:lnTo>
                  <a:pt x="5579937" y="3093048"/>
                </a:lnTo>
                <a:lnTo>
                  <a:pt x="5585974" y="3088822"/>
                </a:lnTo>
                <a:lnTo>
                  <a:pt x="5590202" y="3082783"/>
                </a:lnTo>
                <a:lnTo>
                  <a:pt x="5594428" y="3078557"/>
                </a:lnTo>
                <a:lnTo>
                  <a:pt x="5600465" y="3070105"/>
                </a:lnTo>
                <a:lnTo>
                  <a:pt x="5608314" y="3068293"/>
                </a:lnTo>
                <a:lnTo>
                  <a:pt x="5614351" y="3068293"/>
                </a:lnTo>
                <a:lnTo>
                  <a:pt x="5624616" y="3068293"/>
                </a:lnTo>
                <a:lnTo>
                  <a:pt x="5651182" y="3074331"/>
                </a:lnTo>
                <a:lnTo>
                  <a:pt x="5671709" y="3084594"/>
                </a:lnTo>
                <a:lnTo>
                  <a:pt x="5695860" y="3082783"/>
                </a:lnTo>
                <a:lnTo>
                  <a:pt x="5722424" y="3074331"/>
                </a:lnTo>
                <a:lnTo>
                  <a:pt x="5724235" y="3045350"/>
                </a:lnTo>
                <a:lnTo>
                  <a:pt x="5738123" y="3010333"/>
                </a:lnTo>
                <a:lnTo>
                  <a:pt x="5750198" y="2977126"/>
                </a:lnTo>
                <a:lnTo>
                  <a:pt x="5753819" y="2949354"/>
                </a:lnTo>
                <a:lnTo>
                  <a:pt x="5747782" y="2924599"/>
                </a:lnTo>
                <a:lnTo>
                  <a:pt x="5743556" y="2916147"/>
                </a:lnTo>
                <a:lnTo>
                  <a:pt x="5743556" y="2910110"/>
                </a:lnTo>
                <a:lnTo>
                  <a:pt x="5739330" y="2905882"/>
                </a:lnTo>
                <a:lnTo>
                  <a:pt x="5735104" y="2901656"/>
                </a:lnTo>
                <a:lnTo>
                  <a:pt x="5729066" y="2901656"/>
                </a:lnTo>
                <a:lnTo>
                  <a:pt x="5721216" y="2901656"/>
                </a:lnTo>
                <a:lnTo>
                  <a:pt x="5707330" y="2901656"/>
                </a:lnTo>
                <a:lnTo>
                  <a:pt x="5691029" y="2916147"/>
                </a:lnTo>
                <a:lnTo>
                  <a:pt x="5677143" y="2920373"/>
                </a:lnTo>
                <a:lnTo>
                  <a:pt x="5663255" y="2916147"/>
                </a:lnTo>
                <a:lnTo>
                  <a:pt x="5649369" y="2910110"/>
                </a:lnTo>
                <a:lnTo>
                  <a:pt x="5631257" y="2901656"/>
                </a:lnTo>
                <a:lnTo>
                  <a:pt x="5620992" y="2899845"/>
                </a:lnTo>
                <a:lnTo>
                  <a:pt x="5613145" y="2901656"/>
                </a:lnTo>
                <a:lnTo>
                  <a:pt x="5602880" y="2905882"/>
                </a:lnTo>
                <a:lnTo>
                  <a:pt x="5598654" y="2914336"/>
                </a:lnTo>
                <a:lnTo>
                  <a:pt x="5592616" y="2920373"/>
                </a:lnTo>
                <a:lnTo>
                  <a:pt x="5584768" y="2924599"/>
                </a:lnTo>
                <a:lnTo>
                  <a:pt x="5554579" y="2916147"/>
                </a:lnTo>
                <a:lnTo>
                  <a:pt x="5521976" y="2895619"/>
                </a:lnTo>
                <a:lnTo>
                  <a:pt x="5497825" y="2862412"/>
                </a:lnTo>
                <a:lnTo>
                  <a:pt x="5485750" y="2829206"/>
                </a:lnTo>
                <a:lnTo>
                  <a:pt x="5485750" y="2823168"/>
                </a:lnTo>
                <a:lnTo>
                  <a:pt x="5485750" y="2814716"/>
                </a:lnTo>
                <a:lnTo>
                  <a:pt x="5485750" y="2808679"/>
                </a:lnTo>
                <a:lnTo>
                  <a:pt x="5485750" y="2800225"/>
                </a:lnTo>
                <a:lnTo>
                  <a:pt x="5485750" y="2794189"/>
                </a:lnTo>
                <a:lnTo>
                  <a:pt x="5489978" y="2785737"/>
                </a:lnTo>
                <a:lnTo>
                  <a:pt x="5494204" y="2775472"/>
                </a:lnTo>
                <a:lnTo>
                  <a:pt x="5486355" y="2769435"/>
                </a:lnTo>
                <a:lnTo>
                  <a:pt x="5480316" y="2765209"/>
                </a:lnTo>
                <a:lnTo>
                  <a:pt x="5476090" y="2760983"/>
                </a:lnTo>
                <a:lnTo>
                  <a:pt x="5471864" y="2756755"/>
                </a:lnTo>
                <a:lnTo>
                  <a:pt x="5465827" y="2754945"/>
                </a:lnTo>
                <a:lnTo>
                  <a:pt x="5455563" y="2750719"/>
                </a:lnTo>
                <a:lnTo>
                  <a:pt x="5451337" y="2746492"/>
                </a:lnTo>
                <a:lnTo>
                  <a:pt x="5447111" y="2746492"/>
                </a:lnTo>
                <a:lnTo>
                  <a:pt x="5442884" y="2742266"/>
                </a:lnTo>
                <a:lnTo>
                  <a:pt x="5436846" y="2742266"/>
                </a:lnTo>
                <a:lnTo>
                  <a:pt x="5428999" y="2742266"/>
                </a:lnTo>
                <a:lnTo>
                  <a:pt x="5428999" y="2750719"/>
                </a:lnTo>
                <a:lnTo>
                  <a:pt x="5422960" y="2750719"/>
                </a:lnTo>
                <a:lnTo>
                  <a:pt x="5422960" y="2760983"/>
                </a:lnTo>
                <a:lnTo>
                  <a:pt x="5427186" y="2769435"/>
                </a:lnTo>
                <a:lnTo>
                  <a:pt x="5427186" y="2771246"/>
                </a:lnTo>
                <a:lnTo>
                  <a:pt x="5427186" y="2775472"/>
                </a:lnTo>
                <a:lnTo>
                  <a:pt x="5422960" y="2779698"/>
                </a:lnTo>
                <a:lnTo>
                  <a:pt x="5418734" y="2779698"/>
                </a:lnTo>
                <a:lnTo>
                  <a:pt x="5412697" y="2779698"/>
                </a:lnTo>
                <a:lnTo>
                  <a:pt x="5398809" y="2783926"/>
                </a:lnTo>
                <a:lnTo>
                  <a:pt x="5394583" y="2775472"/>
                </a:lnTo>
                <a:lnTo>
                  <a:pt x="5390357" y="2771246"/>
                </a:lnTo>
                <a:lnTo>
                  <a:pt x="5390357" y="2769435"/>
                </a:lnTo>
                <a:lnTo>
                  <a:pt x="5384320" y="2765209"/>
                </a:lnTo>
                <a:lnTo>
                  <a:pt x="5384320" y="2774869"/>
                </a:lnTo>
                <a:lnTo>
                  <a:pt x="5402432" y="2797207"/>
                </a:lnTo>
                <a:lnTo>
                  <a:pt x="5416318" y="2827999"/>
                </a:lnTo>
                <a:lnTo>
                  <a:pt x="5422357" y="2861206"/>
                </a:lnTo>
                <a:lnTo>
                  <a:pt x="5412092" y="2869658"/>
                </a:lnTo>
                <a:lnTo>
                  <a:pt x="5404243" y="2871469"/>
                </a:lnTo>
                <a:lnTo>
                  <a:pt x="5402432" y="2879921"/>
                </a:lnTo>
                <a:lnTo>
                  <a:pt x="5398206" y="2885960"/>
                </a:lnTo>
                <a:lnTo>
                  <a:pt x="5398206" y="2890186"/>
                </a:lnTo>
                <a:lnTo>
                  <a:pt x="5393980" y="2898638"/>
                </a:lnTo>
                <a:lnTo>
                  <a:pt x="5389754" y="2900450"/>
                </a:lnTo>
                <a:lnTo>
                  <a:pt x="5379489" y="2904676"/>
                </a:lnTo>
                <a:lnTo>
                  <a:pt x="5369225" y="2908902"/>
                </a:lnTo>
                <a:lnTo>
                  <a:pt x="5364999" y="2904676"/>
                </a:lnTo>
                <a:lnTo>
                  <a:pt x="5360773" y="2904676"/>
                </a:lnTo>
                <a:lnTo>
                  <a:pt x="5358962" y="2900450"/>
                </a:lnTo>
                <a:lnTo>
                  <a:pt x="5351113" y="2900450"/>
                </a:lnTo>
                <a:lnTo>
                  <a:pt x="5318510" y="2803848"/>
                </a:lnTo>
                <a:lnTo>
                  <a:pt x="5312473" y="2799622"/>
                </a:lnTo>
                <a:lnTo>
                  <a:pt x="5304624" y="2793586"/>
                </a:lnTo>
                <a:lnTo>
                  <a:pt x="5294359" y="2785131"/>
                </a:lnTo>
                <a:lnTo>
                  <a:pt x="5288322" y="2783321"/>
                </a:lnTo>
                <a:lnTo>
                  <a:pt x="5280473" y="2774869"/>
                </a:lnTo>
                <a:lnTo>
                  <a:pt x="5276247" y="2754342"/>
                </a:lnTo>
                <a:lnTo>
                  <a:pt x="5280473" y="2735625"/>
                </a:lnTo>
                <a:lnTo>
                  <a:pt x="5284699" y="2721134"/>
                </a:lnTo>
                <a:lnTo>
                  <a:pt x="5284699" y="2706643"/>
                </a:lnTo>
                <a:lnTo>
                  <a:pt x="5274434" y="2696380"/>
                </a:lnTo>
                <a:lnTo>
                  <a:pt x="5247870" y="2677664"/>
                </a:lnTo>
                <a:lnTo>
                  <a:pt x="5227343" y="2667398"/>
                </a:lnTo>
                <a:lnTo>
                  <a:pt x="5209229" y="2663173"/>
                </a:lnTo>
                <a:lnTo>
                  <a:pt x="5192927" y="2652908"/>
                </a:lnTo>
                <a:lnTo>
                  <a:pt x="5179041" y="2630570"/>
                </a:lnTo>
                <a:lnTo>
                  <a:pt x="5165155" y="2591326"/>
                </a:lnTo>
                <a:lnTo>
                  <a:pt x="5136779" y="2599779"/>
                </a:lnTo>
                <a:lnTo>
                  <a:pt x="5132553" y="2587705"/>
                </a:lnTo>
                <a:lnTo>
                  <a:pt x="5132553" y="2581666"/>
                </a:lnTo>
                <a:lnTo>
                  <a:pt x="5128327" y="2573214"/>
                </a:lnTo>
                <a:close/>
                <a:moveTo>
                  <a:pt x="2701834" y="2558722"/>
                </a:moveTo>
                <a:lnTo>
                  <a:pt x="2701532" y="2559325"/>
                </a:lnTo>
                <a:lnTo>
                  <a:pt x="2707258" y="2559325"/>
                </a:lnTo>
                <a:lnTo>
                  <a:pt x="2707264" y="2559325"/>
                </a:lnTo>
                <a:lnTo>
                  <a:pt x="2705453" y="2567781"/>
                </a:lnTo>
                <a:lnTo>
                  <a:pt x="2701225" y="2571402"/>
                </a:lnTo>
                <a:lnTo>
                  <a:pt x="2696998" y="2578044"/>
                </a:lnTo>
                <a:lnTo>
                  <a:pt x="2696998" y="2581667"/>
                </a:lnTo>
                <a:lnTo>
                  <a:pt x="2695330" y="2591678"/>
                </a:lnTo>
                <a:lnTo>
                  <a:pt x="2695797" y="2591929"/>
                </a:lnTo>
                <a:lnTo>
                  <a:pt x="2697608" y="2581666"/>
                </a:lnTo>
                <a:lnTo>
                  <a:pt x="2697608" y="2577441"/>
                </a:lnTo>
                <a:lnTo>
                  <a:pt x="2701834" y="2571402"/>
                </a:lnTo>
                <a:lnTo>
                  <a:pt x="2706060" y="2567174"/>
                </a:lnTo>
                <a:lnTo>
                  <a:pt x="2707872" y="2558722"/>
                </a:lnTo>
                <a:close/>
                <a:moveTo>
                  <a:pt x="5611937" y="2529138"/>
                </a:moveTo>
                <a:lnTo>
                  <a:pt x="5604088" y="2545439"/>
                </a:lnTo>
                <a:lnTo>
                  <a:pt x="5590202" y="2572008"/>
                </a:lnTo>
                <a:lnTo>
                  <a:pt x="5572088" y="2600986"/>
                </a:lnTo>
                <a:lnTo>
                  <a:pt x="5555787" y="2629967"/>
                </a:lnTo>
                <a:lnTo>
                  <a:pt x="5541901" y="2654720"/>
                </a:lnTo>
                <a:lnTo>
                  <a:pt x="5534051" y="2675248"/>
                </a:lnTo>
                <a:lnTo>
                  <a:pt x="5534051" y="2687324"/>
                </a:lnTo>
                <a:lnTo>
                  <a:pt x="5538278" y="2701815"/>
                </a:lnTo>
                <a:lnTo>
                  <a:pt x="5538278" y="2707850"/>
                </a:lnTo>
                <a:lnTo>
                  <a:pt x="5542504" y="2716304"/>
                </a:lnTo>
                <a:lnTo>
                  <a:pt x="5548542" y="2718115"/>
                </a:lnTo>
                <a:lnTo>
                  <a:pt x="5556392" y="2722342"/>
                </a:lnTo>
                <a:lnTo>
                  <a:pt x="5566654" y="2726567"/>
                </a:lnTo>
                <a:lnTo>
                  <a:pt x="5595031" y="2736833"/>
                </a:lnTo>
                <a:lnTo>
                  <a:pt x="5623408" y="2732606"/>
                </a:lnTo>
                <a:lnTo>
                  <a:pt x="5647559" y="2722342"/>
                </a:lnTo>
                <a:lnTo>
                  <a:pt x="5675935" y="2707850"/>
                </a:lnTo>
                <a:lnTo>
                  <a:pt x="5704312" y="2703625"/>
                </a:lnTo>
                <a:lnTo>
                  <a:pt x="5732689" y="2703625"/>
                </a:lnTo>
                <a:lnTo>
                  <a:pt x="5750801" y="2715700"/>
                </a:lnTo>
                <a:lnTo>
                  <a:pt x="5764687" y="2725965"/>
                </a:lnTo>
                <a:lnTo>
                  <a:pt x="5780988" y="2732001"/>
                </a:lnTo>
                <a:lnTo>
                  <a:pt x="5823253" y="2740454"/>
                </a:lnTo>
                <a:lnTo>
                  <a:pt x="5865516" y="2736228"/>
                </a:lnTo>
                <a:lnTo>
                  <a:pt x="5904155" y="2725965"/>
                </a:lnTo>
                <a:lnTo>
                  <a:pt x="5915023" y="2704229"/>
                </a:lnTo>
                <a:lnTo>
                  <a:pt x="5902949" y="2704229"/>
                </a:lnTo>
                <a:lnTo>
                  <a:pt x="5886646" y="2675248"/>
                </a:lnTo>
                <a:lnTo>
                  <a:pt x="5858269" y="2650493"/>
                </a:lnTo>
                <a:lnTo>
                  <a:pt x="5817819" y="2625741"/>
                </a:lnTo>
                <a:lnTo>
                  <a:pt x="5779178" y="2603401"/>
                </a:lnTo>
                <a:lnTo>
                  <a:pt x="5748990" y="2593138"/>
                </a:lnTo>
                <a:lnTo>
                  <a:pt x="5730876" y="2607627"/>
                </a:lnTo>
                <a:lnTo>
                  <a:pt x="5706727" y="2617891"/>
                </a:lnTo>
                <a:lnTo>
                  <a:pt x="5688614" y="2616081"/>
                </a:lnTo>
                <a:lnTo>
                  <a:pt x="5678351" y="2601591"/>
                </a:lnTo>
                <a:lnTo>
                  <a:pt x="5664463" y="2587099"/>
                </a:lnTo>
                <a:lnTo>
                  <a:pt x="5656616" y="2568384"/>
                </a:lnTo>
                <a:lnTo>
                  <a:pt x="5680764" y="2559928"/>
                </a:lnTo>
                <a:lnTo>
                  <a:pt x="5678954" y="2558119"/>
                </a:lnTo>
                <a:lnTo>
                  <a:pt x="5674728" y="2558119"/>
                </a:lnTo>
                <a:lnTo>
                  <a:pt x="5670501" y="2558119"/>
                </a:lnTo>
                <a:lnTo>
                  <a:pt x="5664463" y="2553892"/>
                </a:lnTo>
                <a:lnTo>
                  <a:pt x="5652389" y="2543628"/>
                </a:lnTo>
                <a:lnTo>
                  <a:pt x="5642125" y="2539402"/>
                </a:lnTo>
                <a:lnTo>
                  <a:pt x="5628239" y="2533364"/>
                </a:lnTo>
                <a:close/>
                <a:moveTo>
                  <a:pt x="6178263" y="2518875"/>
                </a:moveTo>
                <a:lnTo>
                  <a:pt x="6155923" y="2537592"/>
                </a:lnTo>
                <a:lnTo>
                  <a:pt x="6131772" y="2547854"/>
                </a:lnTo>
                <a:lnTo>
                  <a:pt x="6107621" y="2558119"/>
                </a:lnTo>
                <a:lnTo>
                  <a:pt x="6085283" y="2576838"/>
                </a:lnTo>
                <a:lnTo>
                  <a:pt x="6071397" y="2599175"/>
                </a:lnTo>
                <a:lnTo>
                  <a:pt x="6065359" y="2629967"/>
                </a:lnTo>
                <a:lnTo>
                  <a:pt x="6075623" y="2663173"/>
                </a:lnTo>
                <a:lnTo>
                  <a:pt x="6097962" y="2696380"/>
                </a:lnTo>
                <a:lnTo>
                  <a:pt x="6118491" y="2729586"/>
                </a:lnTo>
                <a:lnTo>
                  <a:pt x="6142642" y="2756153"/>
                </a:lnTo>
                <a:lnTo>
                  <a:pt x="6156528" y="2782718"/>
                </a:lnTo>
                <a:lnTo>
                  <a:pt x="6132377" y="2782718"/>
                </a:lnTo>
                <a:lnTo>
                  <a:pt x="6132377" y="2827999"/>
                </a:lnTo>
                <a:lnTo>
                  <a:pt x="6140226" y="2861206"/>
                </a:lnTo>
                <a:lnTo>
                  <a:pt x="6160754" y="2879921"/>
                </a:lnTo>
                <a:lnTo>
                  <a:pt x="6196980" y="2885960"/>
                </a:lnTo>
                <a:lnTo>
                  <a:pt x="6249505" y="2884149"/>
                </a:lnTo>
                <a:lnTo>
                  <a:pt x="6245279" y="2843092"/>
                </a:lnTo>
                <a:lnTo>
                  <a:pt x="6237430" y="2818339"/>
                </a:lnTo>
                <a:lnTo>
                  <a:pt x="6227167" y="2797812"/>
                </a:lnTo>
                <a:lnTo>
                  <a:pt x="6222941" y="2775472"/>
                </a:lnTo>
                <a:lnTo>
                  <a:pt x="6227167" y="2742266"/>
                </a:lnTo>
                <a:lnTo>
                  <a:pt x="6235014" y="2746492"/>
                </a:lnTo>
                <a:lnTo>
                  <a:pt x="6241053" y="2746492"/>
                </a:lnTo>
                <a:lnTo>
                  <a:pt x="6248902" y="2746492"/>
                </a:lnTo>
                <a:lnTo>
                  <a:pt x="6254939" y="2746492"/>
                </a:lnTo>
                <a:lnTo>
                  <a:pt x="6265204" y="2741661"/>
                </a:lnTo>
                <a:lnTo>
                  <a:pt x="6259165" y="2735625"/>
                </a:lnTo>
                <a:lnTo>
                  <a:pt x="6251318" y="2731398"/>
                </a:lnTo>
                <a:lnTo>
                  <a:pt x="6249505" y="2729586"/>
                </a:lnTo>
                <a:lnTo>
                  <a:pt x="6241658" y="2721134"/>
                </a:lnTo>
                <a:lnTo>
                  <a:pt x="6235619" y="2716908"/>
                </a:lnTo>
                <a:lnTo>
                  <a:pt x="6231393" y="2721134"/>
                </a:lnTo>
                <a:lnTo>
                  <a:pt x="6231393" y="2729586"/>
                </a:lnTo>
                <a:lnTo>
                  <a:pt x="6227167" y="2735625"/>
                </a:lnTo>
                <a:lnTo>
                  <a:pt x="6227167" y="2739851"/>
                </a:lnTo>
                <a:lnTo>
                  <a:pt x="6222941" y="2741661"/>
                </a:lnTo>
                <a:lnTo>
                  <a:pt x="6221129" y="2739851"/>
                </a:lnTo>
                <a:lnTo>
                  <a:pt x="6216902" y="2731398"/>
                </a:lnTo>
                <a:lnTo>
                  <a:pt x="6206640" y="2715097"/>
                </a:lnTo>
                <a:lnTo>
                  <a:pt x="6196375" y="2696380"/>
                </a:lnTo>
                <a:lnTo>
                  <a:pt x="6198186" y="2687929"/>
                </a:lnTo>
                <a:lnTo>
                  <a:pt x="6202414" y="2687929"/>
                </a:lnTo>
                <a:lnTo>
                  <a:pt x="6206640" y="2686117"/>
                </a:lnTo>
                <a:lnTo>
                  <a:pt x="6208450" y="2677664"/>
                </a:lnTo>
                <a:lnTo>
                  <a:pt x="6178263" y="2658946"/>
                </a:lnTo>
                <a:lnTo>
                  <a:pt x="6154112" y="2629967"/>
                </a:lnTo>
                <a:lnTo>
                  <a:pt x="6140226" y="2599175"/>
                </a:lnTo>
                <a:lnTo>
                  <a:pt x="6178866" y="2594949"/>
                </a:lnTo>
                <a:lnTo>
                  <a:pt x="6207243" y="2584685"/>
                </a:lnTo>
                <a:lnTo>
                  <a:pt x="6221129" y="2558119"/>
                </a:lnTo>
                <a:lnTo>
                  <a:pt x="6227167" y="2527327"/>
                </a:lnTo>
                <a:lnTo>
                  <a:pt x="6216902" y="2523101"/>
                </a:lnTo>
                <a:lnTo>
                  <a:pt x="6206640" y="2523101"/>
                </a:lnTo>
                <a:lnTo>
                  <a:pt x="6196375" y="2518875"/>
                </a:lnTo>
                <a:close/>
                <a:moveTo>
                  <a:pt x="5799102" y="2514044"/>
                </a:moveTo>
                <a:lnTo>
                  <a:pt x="5770725" y="2528535"/>
                </a:lnTo>
                <a:lnTo>
                  <a:pt x="5736310" y="2538798"/>
                </a:lnTo>
                <a:lnTo>
                  <a:pt x="5736310" y="2567781"/>
                </a:lnTo>
                <a:lnTo>
                  <a:pt x="5750198" y="2572008"/>
                </a:lnTo>
                <a:lnTo>
                  <a:pt x="5766499" y="2573817"/>
                </a:lnTo>
                <a:lnTo>
                  <a:pt x="5788837" y="2573817"/>
                </a:lnTo>
                <a:lnTo>
                  <a:pt x="5788837" y="2559325"/>
                </a:lnTo>
                <a:lnTo>
                  <a:pt x="5794876" y="2549063"/>
                </a:lnTo>
                <a:lnTo>
                  <a:pt x="5799102" y="2538798"/>
                </a:lnTo>
                <a:lnTo>
                  <a:pt x="5799102" y="2528535"/>
                </a:lnTo>
                <a:lnTo>
                  <a:pt x="5799102" y="2520083"/>
                </a:lnTo>
                <a:close/>
                <a:moveTo>
                  <a:pt x="3052010" y="2495327"/>
                </a:moveTo>
                <a:lnTo>
                  <a:pt x="3058048" y="2514043"/>
                </a:lnTo>
                <a:lnTo>
                  <a:pt x="3061669" y="2538797"/>
                </a:lnTo>
                <a:lnTo>
                  <a:pt x="3065898" y="2559325"/>
                </a:lnTo>
                <a:lnTo>
                  <a:pt x="3061669" y="2563549"/>
                </a:lnTo>
                <a:lnTo>
                  <a:pt x="3058048" y="2563549"/>
                </a:lnTo>
                <a:lnTo>
                  <a:pt x="3055632" y="2563549"/>
                </a:lnTo>
                <a:lnTo>
                  <a:pt x="3055632" y="2567777"/>
                </a:lnTo>
                <a:lnTo>
                  <a:pt x="3052010" y="2567777"/>
                </a:lnTo>
                <a:lnTo>
                  <a:pt x="3037519" y="2567777"/>
                </a:lnTo>
                <a:lnTo>
                  <a:pt x="3033291" y="2563549"/>
                </a:lnTo>
                <a:lnTo>
                  <a:pt x="3033291" y="2559325"/>
                </a:lnTo>
                <a:lnTo>
                  <a:pt x="3033291" y="2557512"/>
                </a:lnTo>
                <a:lnTo>
                  <a:pt x="3029670" y="2557512"/>
                </a:lnTo>
                <a:lnTo>
                  <a:pt x="3027254" y="2553288"/>
                </a:lnTo>
                <a:close/>
                <a:moveTo>
                  <a:pt x="2265920" y="2427706"/>
                </a:moveTo>
                <a:lnTo>
                  <a:pt x="2249618" y="2452462"/>
                </a:lnTo>
                <a:lnTo>
                  <a:pt x="2231506" y="2474799"/>
                </a:lnTo>
                <a:lnTo>
                  <a:pt x="2221242" y="2505592"/>
                </a:lnTo>
                <a:lnTo>
                  <a:pt x="2241769" y="2503779"/>
                </a:lnTo>
                <a:lnTo>
                  <a:pt x="2255657" y="2509818"/>
                </a:lnTo>
                <a:lnTo>
                  <a:pt x="2265920" y="2520080"/>
                </a:lnTo>
                <a:lnTo>
                  <a:pt x="2279807" y="2538798"/>
                </a:lnTo>
                <a:lnTo>
                  <a:pt x="2284033" y="2524308"/>
                </a:lnTo>
                <a:lnTo>
                  <a:pt x="2284033" y="2514044"/>
                </a:lnTo>
                <a:lnTo>
                  <a:pt x="2288260" y="2505592"/>
                </a:lnTo>
                <a:lnTo>
                  <a:pt x="2288260" y="2495327"/>
                </a:lnTo>
                <a:lnTo>
                  <a:pt x="2306372" y="2495327"/>
                </a:lnTo>
                <a:lnTo>
                  <a:pt x="2316636" y="2520080"/>
                </a:lnTo>
                <a:lnTo>
                  <a:pt x="2332938" y="2528535"/>
                </a:lnTo>
                <a:lnTo>
                  <a:pt x="2346824" y="2534573"/>
                </a:lnTo>
                <a:lnTo>
                  <a:pt x="2360710" y="2543023"/>
                </a:lnTo>
                <a:lnTo>
                  <a:pt x="2374596" y="2559325"/>
                </a:lnTo>
                <a:lnTo>
                  <a:pt x="2360710" y="2581666"/>
                </a:lnTo>
                <a:lnTo>
                  <a:pt x="2344408" y="2606420"/>
                </a:lnTo>
                <a:lnTo>
                  <a:pt x="2330522" y="2639628"/>
                </a:lnTo>
                <a:lnTo>
                  <a:pt x="2318447" y="2668606"/>
                </a:lnTo>
                <a:lnTo>
                  <a:pt x="2318447" y="2686722"/>
                </a:lnTo>
                <a:lnTo>
                  <a:pt x="2320863" y="2698794"/>
                </a:lnTo>
                <a:lnTo>
                  <a:pt x="2320863" y="2704833"/>
                </a:lnTo>
                <a:lnTo>
                  <a:pt x="2325089" y="2709059"/>
                </a:lnTo>
                <a:lnTo>
                  <a:pt x="2329315" y="2713285"/>
                </a:lnTo>
                <a:lnTo>
                  <a:pt x="2331125" y="2717511"/>
                </a:lnTo>
                <a:lnTo>
                  <a:pt x="2343200" y="2719323"/>
                </a:lnTo>
                <a:lnTo>
                  <a:pt x="2343200" y="2713285"/>
                </a:lnTo>
                <a:lnTo>
                  <a:pt x="2349239" y="2698794"/>
                </a:lnTo>
                <a:lnTo>
                  <a:pt x="2359502" y="2676456"/>
                </a:lnTo>
                <a:lnTo>
                  <a:pt x="2371577" y="2647475"/>
                </a:lnTo>
                <a:lnTo>
                  <a:pt x="2381843" y="2622721"/>
                </a:lnTo>
                <a:lnTo>
                  <a:pt x="2392106" y="2602194"/>
                </a:lnTo>
                <a:lnTo>
                  <a:pt x="2396334" y="2587703"/>
                </a:lnTo>
                <a:lnTo>
                  <a:pt x="2420482" y="2587703"/>
                </a:lnTo>
                <a:lnTo>
                  <a:pt x="2424710" y="2626946"/>
                </a:lnTo>
                <a:lnTo>
                  <a:pt x="2424710" y="2661965"/>
                </a:lnTo>
                <a:lnTo>
                  <a:pt x="2424710" y="2705436"/>
                </a:lnTo>
                <a:lnTo>
                  <a:pt x="2428937" y="2752529"/>
                </a:lnTo>
                <a:lnTo>
                  <a:pt x="2473615" y="2758568"/>
                </a:lnTo>
                <a:lnTo>
                  <a:pt x="2491727" y="2732002"/>
                </a:lnTo>
                <a:lnTo>
                  <a:pt x="2524329" y="2713285"/>
                </a:lnTo>
                <a:lnTo>
                  <a:pt x="2558743" y="2694568"/>
                </a:lnTo>
                <a:lnTo>
                  <a:pt x="2594969" y="2680080"/>
                </a:lnTo>
                <a:lnTo>
                  <a:pt x="2629384" y="2665587"/>
                </a:lnTo>
                <a:lnTo>
                  <a:pt x="2661987" y="2646870"/>
                </a:lnTo>
                <a:lnTo>
                  <a:pt x="2675873" y="2626343"/>
                </a:lnTo>
                <a:lnTo>
                  <a:pt x="2668023" y="2626343"/>
                </a:lnTo>
                <a:lnTo>
                  <a:pt x="2666213" y="2617891"/>
                </a:lnTo>
                <a:lnTo>
                  <a:pt x="2666213" y="2616079"/>
                </a:lnTo>
                <a:lnTo>
                  <a:pt x="2661987" y="2611853"/>
                </a:lnTo>
                <a:lnTo>
                  <a:pt x="2657761" y="2611853"/>
                </a:lnTo>
                <a:lnTo>
                  <a:pt x="2653533" y="2611853"/>
                </a:lnTo>
                <a:lnTo>
                  <a:pt x="2647496" y="2607627"/>
                </a:lnTo>
                <a:lnTo>
                  <a:pt x="2633610" y="2617891"/>
                </a:lnTo>
                <a:lnTo>
                  <a:pt x="2609460" y="2632381"/>
                </a:lnTo>
                <a:lnTo>
                  <a:pt x="2581083" y="2654720"/>
                </a:lnTo>
                <a:lnTo>
                  <a:pt x="2544856" y="2673438"/>
                </a:lnTo>
                <a:lnTo>
                  <a:pt x="2512254" y="2693965"/>
                </a:lnTo>
                <a:lnTo>
                  <a:pt x="2482067" y="2708456"/>
                </a:lnTo>
                <a:lnTo>
                  <a:pt x="2459726" y="2716908"/>
                </a:lnTo>
                <a:lnTo>
                  <a:pt x="2453691" y="2718719"/>
                </a:lnTo>
                <a:lnTo>
                  <a:pt x="2449464" y="2716908"/>
                </a:lnTo>
                <a:lnTo>
                  <a:pt x="2445238" y="2712682"/>
                </a:lnTo>
                <a:lnTo>
                  <a:pt x="2445238" y="2708456"/>
                </a:lnTo>
                <a:lnTo>
                  <a:pt x="2445238" y="2704228"/>
                </a:lnTo>
                <a:lnTo>
                  <a:pt x="2443425" y="2698192"/>
                </a:lnTo>
                <a:lnTo>
                  <a:pt x="2453691" y="2679475"/>
                </a:lnTo>
                <a:lnTo>
                  <a:pt x="2453691" y="2664982"/>
                </a:lnTo>
                <a:lnTo>
                  <a:pt x="2449464" y="2654720"/>
                </a:lnTo>
                <a:lnTo>
                  <a:pt x="2445238" y="2636005"/>
                </a:lnTo>
                <a:lnTo>
                  <a:pt x="2453085" y="2615476"/>
                </a:lnTo>
                <a:lnTo>
                  <a:pt x="2457314" y="2611251"/>
                </a:lnTo>
                <a:lnTo>
                  <a:pt x="2459124" y="2607025"/>
                </a:lnTo>
                <a:lnTo>
                  <a:pt x="2463350" y="2602799"/>
                </a:lnTo>
                <a:lnTo>
                  <a:pt x="2467576" y="2602799"/>
                </a:lnTo>
                <a:lnTo>
                  <a:pt x="2471802" y="2602799"/>
                </a:lnTo>
                <a:lnTo>
                  <a:pt x="2473615" y="2600986"/>
                </a:lnTo>
                <a:lnTo>
                  <a:pt x="2477841" y="2596760"/>
                </a:lnTo>
                <a:lnTo>
                  <a:pt x="2477841" y="2588308"/>
                </a:lnTo>
                <a:lnTo>
                  <a:pt x="2482067" y="2578043"/>
                </a:lnTo>
                <a:lnTo>
                  <a:pt x="2482067" y="2559325"/>
                </a:lnTo>
                <a:lnTo>
                  <a:pt x="2463955" y="2549062"/>
                </a:lnTo>
                <a:lnTo>
                  <a:pt x="2445841" y="2544836"/>
                </a:lnTo>
                <a:lnTo>
                  <a:pt x="2431956" y="2544836"/>
                </a:lnTo>
                <a:lnTo>
                  <a:pt x="2415654" y="2538798"/>
                </a:lnTo>
                <a:lnTo>
                  <a:pt x="2389087" y="2520080"/>
                </a:lnTo>
                <a:lnTo>
                  <a:pt x="2372785" y="2503779"/>
                </a:lnTo>
                <a:lnTo>
                  <a:pt x="2360710" y="2481442"/>
                </a:lnTo>
                <a:lnTo>
                  <a:pt x="2346824" y="2460914"/>
                </a:lnTo>
                <a:lnTo>
                  <a:pt x="2330522" y="2446423"/>
                </a:lnTo>
                <a:lnTo>
                  <a:pt x="2302145" y="2431931"/>
                </a:lnTo>
                <a:close/>
                <a:moveTo>
                  <a:pt x="2977132" y="2395103"/>
                </a:moveTo>
                <a:lnTo>
                  <a:pt x="3003699" y="2396914"/>
                </a:lnTo>
                <a:lnTo>
                  <a:pt x="3019397" y="2401140"/>
                </a:lnTo>
                <a:lnTo>
                  <a:pt x="3041737" y="2409595"/>
                </a:lnTo>
                <a:lnTo>
                  <a:pt x="3041737" y="2425897"/>
                </a:lnTo>
                <a:lnTo>
                  <a:pt x="3033888" y="2425897"/>
                </a:lnTo>
                <a:lnTo>
                  <a:pt x="3027849" y="2430123"/>
                </a:lnTo>
                <a:lnTo>
                  <a:pt x="3019397" y="2430123"/>
                </a:lnTo>
                <a:lnTo>
                  <a:pt x="3013360" y="2430123"/>
                </a:lnTo>
                <a:lnTo>
                  <a:pt x="3003699" y="2433747"/>
                </a:lnTo>
                <a:lnTo>
                  <a:pt x="2995245" y="2423482"/>
                </a:lnTo>
                <a:lnTo>
                  <a:pt x="2991019" y="2419858"/>
                </a:lnTo>
                <a:lnTo>
                  <a:pt x="2989208" y="2411405"/>
                </a:lnTo>
                <a:lnTo>
                  <a:pt x="2984982" y="2405368"/>
                </a:lnTo>
                <a:close/>
                <a:moveTo>
                  <a:pt x="3143170" y="2354046"/>
                </a:moveTo>
                <a:lnTo>
                  <a:pt x="3165508" y="2354046"/>
                </a:lnTo>
                <a:lnTo>
                  <a:pt x="3165508" y="2383026"/>
                </a:lnTo>
                <a:lnTo>
                  <a:pt x="3165508" y="2409592"/>
                </a:lnTo>
                <a:lnTo>
                  <a:pt x="3169734" y="2430120"/>
                </a:lnTo>
                <a:lnTo>
                  <a:pt x="3171547" y="2454270"/>
                </a:lnTo>
                <a:lnTo>
                  <a:pt x="3211998" y="2454270"/>
                </a:lnTo>
                <a:lnTo>
                  <a:pt x="3211998" y="2495325"/>
                </a:lnTo>
                <a:lnTo>
                  <a:pt x="3228301" y="2495325"/>
                </a:lnTo>
                <a:lnTo>
                  <a:pt x="3232527" y="2497138"/>
                </a:lnTo>
                <a:lnTo>
                  <a:pt x="3236753" y="2497138"/>
                </a:lnTo>
                <a:lnTo>
                  <a:pt x="3240374" y="2497138"/>
                </a:lnTo>
                <a:lnTo>
                  <a:pt x="3242790" y="2497138"/>
                </a:lnTo>
                <a:lnTo>
                  <a:pt x="3246413" y="2497138"/>
                </a:lnTo>
                <a:lnTo>
                  <a:pt x="3250639" y="2501364"/>
                </a:lnTo>
                <a:lnTo>
                  <a:pt x="3246413" y="2523702"/>
                </a:lnTo>
                <a:lnTo>
                  <a:pt x="3240374" y="2548457"/>
                </a:lnTo>
                <a:lnTo>
                  <a:pt x="3236753" y="2572606"/>
                </a:lnTo>
                <a:lnTo>
                  <a:pt x="3228301" y="2572606"/>
                </a:lnTo>
                <a:lnTo>
                  <a:pt x="3226488" y="2564759"/>
                </a:lnTo>
                <a:lnTo>
                  <a:pt x="3226488" y="2562343"/>
                </a:lnTo>
                <a:lnTo>
                  <a:pt x="3226488" y="2558721"/>
                </a:lnTo>
                <a:lnTo>
                  <a:pt x="3222262" y="2554494"/>
                </a:lnTo>
                <a:lnTo>
                  <a:pt x="3222262" y="2550269"/>
                </a:lnTo>
                <a:lnTo>
                  <a:pt x="3218036" y="2558721"/>
                </a:lnTo>
                <a:lnTo>
                  <a:pt x="3214413" y="2558721"/>
                </a:lnTo>
                <a:lnTo>
                  <a:pt x="3214413" y="2562343"/>
                </a:lnTo>
                <a:lnTo>
                  <a:pt x="3211998" y="2562343"/>
                </a:lnTo>
                <a:lnTo>
                  <a:pt x="3204150" y="2564759"/>
                </a:lnTo>
                <a:lnTo>
                  <a:pt x="3204150" y="2550269"/>
                </a:lnTo>
                <a:lnTo>
                  <a:pt x="3208376" y="2548457"/>
                </a:lnTo>
                <a:lnTo>
                  <a:pt x="3208376" y="2544229"/>
                </a:lnTo>
                <a:lnTo>
                  <a:pt x="3211998" y="2540004"/>
                </a:lnTo>
                <a:lnTo>
                  <a:pt x="3211998" y="2533967"/>
                </a:lnTo>
                <a:lnTo>
                  <a:pt x="3211998" y="2526118"/>
                </a:lnTo>
                <a:lnTo>
                  <a:pt x="3204150" y="2526118"/>
                </a:lnTo>
                <a:lnTo>
                  <a:pt x="3189659" y="2540004"/>
                </a:lnTo>
                <a:lnTo>
                  <a:pt x="3175773" y="2554494"/>
                </a:lnTo>
                <a:lnTo>
                  <a:pt x="3157658" y="2564759"/>
                </a:lnTo>
                <a:lnTo>
                  <a:pt x="3157658" y="2554494"/>
                </a:lnTo>
                <a:lnTo>
                  <a:pt x="3157658" y="2544229"/>
                </a:lnTo>
                <a:lnTo>
                  <a:pt x="3157658" y="2540004"/>
                </a:lnTo>
                <a:lnTo>
                  <a:pt x="3155243" y="2538193"/>
                </a:lnTo>
                <a:lnTo>
                  <a:pt x="3147395" y="2533967"/>
                </a:lnTo>
                <a:lnTo>
                  <a:pt x="3137131" y="2533967"/>
                </a:lnTo>
                <a:lnTo>
                  <a:pt x="3119019" y="2533967"/>
                </a:lnTo>
                <a:lnTo>
                  <a:pt x="3112980" y="2533967"/>
                </a:lnTo>
                <a:lnTo>
                  <a:pt x="3104528" y="2533967"/>
                </a:lnTo>
                <a:lnTo>
                  <a:pt x="3094868" y="2529741"/>
                </a:lnTo>
                <a:lnTo>
                  <a:pt x="3084603" y="2529741"/>
                </a:lnTo>
                <a:lnTo>
                  <a:pt x="3074340" y="2526118"/>
                </a:lnTo>
                <a:lnTo>
                  <a:pt x="3066490" y="2519476"/>
                </a:lnTo>
                <a:lnTo>
                  <a:pt x="3086415" y="2491099"/>
                </a:lnTo>
                <a:lnTo>
                  <a:pt x="3108754" y="2448234"/>
                </a:lnTo>
                <a:lnTo>
                  <a:pt x="3123245" y="2401140"/>
                </a:lnTo>
                <a:close/>
                <a:moveTo>
                  <a:pt x="2472391" y="2229672"/>
                </a:moveTo>
                <a:lnTo>
                  <a:pt x="2502578" y="2229672"/>
                </a:lnTo>
                <a:lnTo>
                  <a:pt x="2502578" y="2244162"/>
                </a:lnTo>
                <a:lnTo>
                  <a:pt x="2496542" y="2244162"/>
                </a:lnTo>
                <a:lnTo>
                  <a:pt x="2492919" y="2247783"/>
                </a:lnTo>
                <a:lnTo>
                  <a:pt x="2490503" y="2247783"/>
                </a:lnTo>
                <a:lnTo>
                  <a:pt x="2486882" y="2247783"/>
                </a:lnTo>
                <a:lnTo>
                  <a:pt x="2482656" y="2252012"/>
                </a:lnTo>
                <a:lnTo>
                  <a:pt x="2472391" y="2252012"/>
                </a:lnTo>
                <a:close/>
                <a:moveTo>
                  <a:pt x="1043899" y="2213370"/>
                </a:moveTo>
                <a:lnTo>
                  <a:pt x="1057785" y="2213370"/>
                </a:lnTo>
                <a:lnTo>
                  <a:pt x="1063823" y="2215181"/>
                </a:lnTo>
                <a:lnTo>
                  <a:pt x="1072275" y="2219408"/>
                </a:lnTo>
                <a:lnTo>
                  <a:pt x="1081935" y="2219408"/>
                </a:lnTo>
                <a:lnTo>
                  <a:pt x="1096426" y="2219408"/>
                </a:lnTo>
                <a:lnTo>
                  <a:pt x="1100652" y="2247783"/>
                </a:lnTo>
                <a:lnTo>
                  <a:pt x="1106689" y="2270726"/>
                </a:lnTo>
                <a:lnTo>
                  <a:pt x="1110312" y="2299103"/>
                </a:lnTo>
                <a:lnTo>
                  <a:pt x="1096426" y="2299103"/>
                </a:lnTo>
                <a:lnTo>
                  <a:pt x="1088577" y="2287028"/>
                </a:lnTo>
                <a:lnTo>
                  <a:pt x="1081935" y="2280991"/>
                </a:lnTo>
                <a:lnTo>
                  <a:pt x="1072275" y="2272539"/>
                </a:lnTo>
                <a:lnTo>
                  <a:pt x="1063823" y="2266500"/>
                </a:lnTo>
                <a:lnTo>
                  <a:pt x="1057785" y="2256238"/>
                </a:lnTo>
                <a:lnTo>
                  <a:pt x="1049935" y="2244162"/>
                </a:lnTo>
                <a:lnTo>
                  <a:pt x="1045709" y="2238124"/>
                </a:lnTo>
                <a:lnTo>
                  <a:pt x="1043899" y="2229672"/>
                </a:lnTo>
                <a:lnTo>
                  <a:pt x="1043899" y="2223635"/>
                </a:lnTo>
                <a:close/>
                <a:moveTo>
                  <a:pt x="8722502" y="2186807"/>
                </a:moveTo>
                <a:lnTo>
                  <a:pt x="8726728" y="2191033"/>
                </a:lnTo>
                <a:lnTo>
                  <a:pt x="8726728" y="2194656"/>
                </a:lnTo>
                <a:lnTo>
                  <a:pt x="8728538" y="2194656"/>
                </a:lnTo>
                <a:lnTo>
                  <a:pt x="8728538" y="2198882"/>
                </a:lnTo>
                <a:lnTo>
                  <a:pt x="8740614" y="2223635"/>
                </a:lnTo>
                <a:lnTo>
                  <a:pt x="8740614" y="2256239"/>
                </a:lnTo>
                <a:lnTo>
                  <a:pt x="8740614" y="2287031"/>
                </a:lnTo>
                <a:lnTo>
                  <a:pt x="8746652" y="2323860"/>
                </a:lnTo>
                <a:lnTo>
                  <a:pt x="8756915" y="2358276"/>
                </a:lnTo>
                <a:lnTo>
                  <a:pt x="8775029" y="2396916"/>
                </a:lnTo>
                <a:lnTo>
                  <a:pt x="8785292" y="2439783"/>
                </a:lnTo>
                <a:lnTo>
                  <a:pt x="8736993" y="2433744"/>
                </a:lnTo>
                <a:lnTo>
                  <a:pt x="8736993" y="2466347"/>
                </a:lnTo>
                <a:lnTo>
                  <a:pt x="8743029" y="2491103"/>
                </a:lnTo>
                <a:lnTo>
                  <a:pt x="8746652" y="2515857"/>
                </a:lnTo>
                <a:lnTo>
                  <a:pt x="8755104" y="2550270"/>
                </a:lnTo>
                <a:lnTo>
                  <a:pt x="8743029" y="2550270"/>
                </a:lnTo>
                <a:lnTo>
                  <a:pt x="8736993" y="2550270"/>
                </a:lnTo>
                <a:lnTo>
                  <a:pt x="8726728" y="2554497"/>
                </a:lnTo>
                <a:lnTo>
                  <a:pt x="8722502" y="2554497"/>
                </a:lnTo>
                <a:lnTo>
                  <a:pt x="8716463" y="2558725"/>
                </a:lnTo>
                <a:lnTo>
                  <a:pt x="8708616" y="2538195"/>
                </a:lnTo>
                <a:lnTo>
                  <a:pt x="8704388" y="2497140"/>
                </a:lnTo>
                <a:lnTo>
                  <a:pt x="8704388" y="2452461"/>
                </a:lnTo>
                <a:lnTo>
                  <a:pt x="8704388" y="2401141"/>
                </a:lnTo>
                <a:lnTo>
                  <a:pt x="8704388" y="2354047"/>
                </a:lnTo>
                <a:lnTo>
                  <a:pt x="8698351" y="2323860"/>
                </a:lnTo>
                <a:lnTo>
                  <a:pt x="8698351" y="2244164"/>
                </a:lnTo>
                <a:lnTo>
                  <a:pt x="8704388" y="2233901"/>
                </a:lnTo>
                <a:lnTo>
                  <a:pt x="8708616" y="2227862"/>
                </a:lnTo>
                <a:lnTo>
                  <a:pt x="8712237" y="2219410"/>
                </a:lnTo>
                <a:lnTo>
                  <a:pt x="8716463" y="2213373"/>
                </a:lnTo>
                <a:lnTo>
                  <a:pt x="8718276" y="2201297"/>
                </a:lnTo>
                <a:close/>
                <a:moveTo>
                  <a:pt x="4566229" y="2158429"/>
                </a:moveTo>
                <a:lnTo>
                  <a:pt x="4574077" y="2201297"/>
                </a:lnTo>
                <a:lnTo>
                  <a:pt x="4569850" y="2244164"/>
                </a:lnTo>
                <a:lnTo>
                  <a:pt x="4560191" y="2290655"/>
                </a:lnTo>
                <a:lnTo>
                  <a:pt x="4531814" y="2305144"/>
                </a:lnTo>
                <a:lnTo>
                  <a:pt x="4505249" y="2313598"/>
                </a:lnTo>
                <a:lnTo>
                  <a:pt x="4466607" y="2315409"/>
                </a:lnTo>
                <a:lnTo>
                  <a:pt x="4466607" y="2299108"/>
                </a:lnTo>
                <a:lnTo>
                  <a:pt x="4476871" y="2272541"/>
                </a:lnTo>
                <a:lnTo>
                  <a:pt x="4476871" y="2241748"/>
                </a:lnTo>
                <a:lnTo>
                  <a:pt x="4475059" y="2204919"/>
                </a:lnTo>
                <a:lnTo>
                  <a:pt x="4494984" y="2186807"/>
                </a:lnTo>
                <a:lnTo>
                  <a:pt x="4513096" y="2172315"/>
                </a:lnTo>
                <a:lnTo>
                  <a:pt x="4533626" y="2162052"/>
                </a:lnTo>
                <a:close/>
                <a:moveTo>
                  <a:pt x="5072780" y="2102884"/>
                </a:moveTo>
                <a:lnTo>
                  <a:pt x="5078819" y="2108921"/>
                </a:lnTo>
                <a:lnTo>
                  <a:pt x="5083045" y="2113148"/>
                </a:lnTo>
                <a:lnTo>
                  <a:pt x="5086666" y="2117375"/>
                </a:lnTo>
                <a:lnTo>
                  <a:pt x="5086666" y="2123411"/>
                </a:lnTo>
                <a:lnTo>
                  <a:pt x="5086666" y="2131863"/>
                </a:lnTo>
                <a:lnTo>
                  <a:pt x="5089082" y="2141525"/>
                </a:lnTo>
                <a:lnTo>
                  <a:pt x="5086666" y="2148164"/>
                </a:lnTo>
                <a:lnTo>
                  <a:pt x="5083045" y="2151788"/>
                </a:lnTo>
                <a:lnTo>
                  <a:pt x="5083045" y="2156013"/>
                </a:lnTo>
                <a:lnTo>
                  <a:pt x="5083045" y="2158429"/>
                </a:lnTo>
                <a:lnTo>
                  <a:pt x="5083045" y="2162052"/>
                </a:lnTo>
                <a:lnTo>
                  <a:pt x="5078819" y="2166278"/>
                </a:lnTo>
                <a:lnTo>
                  <a:pt x="5074591" y="2170504"/>
                </a:lnTo>
                <a:lnTo>
                  <a:pt x="5072780" y="2170504"/>
                </a:lnTo>
                <a:lnTo>
                  <a:pt x="5068554" y="2170504"/>
                </a:lnTo>
                <a:lnTo>
                  <a:pt x="5064328" y="2172315"/>
                </a:lnTo>
                <a:lnTo>
                  <a:pt x="5058289" y="2172315"/>
                </a:lnTo>
                <a:lnTo>
                  <a:pt x="5046213" y="2148164"/>
                </a:lnTo>
                <a:lnTo>
                  <a:pt x="5040176" y="2137902"/>
                </a:lnTo>
                <a:lnTo>
                  <a:pt x="5040176" y="2133676"/>
                </a:lnTo>
                <a:lnTo>
                  <a:pt x="5044402" y="2131863"/>
                </a:lnTo>
                <a:lnTo>
                  <a:pt x="5058289" y="2123411"/>
                </a:lnTo>
                <a:close/>
                <a:moveTo>
                  <a:pt x="5234588" y="2023187"/>
                </a:moveTo>
                <a:lnTo>
                  <a:pt x="5244853" y="2027414"/>
                </a:lnTo>
                <a:lnTo>
                  <a:pt x="5249079" y="2027414"/>
                </a:lnTo>
                <a:lnTo>
                  <a:pt x="5252703" y="2027414"/>
                </a:lnTo>
                <a:lnTo>
                  <a:pt x="5255116" y="2031640"/>
                </a:lnTo>
                <a:lnTo>
                  <a:pt x="5259343" y="2031640"/>
                </a:lnTo>
                <a:lnTo>
                  <a:pt x="5252703" y="2041904"/>
                </a:lnTo>
                <a:lnTo>
                  <a:pt x="5249079" y="2052167"/>
                </a:lnTo>
                <a:lnTo>
                  <a:pt x="5244853" y="2062432"/>
                </a:lnTo>
                <a:lnTo>
                  <a:pt x="5238814" y="2074507"/>
                </a:lnTo>
                <a:lnTo>
                  <a:pt x="5226738" y="2080544"/>
                </a:lnTo>
                <a:lnTo>
                  <a:pt x="5226738" y="2070281"/>
                </a:lnTo>
                <a:lnTo>
                  <a:pt x="5224325" y="2070281"/>
                </a:lnTo>
                <a:lnTo>
                  <a:pt x="5224325" y="2066055"/>
                </a:lnTo>
                <a:lnTo>
                  <a:pt x="5224325" y="2062432"/>
                </a:lnTo>
                <a:lnTo>
                  <a:pt x="5220701" y="2055790"/>
                </a:lnTo>
                <a:lnTo>
                  <a:pt x="5226738" y="2047941"/>
                </a:lnTo>
                <a:lnTo>
                  <a:pt x="5230966" y="2041904"/>
                </a:lnTo>
                <a:lnTo>
                  <a:pt x="5234588" y="2033452"/>
                </a:lnTo>
                <a:close/>
                <a:moveTo>
                  <a:pt x="498707" y="2017150"/>
                </a:moveTo>
                <a:lnTo>
                  <a:pt x="508973" y="2033451"/>
                </a:lnTo>
                <a:lnTo>
                  <a:pt x="508973" y="2047942"/>
                </a:lnTo>
                <a:lnTo>
                  <a:pt x="498707" y="2066054"/>
                </a:lnTo>
                <a:lnTo>
                  <a:pt x="484218" y="2076318"/>
                </a:lnTo>
                <a:lnTo>
                  <a:pt x="470331" y="2084771"/>
                </a:lnTo>
                <a:lnTo>
                  <a:pt x="466103" y="2088996"/>
                </a:lnTo>
                <a:lnTo>
                  <a:pt x="460066" y="2080544"/>
                </a:lnTo>
                <a:lnTo>
                  <a:pt x="455840" y="2074506"/>
                </a:lnTo>
                <a:lnTo>
                  <a:pt x="452217" y="2062431"/>
                </a:lnTo>
                <a:lnTo>
                  <a:pt x="452217" y="2052168"/>
                </a:lnTo>
                <a:lnTo>
                  <a:pt x="447991" y="2041903"/>
                </a:lnTo>
                <a:lnTo>
                  <a:pt x="473953" y="2031641"/>
                </a:lnTo>
                <a:lnTo>
                  <a:pt x="480595" y="2027415"/>
                </a:lnTo>
                <a:lnTo>
                  <a:pt x="490255" y="2023187"/>
                </a:lnTo>
                <a:close/>
                <a:moveTo>
                  <a:pt x="5362585" y="1970057"/>
                </a:moveTo>
                <a:lnTo>
                  <a:pt x="5390964" y="1984548"/>
                </a:lnTo>
                <a:lnTo>
                  <a:pt x="5390964" y="1994812"/>
                </a:lnTo>
                <a:lnTo>
                  <a:pt x="5382509" y="1994812"/>
                </a:lnTo>
                <a:lnTo>
                  <a:pt x="5380698" y="1999039"/>
                </a:lnTo>
                <a:lnTo>
                  <a:pt x="5372849" y="2002661"/>
                </a:lnTo>
                <a:lnTo>
                  <a:pt x="5368622" y="2009303"/>
                </a:lnTo>
                <a:lnTo>
                  <a:pt x="5362585" y="2005077"/>
                </a:lnTo>
                <a:lnTo>
                  <a:pt x="5358357" y="2005077"/>
                </a:lnTo>
                <a:lnTo>
                  <a:pt x="5354131" y="2002661"/>
                </a:lnTo>
                <a:lnTo>
                  <a:pt x="5352320" y="2002661"/>
                </a:lnTo>
                <a:lnTo>
                  <a:pt x="5352320" y="1994812"/>
                </a:lnTo>
                <a:lnTo>
                  <a:pt x="5352320" y="1988775"/>
                </a:lnTo>
                <a:lnTo>
                  <a:pt x="5352320" y="1984548"/>
                </a:lnTo>
                <a:lnTo>
                  <a:pt x="5354131" y="1976094"/>
                </a:lnTo>
                <a:close/>
                <a:moveTo>
                  <a:pt x="4604263" y="1951943"/>
                </a:moveTo>
                <a:lnTo>
                  <a:pt x="4641094" y="1956169"/>
                </a:lnTo>
                <a:lnTo>
                  <a:pt x="4669471" y="1962208"/>
                </a:lnTo>
                <a:lnTo>
                  <a:pt x="4661016" y="1976094"/>
                </a:lnTo>
                <a:lnTo>
                  <a:pt x="4657396" y="1988772"/>
                </a:lnTo>
                <a:lnTo>
                  <a:pt x="4651357" y="1999036"/>
                </a:lnTo>
                <a:lnTo>
                  <a:pt x="4642905" y="2009299"/>
                </a:lnTo>
                <a:lnTo>
                  <a:pt x="4661016" y="2009299"/>
                </a:lnTo>
                <a:lnTo>
                  <a:pt x="4669471" y="2002659"/>
                </a:lnTo>
                <a:lnTo>
                  <a:pt x="4671281" y="1999036"/>
                </a:lnTo>
                <a:lnTo>
                  <a:pt x="4679734" y="1994810"/>
                </a:lnTo>
                <a:lnTo>
                  <a:pt x="4689394" y="1994810"/>
                </a:lnTo>
                <a:lnTo>
                  <a:pt x="4689394" y="2009299"/>
                </a:lnTo>
                <a:lnTo>
                  <a:pt x="4699658" y="2033450"/>
                </a:lnTo>
                <a:lnTo>
                  <a:pt x="4693619" y="2055790"/>
                </a:lnTo>
                <a:lnTo>
                  <a:pt x="4683357" y="2074507"/>
                </a:lnTo>
                <a:lnTo>
                  <a:pt x="4675508" y="2088996"/>
                </a:lnTo>
                <a:lnTo>
                  <a:pt x="4693619" y="2105297"/>
                </a:lnTo>
                <a:lnTo>
                  <a:pt x="4711734" y="2131863"/>
                </a:lnTo>
                <a:lnTo>
                  <a:pt x="4736487" y="2158429"/>
                </a:lnTo>
                <a:lnTo>
                  <a:pt x="4756411" y="2191032"/>
                </a:lnTo>
                <a:lnTo>
                  <a:pt x="4774524" y="2227861"/>
                </a:lnTo>
                <a:lnTo>
                  <a:pt x="4789014" y="2258048"/>
                </a:lnTo>
                <a:lnTo>
                  <a:pt x="4793240" y="2284614"/>
                </a:lnTo>
                <a:lnTo>
                  <a:pt x="4784789" y="2309367"/>
                </a:lnTo>
                <a:lnTo>
                  <a:pt x="4768487" y="2323858"/>
                </a:lnTo>
                <a:lnTo>
                  <a:pt x="4746147" y="2337744"/>
                </a:lnTo>
                <a:lnTo>
                  <a:pt x="4711734" y="2352236"/>
                </a:lnTo>
                <a:lnTo>
                  <a:pt x="4669471" y="2362498"/>
                </a:lnTo>
                <a:lnTo>
                  <a:pt x="4630830" y="2372763"/>
                </a:lnTo>
                <a:lnTo>
                  <a:pt x="4598227" y="2376989"/>
                </a:lnTo>
                <a:lnTo>
                  <a:pt x="4598227" y="2368537"/>
                </a:lnTo>
                <a:lnTo>
                  <a:pt x="4618755" y="2337744"/>
                </a:lnTo>
                <a:lnTo>
                  <a:pt x="4636866" y="2305141"/>
                </a:lnTo>
                <a:lnTo>
                  <a:pt x="4626604" y="2305141"/>
                </a:lnTo>
                <a:lnTo>
                  <a:pt x="4618755" y="2305141"/>
                </a:lnTo>
                <a:lnTo>
                  <a:pt x="4612718" y="2300916"/>
                </a:lnTo>
                <a:lnTo>
                  <a:pt x="4612718" y="2299103"/>
                </a:lnTo>
                <a:lnTo>
                  <a:pt x="4608489" y="2294877"/>
                </a:lnTo>
                <a:lnTo>
                  <a:pt x="4608489" y="2287028"/>
                </a:lnTo>
                <a:lnTo>
                  <a:pt x="4604263" y="2276765"/>
                </a:lnTo>
                <a:lnTo>
                  <a:pt x="4630830" y="2270726"/>
                </a:lnTo>
                <a:lnTo>
                  <a:pt x="4622980" y="2262274"/>
                </a:lnTo>
                <a:lnTo>
                  <a:pt x="4622980" y="2258048"/>
                </a:lnTo>
                <a:lnTo>
                  <a:pt x="4618755" y="2256237"/>
                </a:lnTo>
                <a:lnTo>
                  <a:pt x="4618755" y="2252011"/>
                </a:lnTo>
                <a:lnTo>
                  <a:pt x="4622980" y="2244162"/>
                </a:lnTo>
                <a:lnTo>
                  <a:pt x="4626604" y="2229672"/>
                </a:lnTo>
                <a:lnTo>
                  <a:pt x="4636866" y="2219409"/>
                </a:lnTo>
                <a:lnTo>
                  <a:pt x="4642905" y="2213370"/>
                </a:lnTo>
                <a:lnTo>
                  <a:pt x="4657396" y="2204918"/>
                </a:lnTo>
                <a:lnTo>
                  <a:pt x="4669471" y="2198879"/>
                </a:lnTo>
                <a:lnTo>
                  <a:pt x="4665243" y="2191032"/>
                </a:lnTo>
                <a:lnTo>
                  <a:pt x="4665243" y="2186804"/>
                </a:lnTo>
                <a:lnTo>
                  <a:pt x="4661016" y="2184993"/>
                </a:lnTo>
                <a:lnTo>
                  <a:pt x="4661016" y="2180767"/>
                </a:lnTo>
                <a:lnTo>
                  <a:pt x="4657396" y="2172315"/>
                </a:lnTo>
                <a:lnTo>
                  <a:pt x="4654980" y="2172315"/>
                </a:lnTo>
                <a:lnTo>
                  <a:pt x="4654980" y="2170502"/>
                </a:lnTo>
                <a:lnTo>
                  <a:pt x="4651357" y="2170502"/>
                </a:lnTo>
                <a:lnTo>
                  <a:pt x="4642905" y="2166276"/>
                </a:lnTo>
                <a:lnTo>
                  <a:pt x="4636866" y="2162050"/>
                </a:lnTo>
                <a:lnTo>
                  <a:pt x="4632640" y="2162050"/>
                </a:lnTo>
                <a:lnTo>
                  <a:pt x="4626604" y="2162050"/>
                </a:lnTo>
                <a:lnTo>
                  <a:pt x="4618755" y="2158429"/>
                </a:lnTo>
                <a:lnTo>
                  <a:pt x="4612718" y="2158429"/>
                </a:lnTo>
                <a:lnTo>
                  <a:pt x="4612718" y="2156013"/>
                </a:lnTo>
                <a:lnTo>
                  <a:pt x="4608489" y="2151788"/>
                </a:lnTo>
                <a:lnTo>
                  <a:pt x="4608489" y="2148165"/>
                </a:lnTo>
                <a:lnTo>
                  <a:pt x="4608489" y="2141523"/>
                </a:lnTo>
                <a:lnTo>
                  <a:pt x="4604263" y="2133674"/>
                </a:lnTo>
                <a:lnTo>
                  <a:pt x="4608489" y="2131863"/>
                </a:lnTo>
                <a:lnTo>
                  <a:pt x="4608489" y="2127637"/>
                </a:lnTo>
                <a:lnTo>
                  <a:pt x="4612718" y="2123411"/>
                </a:lnTo>
                <a:lnTo>
                  <a:pt x="4612718" y="2119185"/>
                </a:lnTo>
                <a:lnTo>
                  <a:pt x="4612718" y="2113146"/>
                </a:lnTo>
                <a:lnTo>
                  <a:pt x="4604263" y="2113146"/>
                </a:lnTo>
                <a:lnTo>
                  <a:pt x="4602453" y="2119185"/>
                </a:lnTo>
                <a:lnTo>
                  <a:pt x="4602453" y="2123411"/>
                </a:lnTo>
                <a:lnTo>
                  <a:pt x="4602453" y="2127637"/>
                </a:lnTo>
                <a:lnTo>
                  <a:pt x="4598227" y="2127637"/>
                </a:lnTo>
                <a:lnTo>
                  <a:pt x="4594603" y="2131863"/>
                </a:lnTo>
                <a:lnTo>
                  <a:pt x="4590377" y="2133674"/>
                </a:lnTo>
                <a:lnTo>
                  <a:pt x="4584341" y="2098656"/>
                </a:lnTo>
                <a:lnTo>
                  <a:pt x="4575886" y="2066053"/>
                </a:lnTo>
                <a:lnTo>
                  <a:pt x="4574076" y="2041904"/>
                </a:lnTo>
                <a:lnTo>
                  <a:pt x="4580113" y="2023187"/>
                </a:lnTo>
                <a:lnTo>
                  <a:pt x="4590377" y="2005073"/>
                </a:lnTo>
                <a:lnTo>
                  <a:pt x="4602453" y="1984546"/>
                </a:lnTo>
                <a:close/>
                <a:moveTo>
                  <a:pt x="58565" y="1878288"/>
                </a:moveTo>
                <a:lnTo>
                  <a:pt x="99019" y="1878288"/>
                </a:lnTo>
                <a:lnTo>
                  <a:pt x="99019" y="1892778"/>
                </a:lnTo>
                <a:lnTo>
                  <a:pt x="91169" y="1892778"/>
                </a:lnTo>
                <a:lnTo>
                  <a:pt x="91169" y="1898814"/>
                </a:lnTo>
                <a:lnTo>
                  <a:pt x="80904" y="1894589"/>
                </a:lnTo>
                <a:lnTo>
                  <a:pt x="73056" y="1888552"/>
                </a:lnTo>
                <a:lnTo>
                  <a:pt x="67017" y="1884324"/>
                </a:lnTo>
                <a:close/>
                <a:moveTo>
                  <a:pt x="2511033" y="1765986"/>
                </a:moveTo>
                <a:lnTo>
                  <a:pt x="2521296" y="1774438"/>
                </a:lnTo>
                <a:lnTo>
                  <a:pt x="2530955" y="1784098"/>
                </a:lnTo>
                <a:lnTo>
                  <a:pt x="2539410" y="1798589"/>
                </a:lnTo>
                <a:lnTo>
                  <a:pt x="2543636" y="1813080"/>
                </a:lnTo>
                <a:lnTo>
                  <a:pt x="2535184" y="1813080"/>
                </a:lnTo>
                <a:lnTo>
                  <a:pt x="2529145" y="1817306"/>
                </a:lnTo>
                <a:lnTo>
                  <a:pt x="2524919" y="1817306"/>
                </a:lnTo>
                <a:lnTo>
                  <a:pt x="2515259" y="1820929"/>
                </a:lnTo>
                <a:lnTo>
                  <a:pt x="2502578" y="1820929"/>
                </a:lnTo>
                <a:lnTo>
                  <a:pt x="2502578" y="1813080"/>
                </a:lnTo>
                <a:lnTo>
                  <a:pt x="2500768" y="1813080"/>
                </a:lnTo>
                <a:lnTo>
                  <a:pt x="2500768" y="1808854"/>
                </a:lnTo>
                <a:lnTo>
                  <a:pt x="2496542" y="1807041"/>
                </a:lnTo>
                <a:lnTo>
                  <a:pt x="2500768" y="1798589"/>
                </a:lnTo>
                <a:lnTo>
                  <a:pt x="2500768" y="1794363"/>
                </a:lnTo>
                <a:lnTo>
                  <a:pt x="2500768" y="1792552"/>
                </a:lnTo>
                <a:lnTo>
                  <a:pt x="2502578" y="1788326"/>
                </a:lnTo>
                <a:close/>
                <a:moveTo>
                  <a:pt x="2450055" y="1741234"/>
                </a:moveTo>
                <a:lnTo>
                  <a:pt x="2458507" y="1749686"/>
                </a:lnTo>
                <a:lnTo>
                  <a:pt x="2462129" y="1753912"/>
                </a:lnTo>
                <a:lnTo>
                  <a:pt x="2462129" y="1755725"/>
                </a:lnTo>
                <a:lnTo>
                  <a:pt x="2464545" y="1764177"/>
                </a:lnTo>
                <a:lnTo>
                  <a:pt x="2464545" y="1770214"/>
                </a:lnTo>
                <a:lnTo>
                  <a:pt x="2464545" y="1780479"/>
                </a:lnTo>
                <a:lnTo>
                  <a:pt x="2458507" y="1780479"/>
                </a:lnTo>
                <a:lnTo>
                  <a:pt x="2458507" y="1788328"/>
                </a:lnTo>
                <a:lnTo>
                  <a:pt x="2444016" y="1784102"/>
                </a:lnTo>
                <a:lnTo>
                  <a:pt x="2430130" y="1780479"/>
                </a:lnTo>
                <a:lnTo>
                  <a:pt x="2419865" y="1774442"/>
                </a:lnTo>
                <a:lnTo>
                  <a:pt x="2411413" y="1774442"/>
                </a:lnTo>
                <a:lnTo>
                  <a:pt x="2411413" y="1765987"/>
                </a:lnTo>
                <a:lnTo>
                  <a:pt x="2425904" y="1759951"/>
                </a:lnTo>
                <a:lnTo>
                  <a:pt x="2439790" y="1753912"/>
                </a:lnTo>
                <a:close/>
                <a:moveTo>
                  <a:pt x="2606426" y="1677838"/>
                </a:moveTo>
                <a:lnTo>
                  <a:pt x="2614276" y="1682064"/>
                </a:lnTo>
                <a:lnTo>
                  <a:pt x="2616089" y="1684480"/>
                </a:lnTo>
                <a:lnTo>
                  <a:pt x="2620315" y="1688103"/>
                </a:lnTo>
                <a:lnTo>
                  <a:pt x="2628768" y="1688103"/>
                </a:lnTo>
                <a:lnTo>
                  <a:pt x="2628768" y="1692329"/>
                </a:lnTo>
                <a:lnTo>
                  <a:pt x="2628768" y="1696555"/>
                </a:lnTo>
                <a:lnTo>
                  <a:pt x="2624542" y="1698366"/>
                </a:lnTo>
                <a:lnTo>
                  <a:pt x="2620315" y="1702592"/>
                </a:lnTo>
                <a:lnTo>
                  <a:pt x="2616089" y="1706818"/>
                </a:lnTo>
                <a:lnTo>
                  <a:pt x="2614276" y="1706818"/>
                </a:lnTo>
                <a:lnTo>
                  <a:pt x="2610050" y="1711045"/>
                </a:lnTo>
                <a:lnTo>
                  <a:pt x="2606426" y="1711045"/>
                </a:lnTo>
                <a:lnTo>
                  <a:pt x="2600389" y="1711045"/>
                </a:lnTo>
                <a:lnTo>
                  <a:pt x="2600389" y="1698366"/>
                </a:lnTo>
                <a:lnTo>
                  <a:pt x="2600389" y="1692329"/>
                </a:lnTo>
                <a:lnTo>
                  <a:pt x="2602200" y="1688103"/>
                </a:lnTo>
                <a:close/>
                <a:moveTo>
                  <a:pt x="0" y="1639197"/>
                </a:moveTo>
                <a:lnTo>
                  <a:pt x="34413" y="1645234"/>
                </a:lnTo>
                <a:lnTo>
                  <a:pt x="58564" y="1655498"/>
                </a:lnTo>
                <a:lnTo>
                  <a:pt x="77281" y="1677838"/>
                </a:lnTo>
                <a:lnTo>
                  <a:pt x="70640" y="1684478"/>
                </a:lnTo>
                <a:lnTo>
                  <a:pt x="62790" y="1684478"/>
                </a:lnTo>
                <a:lnTo>
                  <a:pt x="58564" y="1688101"/>
                </a:lnTo>
                <a:lnTo>
                  <a:pt x="56753" y="1692327"/>
                </a:lnTo>
                <a:lnTo>
                  <a:pt x="44678" y="1696553"/>
                </a:lnTo>
                <a:lnTo>
                  <a:pt x="38642" y="1688101"/>
                </a:lnTo>
                <a:lnTo>
                  <a:pt x="28377" y="1682064"/>
                </a:lnTo>
                <a:lnTo>
                  <a:pt x="20528" y="1674215"/>
                </a:lnTo>
                <a:lnTo>
                  <a:pt x="10265" y="1669989"/>
                </a:lnTo>
                <a:lnTo>
                  <a:pt x="6037" y="1668176"/>
                </a:lnTo>
                <a:lnTo>
                  <a:pt x="0" y="1659724"/>
                </a:lnTo>
                <a:lnTo>
                  <a:pt x="0" y="1653688"/>
                </a:lnTo>
                <a:close/>
                <a:moveTo>
                  <a:pt x="2387262" y="1553464"/>
                </a:moveTo>
                <a:lnTo>
                  <a:pt x="2387262" y="1569765"/>
                </a:lnTo>
                <a:lnTo>
                  <a:pt x="2391488" y="1578218"/>
                </a:lnTo>
                <a:lnTo>
                  <a:pt x="2393301" y="1584256"/>
                </a:lnTo>
                <a:lnTo>
                  <a:pt x="2393301" y="1596332"/>
                </a:lnTo>
                <a:lnTo>
                  <a:pt x="2393301" y="1610821"/>
                </a:lnTo>
                <a:lnTo>
                  <a:pt x="2433751" y="1610821"/>
                </a:lnTo>
                <a:lnTo>
                  <a:pt x="2468167" y="1649463"/>
                </a:lnTo>
                <a:lnTo>
                  <a:pt x="2502581" y="1688102"/>
                </a:lnTo>
                <a:lnTo>
                  <a:pt x="2502581" y="1692331"/>
                </a:lnTo>
                <a:lnTo>
                  <a:pt x="2500770" y="1696557"/>
                </a:lnTo>
                <a:lnTo>
                  <a:pt x="2500770" y="1698367"/>
                </a:lnTo>
                <a:lnTo>
                  <a:pt x="2496544" y="1702594"/>
                </a:lnTo>
                <a:lnTo>
                  <a:pt x="2490505" y="1711046"/>
                </a:lnTo>
                <a:lnTo>
                  <a:pt x="2486884" y="1712859"/>
                </a:lnTo>
                <a:lnTo>
                  <a:pt x="2482658" y="1717085"/>
                </a:lnTo>
                <a:lnTo>
                  <a:pt x="2478430" y="1717085"/>
                </a:lnTo>
                <a:lnTo>
                  <a:pt x="2468167" y="1717085"/>
                </a:lnTo>
                <a:lnTo>
                  <a:pt x="2458507" y="1721311"/>
                </a:lnTo>
                <a:lnTo>
                  <a:pt x="2458507" y="1711046"/>
                </a:lnTo>
                <a:lnTo>
                  <a:pt x="2458507" y="1698367"/>
                </a:lnTo>
                <a:lnTo>
                  <a:pt x="2458507" y="1692331"/>
                </a:lnTo>
                <a:lnTo>
                  <a:pt x="2458507" y="1688102"/>
                </a:lnTo>
                <a:lnTo>
                  <a:pt x="2450053" y="1682066"/>
                </a:lnTo>
                <a:lnTo>
                  <a:pt x="2444016" y="1677840"/>
                </a:lnTo>
                <a:lnTo>
                  <a:pt x="2433751" y="1669991"/>
                </a:lnTo>
                <a:lnTo>
                  <a:pt x="2421677" y="1698367"/>
                </a:lnTo>
                <a:lnTo>
                  <a:pt x="2401753" y="1717085"/>
                </a:lnTo>
                <a:lnTo>
                  <a:pt x="2373376" y="1727348"/>
                </a:lnTo>
                <a:lnTo>
                  <a:pt x="2373376" y="1717085"/>
                </a:lnTo>
                <a:lnTo>
                  <a:pt x="2373376" y="1711046"/>
                </a:lnTo>
                <a:lnTo>
                  <a:pt x="2376999" y="1702594"/>
                </a:lnTo>
                <a:lnTo>
                  <a:pt x="2373376" y="1696557"/>
                </a:lnTo>
                <a:lnTo>
                  <a:pt x="2369149" y="1688102"/>
                </a:lnTo>
                <a:lnTo>
                  <a:pt x="2364923" y="1677840"/>
                </a:lnTo>
                <a:lnTo>
                  <a:pt x="2354659" y="1674217"/>
                </a:lnTo>
                <a:lnTo>
                  <a:pt x="2348622" y="1669991"/>
                </a:lnTo>
                <a:lnTo>
                  <a:pt x="2340772" y="1669991"/>
                </a:lnTo>
                <a:lnTo>
                  <a:pt x="2334734" y="1668180"/>
                </a:lnTo>
                <a:lnTo>
                  <a:pt x="2330508" y="1668180"/>
                </a:lnTo>
                <a:lnTo>
                  <a:pt x="2322658" y="1663954"/>
                </a:lnTo>
                <a:lnTo>
                  <a:pt x="2316622" y="1655499"/>
                </a:lnTo>
                <a:lnTo>
                  <a:pt x="2336546" y="1631350"/>
                </a:lnTo>
                <a:lnTo>
                  <a:pt x="2351035" y="1602369"/>
                </a:lnTo>
                <a:lnTo>
                  <a:pt x="2364923" y="1573992"/>
                </a:lnTo>
                <a:close/>
                <a:moveTo>
                  <a:pt x="4357324" y="1492482"/>
                </a:moveTo>
                <a:lnTo>
                  <a:pt x="4361550" y="1500331"/>
                </a:lnTo>
                <a:lnTo>
                  <a:pt x="4365174" y="1506368"/>
                </a:lnTo>
                <a:lnTo>
                  <a:pt x="4367589" y="1510594"/>
                </a:lnTo>
                <a:lnTo>
                  <a:pt x="4367589" y="1516633"/>
                </a:lnTo>
                <a:lnTo>
                  <a:pt x="4371210" y="1525085"/>
                </a:lnTo>
                <a:lnTo>
                  <a:pt x="4371210" y="1538971"/>
                </a:lnTo>
                <a:lnTo>
                  <a:pt x="4371210" y="1549236"/>
                </a:lnTo>
                <a:lnTo>
                  <a:pt x="4375436" y="1578215"/>
                </a:lnTo>
                <a:lnTo>
                  <a:pt x="4379664" y="1610818"/>
                </a:lnTo>
                <a:lnTo>
                  <a:pt x="4379664" y="1639195"/>
                </a:lnTo>
                <a:lnTo>
                  <a:pt x="4339212" y="1659723"/>
                </a:lnTo>
                <a:lnTo>
                  <a:pt x="4294534" y="1677837"/>
                </a:lnTo>
                <a:lnTo>
                  <a:pt x="4251666" y="1698364"/>
                </a:lnTo>
                <a:lnTo>
                  <a:pt x="4215441" y="1727344"/>
                </a:lnTo>
                <a:lnTo>
                  <a:pt x="4205178" y="1721307"/>
                </a:lnTo>
                <a:lnTo>
                  <a:pt x="4187064" y="1712855"/>
                </a:lnTo>
                <a:lnTo>
                  <a:pt x="4162913" y="1698364"/>
                </a:lnTo>
                <a:lnTo>
                  <a:pt x="4142386" y="1688100"/>
                </a:lnTo>
                <a:lnTo>
                  <a:pt x="4124274" y="1677837"/>
                </a:lnTo>
                <a:lnTo>
                  <a:pt x="4115822" y="1669987"/>
                </a:lnTo>
                <a:lnTo>
                  <a:pt x="4120048" y="1668177"/>
                </a:lnTo>
                <a:lnTo>
                  <a:pt x="4124274" y="1663951"/>
                </a:lnTo>
                <a:lnTo>
                  <a:pt x="4128500" y="1659723"/>
                </a:lnTo>
                <a:lnTo>
                  <a:pt x="4128500" y="1655497"/>
                </a:lnTo>
                <a:lnTo>
                  <a:pt x="4130310" y="1649460"/>
                </a:lnTo>
                <a:lnTo>
                  <a:pt x="4120048" y="1641611"/>
                </a:lnTo>
                <a:lnTo>
                  <a:pt x="4106160" y="1639195"/>
                </a:lnTo>
                <a:lnTo>
                  <a:pt x="4095897" y="1631348"/>
                </a:lnTo>
                <a:lnTo>
                  <a:pt x="4085632" y="1625309"/>
                </a:lnTo>
                <a:lnTo>
                  <a:pt x="4091671" y="1625309"/>
                </a:lnTo>
                <a:lnTo>
                  <a:pt x="4100123" y="1616857"/>
                </a:lnTo>
                <a:lnTo>
                  <a:pt x="4101934" y="1612631"/>
                </a:lnTo>
                <a:lnTo>
                  <a:pt x="4106160" y="1612631"/>
                </a:lnTo>
                <a:lnTo>
                  <a:pt x="4109783" y="1610818"/>
                </a:lnTo>
                <a:lnTo>
                  <a:pt x="4120048" y="1610818"/>
                </a:lnTo>
                <a:lnTo>
                  <a:pt x="4130310" y="1610818"/>
                </a:lnTo>
                <a:lnTo>
                  <a:pt x="4130310" y="1584254"/>
                </a:lnTo>
                <a:lnTo>
                  <a:pt x="4077785" y="1584254"/>
                </a:lnTo>
                <a:lnTo>
                  <a:pt x="4067520" y="1563727"/>
                </a:lnTo>
                <a:lnTo>
                  <a:pt x="4085632" y="1549236"/>
                </a:lnTo>
                <a:lnTo>
                  <a:pt x="4100123" y="1535350"/>
                </a:lnTo>
                <a:lnTo>
                  <a:pt x="4115822" y="1529311"/>
                </a:lnTo>
                <a:lnTo>
                  <a:pt x="4144198" y="1520859"/>
                </a:lnTo>
                <a:lnTo>
                  <a:pt x="4156877" y="1531124"/>
                </a:lnTo>
                <a:lnTo>
                  <a:pt x="4162913" y="1543197"/>
                </a:lnTo>
                <a:lnTo>
                  <a:pt x="4170763" y="1549236"/>
                </a:lnTo>
                <a:lnTo>
                  <a:pt x="4176801" y="1563727"/>
                </a:lnTo>
                <a:lnTo>
                  <a:pt x="4199139" y="1545613"/>
                </a:lnTo>
                <a:lnTo>
                  <a:pt x="4219667" y="1531124"/>
                </a:lnTo>
                <a:lnTo>
                  <a:pt x="4248044" y="1520859"/>
                </a:lnTo>
                <a:lnTo>
                  <a:pt x="4251666" y="1531124"/>
                </a:lnTo>
                <a:lnTo>
                  <a:pt x="4257703" y="1535350"/>
                </a:lnTo>
                <a:lnTo>
                  <a:pt x="4257703" y="1538971"/>
                </a:lnTo>
                <a:lnTo>
                  <a:pt x="4261931" y="1538971"/>
                </a:lnTo>
                <a:lnTo>
                  <a:pt x="4266157" y="1538971"/>
                </a:lnTo>
                <a:lnTo>
                  <a:pt x="4272194" y="1538971"/>
                </a:lnTo>
                <a:lnTo>
                  <a:pt x="4290306" y="1529311"/>
                </a:lnTo>
                <a:lnTo>
                  <a:pt x="4300571" y="1516633"/>
                </a:lnTo>
                <a:lnTo>
                  <a:pt x="4314457" y="1506368"/>
                </a:lnTo>
                <a:lnTo>
                  <a:pt x="4328947" y="1496105"/>
                </a:lnTo>
                <a:close/>
                <a:moveTo>
                  <a:pt x="2638425" y="1363281"/>
                </a:moveTo>
                <a:lnTo>
                  <a:pt x="2644464" y="1367507"/>
                </a:lnTo>
                <a:lnTo>
                  <a:pt x="2648690" y="1371733"/>
                </a:lnTo>
                <a:lnTo>
                  <a:pt x="2652916" y="1371733"/>
                </a:lnTo>
                <a:lnTo>
                  <a:pt x="2657142" y="1373546"/>
                </a:lnTo>
                <a:lnTo>
                  <a:pt x="2657142" y="1377772"/>
                </a:lnTo>
                <a:lnTo>
                  <a:pt x="2657142" y="1381998"/>
                </a:lnTo>
                <a:lnTo>
                  <a:pt x="2658955" y="1388035"/>
                </a:lnTo>
                <a:lnTo>
                  <a:pt x="2666802" y="1400111"/>
                </a:lnTo>
                <a:lnTo>
                  <a:pt x="2671028" y="1410376"/>
                </a:lnTo>
                <a:lnTo>
                  <a:pt x="2672841" y="1420639"/>
                </a:lnTo>
                <a:lnTo>
                  <a:pt x="2677067" y="1435130"/>
                </a:lnTo>
                <a:lnTo>
                  <a:pt x="2666802" y="1439357"/>
                </a:lnTo>
                <a:lnTo>
                  <a:pt x="2657142" y="1442980"/>
                </a:lnTo>
                <a:lnTo>
                  <a:pt x="2644464" y="1442980"/>
                </a:lnTo>
                <a:lnTo>
                  <a:pt x="2628765" y="1445395"/>
                </a:lnTo>
                <a:lnTo>
                  <a:pt x="2624539" y="1429093"/>
                </a:lnTo>
                <a:lnTo>
                  <a:pt x="2620313" y="1410376"/>
                </a:lnTo>
                <a:lnTo>
                  <a:pt x="2620313" y="1388035"/>
                </a:lnTo>
                <a:lnTo>
                  <a:pt x="2628765" y="1381998"/>
                </a:lnTo>
                <a:lnTo>
                  <a:pt x="2630578" y="1373546"/>
                </a:lnTo>
                <a:close/>
                <a:moveTo>
                  <a:pt x="3250641" y="1304111"/>
                </a:moveTo>
                <a:lnTo>
                  <a:pt x="3265130" y="1310148"/>
                </a:lnTo>
                <a:lnTo>
                  <a:pt x="3279016" y="1318602"/>
                </a:lnTo>
                <a:lnTo>
                  <a:pt x="3285055" y="1324639"/>
                </a:lnTo>
                <a:lnTo>
                  <a:pt x="3295318" y="1333091"/>
                </a:lnTo>
                <a:lnTo>
                  <a:pt x="3307393" y="1343356"/>
                </a:lnTo>
                <a:lnTo>
                  <a:pt x="3303167" y="1349392"/>
                </a:lnTo>
                <a:lnTo>
                  <a:pt x="3303167" y="1353620"/>
                </a:lnTo>
                <a:lnTo>
                  <a:pt x="3299546" y="1353620"/>
                </a:lnTo>
                <a:lnTo>
                  <a:pt x="3299546" y="1357242"/>
                </a:lnTo>
                <a:lnTo>
                  <a:pt x="3293507" y="1363280"/>
                </a:lnTo>
                <a:lnTo>
                  <a:pt x="3293507" y="1367506"/>
                </a:lnTo>
                <a:lnTo>
                  <a:pt x="3289280" y="1367506"/>
                </a:lnTo>
                <a:lnTo>
                  <a:pt x="3285055" y="1367506"/>
                </a:lnTo>
                <a:lnTo>
                  <a:pt x="3280829" y="1371732"/>
                </a:lnTo>
                <a:lnTo>
                  <a:pt x="3274790" y="1373543"/>
                </a:lnTo>
                <a:lnTo>
                  <a:pt x="3265130" y="1363280"/>
                </a:lnTo>
                <a:lnTo>
                  <a:pt x="3254866" y="1353620"/>
                </a:lnTo>
                <a:lnTo>
                  <a:pt x="3240375" y="1343356"/>
                </a:lnTo>
                <a:lnTo>
                  <a:pt x="3228300" y="1334903"/>
                </a:lnTo>
                <a:lnTo>
                  <a:pt x="3236751" y="1310148"/>
                </a:lnTo>
                <a:lnTo>
                  <a:pt x="3242790" y="1310148"/>
                </a:lnTo>
                <a:lnTo>
                  <a:pt x="3246412" y="1306527"/>
                </a:lnTo>
                <a:close/>
                <a:moveTo>
                  <a:pt x="6004982" y="1290225"/>
                </a:moveTo>
                <a:lnTo>
                  <a:pt x="6037585" y="1290225"/>
                </a:lnTo>
                <a:lnTo>
                  <a:pt x="6037585" y="1304110"/>
                </a:lnTo>
                <a:lnTo>
                  <a:pt x="6030943" y="1304110"/>
                </a:lnTo>
                <a:lnTo>
                  <a:pt x="6023094" y="1310149"/>
                </a:lnTo>
                <a:lnTo>
                  <a:pt x="6018868" y="1310149"/>
                </a:lnTo>
                <a:lnTo>
                  <a:pt x="6012831" y="1310149"/>
                </a:lnTo>
                <a:lnTo>
                  <a:pt x="6012831" y="1306526"/>
                </a:lnTo>
                <a:lnTo>
                  <a:pt x="6009208" y="1300489"/>
                </a:lnTo>
                <a:lnTo>
                  <a:pt x="6009208" y="1296261"/>
                </a:lnTo>
                <a:lnTo>
                  <a:pt x="6004982" y="1292035"/>
                </a:lnTo>
                <a:close/>
                <a:moveTo>
                  <a:pt x="2004480" y="1247358"/>
                </a:moveTo>
                <a:lnTo>
                  <a:pt x="2036480" y="1267283"/>
                </a:lnTo>
                <a:lnTo>
                  <a:pt x="2064857" y="1292037"/>
                </a:lnTo>
                <a:lnTo>
                  <a:pt x="2093233" y="1318602"/>
                </a:lnTo>
                <a:lnTo>
                  <a:pt x="2083574" y="1318602"/>
                </a:lnTo>
                <a:lnTo>
                  <a:pt x="2075120" y="1328865"/>
                </a:lnTo>
                <a:lnTo>
                  <a:pt x="2069083" y="1333091"/>
                </a:lnTo>
                <a:lnTo>
                  <a:pt x="2058818" y="1333091"/>
                </a:lnTo>
                <a:lnTo>
                  <a:pt x="2046743" y="1334904"/>
                </a:lnTo>
                <a:lnTo>
                  <a:pt x="2030441" y="1334904"/>
                </a:lnTo>
                <a:lnTo>
                  <a:pt x="2016555" y="1320413"/>
                </a:lnTo>
                <a:lnTo>
                  <a:pt x="2002065" y="1310148"/>
                </a:lnTo>
                <a:lnTo>
                  <a:pt x="1983953" y="1304112"/>
                </a:lnTo>
                <a:lnTo>
                  <a:pt x="1983953" y="1296263"/>
                </a:lnTo>
                <a:lnTo>
                  <a:pt x="2016555" y="1277546"/>
                </a:lnTo>
                <a:lnTo>
                  <a:pt x="2012329" y="1271509"/>
                </a:lnTo>
                <a:lnTo>
                  <a:pt x="2008103" y="1267283"/>
                </a:lnTo>
                <a:lnTo>
                  <a:pt x="2008103" y="1261245"/>
                </a:lnTo>
                <a:close/>
                <a:moveTo>
                  <a:pt x="9772438" y="1147133"/>
                </a:moveTo>
                <a:lnTo>
                  <a:pt x="9780288" y="1157397"/>
                </a:lnTo>
                <a:lnTo>
                  <a:pt x="9786324" y="1165245"/>
                </a:lnTo>
                <a:lnTo>
                  <a:pt x="9794778" y="1165245"/>
                </a:lnTo>
                <a:lnTo>
                  <a:pt x="9798400" y="1167660"/>
                </a:lnTo>
                <a:lnTo>
                  <a:pt x="9800815" y="1167660"/>
                </a:lnTo>
                <a:lnTo>
                  <a:pt x="9808664" y="1167660"/>
                </a:lnTo>
                <a:lnTo>
                  <a:pt x="9812890" y="1167660"/>
                </a:lnTo>
                <a:lnTo>
                  <a:pt x="9814701" y="1167660"/>
                </a:lnTo>
                <a:lnTo>
                  <a:pt x="9823155" y="1171284"/>
                </a:lnTo>
                <a:lnTo>
                  <a:pt x="9826776" y="1177925"/>
                </a:lnTo>
                <a:lnTo>
                  <a:pt x="9812890" y="1190000"/>
                </a:lnTo>
                <a:lnTo>
                  <a:pt x="9798400" y="1200263"/>
                </a:lnTo>
                <a:lnTo>
                  <a:pt x="9727760" y="1206302"/>
                </a:lnTo>
                <a:lnTo>
                  <a:pt x="9727760" y="1177925"/>
                </a:lnTo>
                <a:lnTo>
                  <a:pt x="9738025" y="1167660"/>
                </a:lnTo>
                <a:lnTo>
                  <a:pt x="9748288" y="1161624"/>
                </a:lnTo>
                <a:lnTo>
                  <a:pt x="9757947" y="1153170"/>
                </a:lnTo>
                <a:close/>
                <a:moveTo>
                  <a:pt x="2154225" y="1087972"/>
                </a:moveTo>
                <a:lnTo>
                  <a:pt x="2156036" y="1102462"/>
                </a:lnTo>
                <a:lnTo>
                  <a:pt x="2156036" y="1112727"/>
                </a:lnTo>
                <a:lnTo>
                  <a:pt x="2160262" y="1116953"/>
                </a:lnTo>
                <a:lnTo>
                  <a:pt x="2164488" y="1121181"/>
                </a:lnTo>
                <a:lnTo>
                  <a:pt x="2168716" y="1122992"/>
                </a:lnTo>
                <a:lnTo>
                  <a:pt x="2174753" y="1131444"/>
                </a:lnTo>
                <a:lnTo>
                  <a:pt x="2178979" y="1137483"/>
                </a:lnTo>
                <a:lnTo>
                  <a:pt x="2174753" y="1145934"/>
                </a:lnTo>
                <a:lnTo>
                  <a:pt x="2170527" y="1156198"/>
                </a:lnTo>
                <a:lnTo>
                  <a:pt x="2168716" y="1164652"/>
                </a:lnTo>
                <a:lnTo>
                  <a:pt x="2164488" y="1170688"/>
                </a:lnTo>
                <a:lnTo>
                  <a:pt x="2160262" y="1185177"/>
                </a:lnTo>
                <a:lnTo>
                  <a:pt x="2174150" y="1189405"/>
                </a:lnTo>
                <a:lnTo>
                  <a:pt x="2181997" y="1195441"/>
                </a:lnTo>
                <a:lnTo>
                  <a:pt x="2188036" y="1203895"/>
                </a:lnTo>
                <a:lnTo>
                  <a:pt x="2192262" y="1209932"/>
                </a:lnTo>
                <a:lnTo>
                  <a:pt x="2192262" y="1224424"/>
                </a:lnTo>
                <a:lnTo>
                  <a:pt x="2192262" y="1238912"/>
                </a:lnTo>
                <a:lnTo>
                  <a:pt x="2181997" y="1247366"/>
                </a:lnTo>
                <a:lnTo>
                  <a:pt x="2174150" y="1253403"/>
                </a:lnTo>
                <a:lnTo>
                  <a:pt x="2169922" y="1263669"/>
                </a:lnTo>
                <a:lnTo>
                  <a:pt x="2168111" y="1275744"/>
                </a:lnTo>
                <a:lnTo>
                  <a:pt x="2160262" y="1290233"/>
                </a:lnTo>
                <a:lnTo>
                  <a:pt x="2210979" y="1290233"/>
                </a:lnTo>
                <a:lnTo>
                  <a:pt x="2210979" y="1321024"/>
                </a:lnTo>
                <a:lnTo>
                  <a:pt x="2217016" y="1349401"/>
                </a:lnTo>
                <a:lnTo>
                  <a:pt x="2239355" y="1349401"/>
                </a:lnTo>
                <a:lnTo>
                  <a:pt x="2249618" y="1339136"/>
                </a:lnTo>
                <a:lnTo>
                  <a:pt x="2259883" y="1328873"/>
                </a:lnTo>
                <a:lnTo>
                  <a:pt x="2270146" y="1318608"/>
                </a:lnTo>
                <a:lnTo>
                  <a:pt x="2288260" y="1310156"/>
                </a:lnTo>
                <a:lnTo>
                  <a:pt x="2288260" y="1333099"/>
                </a:lnTo>
                <a:lnTo>
                  <a:pt x="2284033" y="1361476"/>
                </a:lnTo>
                <a:lnTo>
                  <a:pt x="2282221" y="1386231"/>
                </a:lnTo>
                <a:lnTo>
                  <a:pt x="2282221" y="1402532"/>
                </a:lnTo>
                <a:lnTo>
                  <a:pt x="2277995" y="1414608"/>
                </a:lnTo>
                <a:lnTo>
                  <a:pt x="2284033" y="1420647"/>
                </a:lnTo>
                <a:lnTo>
                  <a:pt x="2288260" y="1424873"/>
                </a:lnTo>
                <a:lnTo>
                  <a:pt x="2292486" y="1429099"/>
                </a:lnTo>
                <a:lnTo>
                  <a:pt x="2298522" y="1430910"/>
                </a:lnTo>
                <a:lnTo>
                  <a:pt x="2308787" y="1435136"/>
                </a:lnTo>
                <a:lnTo>
                  <a:pt x="2326899" y="1406759"/>
                </a:lnTo>
                <a:lnTo>
                  <a:pt x="2340787" y="1374155"/>
                </a:lnTo>
                <a:lnTo>
                  <a:pt x="2340787" y="1349401"/>
                </a:lnTo>
                <a:lnTo>
                  <a:pt x="2336559" y="1324646"/>
                </a:lnTo>
                <a:lnTo>
                  <a:pt x="2336559" y="1299892"/>
                </a:lnTo>
                <a:lnTo>
                  <a:pt x="2344408" y="1275139"/>
                </a:lnTo>
                <a:lnTo>
                  <a:pt x="2364936" y="1257026"/>
                </a:lnTo>
                <a:lnTo>
                  <a:pt x="2372785" y="1248574"/>
                </a:lnTo>
                <a:lnTo>
                  <a:pt x="2378825" y="1248574"/>
                </a:lnTo>
                <a:lnTo>
                  <a:pt x="2386672" y="1252800"/>
                </a:lnTo>
                <a:lnTo>
                  <a:pt x="2392711" y="1257026"/>
                </a:lnTo>
                <a:lnTo>
                  <a:pt x="2396936" y="1263064"/>
                </a:lnTo>
                <a:lnTo>
                  <a:pt x="2404786" y="1271518"/>
                </a:lnTo>
                <a:lnTo>
                  <a:pt x="2406597" y="1277555"/>
                </a:lnTo>
                <a:lnTo>
                  <a:pt x="2414446" y="1281781"/>
                </a:lnTo>
                <a:lnTo>
                  <a:pt x="2418672" y="1290233"/>
                </a:lnTo>
                <a:lnTo>
                  <a:pt x="2432558" y="1290233"/>
                </a:lnTo>
                <a:lnTo>
                  <a:pt x="2448859" y="1281781"/>
                </a:lnTo>
                <a:lnTo>
                  <a:pt x="2466973" y="1277555"/>
                </a:lnTo>
                <a:lnTo>
                  <a:pt x="2480859" y="1289630"/>
                </a:lnTo>
                <a:lnTo>
                  <a:pt x="2480859" y="1318005"/>
                </a:lnTo>
                <a:lnTo>
                  <a:pt x="2480859" y="1332496"/>
                </a:lnTo>
                <a:lnTo>
                  <a:pt x="2476633" y="1357250"/>
                </a:lnTo>
                <a:lnTo>
                  <a:pt x="2474821" y="1388043"/>
                </a:lnTo>
                <a:lnTo>
                  <a:pt x="2466973" y="1424873"/>
                </a:lnTo>
                <a:lnTo>
                  <a:pt x="2460934" y="1453250"/>
                </a:lnTo>
                <a:lnTo>
                  <a:pt x="2456708" y="1473779"/>
                </a:lnTo>
                <a:lnTo>
                  <a:pt x="2442823" y="1473779"/>
                </a:lnTo>
                <a:lnTo>
                  <a:pt x="2434973" y="1471968"/>
                </a:lnTo>
                <a:lnTo>
                  <a:pt x="2428937" y="1467740"/>
                </a:lnTo>
                <a:lnTo>
                  <a:pt x="2421088" y="1463513"/>
                </a:lnTo>
                <a:lnTo>
                  <a:pt x="2410823" y="1459287"/>
                </a:lnTo>
                <a:lnTo>
                  <a:pt x="2410823" y="1467740"/>
                </a:lnTo>
                <a:lnTo>
                  <a:pt x="2415048" y="1471968"/>
                </a:lnTo>
                <a:lnTo>
                  <a:pt x="2419276" y="1473779"/>
                </a:lnTo>
                <a:lnTo>
                  <a:pt x="2421088" y="1478005"/>
                </a:lnTo>
                <a:lnTo>
                  <a:pt x="2421088" y="1482231"/>
                </a:lnTo>
                <a:lnTo>
                  <a:pt x="2425313" y="1488269"/>
                </a:lnTo>
                <a:lnTo>
                  <a:pt x="2425313" y="1500343"/>
                </a:lnTo>
                <a:lnTo>
                  <a:pt x="2326296" y="1506381"/>
                </a:lnTo>
                <a:lnTo>
                  <a:pt x="2326296" y="1514833"/>
                </a:lnTo>
                <a:lnTo>
                  <a:pt x="2334146" y="1535360"/>
                </a:lnTo>
                <a:lnTo>
                  <a:pt x="2329919" y="1557700"/>
                </a:lnTo>
                <a:lnTo>
                  <a:pt x="2325691" y="1592717"/>
                </a:lnTo>
                <a:lnTo>
                  <a:pt x="2307579" y="1592717"/>
                </a:lnTo>
                <a:lnTo>
                  <a:pt x="2283428" y="1578226"/>
                </a:lnTo>
                <a:lnTo>
                  <a:pt x="2249015" y="1569775"/>
                </a:lnTo>
                <a:lnTo>
                  <a:pt x="2249015" y="1577624"/>
                </a:lnTo>
                <a:lnTo>
                  <a:pt x="2255052" y="1577624"/>
                </a:lnTo>
                <a:lnTo>
                  <a:pt x="2262901" y="1583660"/>
                </a:lnTo>
                <a:lnTo>
                  <a:pt x="2267127" y="1587886"/>
                </a:lnTo>
                <a:lnTo>
                  <a:pt x="2268938" y="1592112"/>
                </a:lnTo>
                <a:lnTo>
                  <a:pt x="2273166" y="1596338"/>
                </a:lnTo>
                <a:lnTo>
                  <a:pt x="2277392" y="1606603"/>
                </a:lnTo>
                <a:lnTo>
                  <a:pt x="2277392" y="1616867"/>
                </a:lnTo>
                <a:lnTo>
                  <a:pt x="2273166" y="1625319"/>
                </a:lnTo>
                <a:lnTo>
                  <a:pt x="2267127" y="1631356"/>
                </a:lnTo>
                <a:lnTo>
                  <a:pt x="2262901" y="1639809"/>
                </a:lnTo>
                <a:lnTo>
                  <a:pt x="2244789" y="1654298"/>
                </a:lnTo>
                <a:lnTo>
                  <a:pt x="2230901" y="1668788"/>
                </a:lnTo>
                <a:lnTo>
                  <a:pt x="2224865" y="1685089"/>
                </a:lnTo>
                <a:lnTo>
                  <a:pt x="2217016" y="1711655"/>
                </a:lnTo>
                <a:lnTo>
                  <a:pt x="2203130" y="1711655"/>
                </a:lnTo>
                <a:lnTo>
                  <a:pt x="2192865" y="1707427"/>
                </a:lnTo>
                <a:lnTo>
                  <a:pt x="2182602" y="1703201"/>
                </a:lnTo>
                <a:lnTo>
                  <a:pt x="2174753" y="1698975"/>
                </a:lnTo>
                <a:lnTo>
                  <a:pt x="2160867" y="1697164"/>
                </a:lnTo>
                <a:lnTo>
                  <a:pt x="2160867" y="1703201"/>
                </a:lnTo>
                <a:lnTo>
                  <a:pt x="2178979" y="1703201"/>
                </a:lnTo>
                <a:lnTo>
                  <a:pt x="2183205" y="1711655"/>
                </a:lnTo>
                <a:lnTo>
                  <a:pt x="2185017" y="1717692"/>
                </a:lnTo>
                <a:lnTo>
                  <a:pt x="2189244" y="1721918"/>
                </a:lnTo>
                <a:lnTo>
                  <a:pt x="2189244" y="1727956"/>
                </a:lnTo>
                <a:lnTo>
                  <a:pt x="2193469" y="1740031"/>
                </a:lnTo>
                <a:lnTo>
                  <a:pt x="2193469" y="1750294"/>
                </a:lnTo>
                <a:lnTo>
                  <a:pt x="2160867" y="1760559"/>
                </a:lnTo>
                <a:lnTo>
                  <a:pt x="2132490" y="1778672"/>
                </a:lnTo>
                <a:lnTo>
                  <a:pt x="2114376" y="1799200"/>
                </a:lnTo>
                <a:lnTo>
                  <a:pt x="2102301" y="1831804"/>
                </a:lnTo>
                <a:lnTo>
                  <a:pt x="2102301" y="1878898"/>
                </a:lnTo>
                <a:lnTo>
                  <a:pt x="2114376" y="1907275"/>
                </a:lnTo>
                <a:lnTo>
                  <a:pt x="2122225" y="1945915"/>
                </a:lnTo>
                <a:lnTo>
                  <a:pt x="2122225" y="1984554"/>
                </a:lnTo>
                <a:lnTo>
                  <a:pt x="2160867" y="1984554"/>
                </a:lnTo>
                <a:lnTo>
                  <a:pt x="2160867" y="2002667"/>
                </a:lnTo>
                <a:lnTo>
                  <a:pt x="2168716" y="2008705"/>
                </a:lnTo>
                <a:lnTo>
                  <a:pt x="2168716" y="2017157"/>
                </a:lnTo>
                <a:lnTo>
                  <a:pt x="2168716" y="2023196"/>
                </a:lnTo>
                <a:lnTo>
                  <a:pt x="2168716" y="2027423"/>
                </a:lnTo>
                <a:lnTo>
                  <a:pt x="2168716" y="2031648"/>
                </a:lnTo>
                <a:lnTo>
                  <a:pt x="2168716" y="2033459"/>
                </a:lnTo>
                <a:lnTo>
                  <a:pt x="2170527" y="2037686"/>
                </a:lnTo>
                <a:lnTo>
                  <a:pt x="2182602" y="2037686"/>
                </a:lnTo>
                <a:lnTo>
                  <a:pt x="2192865" y="2041911"/>
                </a:lnTo>
                <a:lnTo>
                  <a:pt x="2217016" y="2037686"/>
                </a:lnTo>
                <a:lnTo>
                  <a:pt x="2241166" y="2047950"/>
                </a:lnTo>
                <a:lnTo>
                  <a:pt x="2267732" y="2066061"/>
                </a:lnTo>
                <a:lnTo>
                  <a:pt x="2291881" y="2090815"/>
                </a:lnTo>
                <a:lnTo>
                  <a:pt x="2312410" y="2113155"/>
                </a:lnTo>
                <a:lnTo>
                  <a:pt x="2337767" y="2125833"/>
                </a:lnTo>
                <a:lnTo>
                  <a:pt x="2348031" y="2130059"/>
                </a:lnTo>
                <a:lnTo>
                  <a:pt x="2354068" y="2131872"/>
                </a:lnTo>
                <a:lnTo>
                  <a:pt x="2361917" y="2130059"/>
                </a:lnTo>
                <a:lnTo>
                  <a:pt x="2367956" y="2130059"/>
                </a:lnTo>
                <a:lnTo>
                  <a:pt x="2372182" y="2125833"/>
                </a:lnTo>
                <a:lnTo>
                  <a:pt x="2380032" y="2121608"/>
                </a:lnTo>
                <a:lnTo>
                  <a:pt x="2381843" y="2117381"/>
                </a:lnTo>
                <a:lnTo>
                  <a:pt x="2389692" y="2117381"/>
                </a:lnTo>
                <a:lnTo>
                  <a:pt x="2446445" y="2131872"/>
                </a:lnTo>
                <a:lnTo>
                  <a:pt x="2452482" y="2170506"/>
                </a:lnTo>
                <a:lnTo>
                  <a:pt x="2460332" y="2198884"/>
                </a:lnTo>
                <a:lnTo>
                  <a:pt x="2464558" y="2221222"/>
                </a:lnTo>
                <a:lnTo>
                  <a:pt x="2466368" y="2241748"/>
                </a:lnTo>
                <a:lnTo>
                  <a:pt x="2474217" y="2264088"/>
                </a:lnTo>
                <a:lnTo>
                  <a:pt x="2492329" y="2288848"/>
                </a:lnTo>
                <a:lnTo>
                  <a:pt x="2512859" y="2321450"/>
                </a:lnTo>
                <a:lnTo>
                  <a:pt x="2518896" y="2317224"/>
                </a:lnTo>
                <a:lnTo>
                  <a:pt x="2523122" y="2317224"/>
                </a:lnTo>
                <a:lnTo>
                  <a:pt x="2527348" y="2312999"/>
                </a:lnTo>
                <a:lnTo>
                  <a:pt x="2531574" y="2312999"/>
                </a:lnTo>
                <a:lnTo>
                  <a:pt x="2537612" y="2311186"/>
                </a:lnTo>
                <a:lnTo>
                  <a:pt x="2541839" y="2311186"/>
                </a:lnTo>
                <a:lnTo>
                  <a:pt x="2541839" y="2306961"/>
                </a:lnTo>
                <a:lnTo>
                  <a:pt x="2541839" y="2302732"/>
                </a:lnTo>
                <a:lnTo>
                  <a:pt x="2546065" y="2296697"/>
                </a:lnTo>
                <a:lnTo>
                  <a:pt x="2546065" y="2274355"/>
                </a:lnTo>
                <a:lnTo>
                  <a:pt x="2541839" y="2245973"/>
                </a:lnTo>
                <a:lnTo>
                  <a:pt x="2533989" y="2210958"/>
                </a:lnTo>
                <a:lnTo>
                  <a:pt x="2523727" y="2178354"/>
                </a:lnTo>
                <a:lnTo>
                  <a:pt x="2552103" y="2163865"/>
                </a:lnTo>
                <a:lnTo>
                  <a:pt x="2580480" y="2143342"/>
                </a:lnTo>
                <a:lnTo>
                  <a:pt x="2598592" y="2114966"/>
                </a:lnTo>
                <a:lnTo>
                  <a:pt x="2608855" y="2078136"/>
                </a:lnTo>
                <a:lnTo>
                  <a:pt x="2613082" y="2057609"/>
                </a:lnTo>
                <a:lnTo>
                  <a:pt x="2608855" y="2025007"/>
                </a:lnTo>
                <a:lnTo>
                  <a:pt x="2608855" y="1992404"/>
                </a:lnTo>
                <a:lnTo>
                  <a:pt x="2594969" y="1986366"/>
                </a:lnTo>
                <a:lnTo>
                  <a:pt x="2588932" y="1982139"/>
                </a:lnTo>
                <a:lnTo>
                  <a:pt x="2581083" y="1977913"/>
                </a:lnTo>
                <a:lnTo>
                  <a:pt x="2575046" y="1971878"/>
                </a:lnTo>
                <a:lnTo>
                  <a:pt x="2570818" y="1959804"/>
                </a:lnTo>
                <a:lnTo>
                  <a:pt x="2584706" y="1935045"/>
                </a:lnTo>
                <a:lnTo>
                  <a:pt x="2590743" y="1906670"/>
                </a:lnTo>
                <a:lnTo>
                  <a:pt x="2584706" y="1875880"/>
                </a:lnTo>
                <a:lnTo>
                  <a:pt x="2576857" y="1843276"/>
                </a:lnTo>
                <a:lnTo>
                  <a:pt x="2566592" y="1806446"/>
                </a:lnTo>
                <a:lnTo>
                  <a:pt x="2562366" y="1771427"/>
                </a:lnTo>
                <a:lnTo>
                  <a:pt x="2570215" y="1771427"/>
                </a:lnTo>
                <a:lnTo>
                  <a:pt x="2570215" y="1762973"/>
                </a:lnTo>
                <a:lnTo>
                  <a:pt x="2619119" y="1771427"/>
                </a:lnTo>
                <a:lnTo>
                  <a:pt x="2661382" y="1771427"/>
                </a:lnTo>
                <a:lnTo>
                  <a:pt x="2707872" y="1762973"/>
                </a:lnTo>
                <a:lnTo>
                  <a:pt x="2718135" y="1781087"/>
                </a:lnTo>
                <a:lnTo>
                  <a:pt x="2728400" y="1805841"/>
                </a:lnTo>
                <a:lnTo>
                  <a:pt x="2740475" y="1823954"/>
                </a:lnTo>
                <a:lnTo>
                  <a:pt x="2750738" y="1832408"/>
                </a:lnTo>
                <a:lnTo>
                  <a:pt x="2756777" y="1834219"/>
                </a:lnTo>
                <a:lnTo>
                  <a:pt x="2768852" y="1834219"/>
                </a:lnTo>
                <a:lnTo>
                  <a:pt x="2779115" y="1838445"/>
                </a:lnTo>
                <a:lnTo>
                  <a:pt x="2789380" y="1842671"/>
                </a:lnTo>
                <a:lnTo>
                  <a:pt x="2797229" y="1848710"/>
                </a:lnTo>
                <a:lnTo>
                  <a:pt x="2799040" y="1866823"/>
                </a:lnTo>
                <a:lnTo>
                  <a:pt x="2806889" y="1899426"/>
                </a:lnTo>
                <a:lnTo>
                  <a:pt x="2811115" y="1927801"/>
                </a:lnTo>
                <a:lnTo>
                  <a:pt x="2817152" y="1948330"/>
                </a:lnTo>
                <a:lnTo>
                  <a:pt x="2821378" y="1952557"/>
                </a:lnTo>
                <a:lnTo>
                  <a:pt x="2827417" y="1958595"/>
                </a:lnTo>
                <a:lnTo>
                  <a:pt x="2835266" y="1962823"/>
                </a:lnTo>
                <a:lnTo>
                  <a:pt x="2841303" y="1971273"/>
                </a:lnTo>
                <a:lnTo>
                  <a:pt x="2853379" y="1973086"/>
                </a:lnTo>
                <a:lnTo>
                  <a:pt x="2855189" y="1981536"/>
                </a:lnTo>
                <a:lnTo>
                  <a:pt x="2883567" y="1959198"/>
                </a:lnTo>
                <a:lnTo>
                  <a:pt x="2905907" y="1932632"/>
                </a:lnTo>
                <a:lnTo>
                  <a:pt x="2922208" y="1904257"/>
                </a:lnTo>
                <a:lnTo>
                  <a:pt x="2950585" y="1881917"/>
                </a:lnTo>
                <a:lnTo>
                  <a:pt x="2954810" y="1906670"/>
                </a:lnTo>
                <a:lnTo>
                  <a:pt x="2965073" y="1921160"/>
                </a:lnTo>
                <a:lnTo>
                  <a:pt x="2978962" y="1935650"/>
                </a:lnTo>
                <a:lnTo>
                  <a:pt x="2992848" y="1950143"/>
                </a:lnTo>
                <a:lnTo>
                  <a:pt x="3004923" y="1968255"/>
                </a:lnTo>
                <a:lnTo>
                  <a:pt x="3004923" y="1974291"/>
                </a:lnTo>
                <a:lnTo>
                  <a:pt x="3004923" y="1982743"/>
                </a:lnTo>
                <a:lnTo>
                  <a:pt x="3000696" y="1986970"/>
                </a:lnTo>
                <a:lnTo>
                  <a:pt x="3000696" y="1993007"/>
                </a:lnTo>
                <a:lnTo>
                  <a:pt x="2996470" y="2001461"/>
                </a:lnTo>
                <a:lnTo>
                  <a:pt x="3000696" y="2007498"/>
                </a:lnTo>
                <a:lnTo>
                  <a:pt x="3004923" y="2015949"/>
                </a:lnTo>
                <a:lnTo>
                  <a:pt x="3006733" y="2017763"/>
                </a:lnTo>
                <a:lnTo>
                  <a:pt x="3014583" y="2017763"/>
                </a:lnTo>
                <a:lnTo>
                  <a:pt x="3020620" y="2017763"/>
                </a:lnTo>
                <a:lnTo>
                  <a:pt x="3024847" y="2017763"/>
                </a:lnTo>
                <a:lnTo>
                  <a:pt x="3032695" y="2017763"/>
                </a:lnTo>
                <a:lnTo>
                  <a:pt x="3034508" y="2021988"/>
                </a:lnTo>
                <a:lnTo>
                  <a:pt x="3046583" y="2050365"/>
                </a:lnTo>
                <a:lnTo>
                  <a:pt x="3046583" y="2072702"/>
                </a:lnTo>
                <a:lnTo>
                  <a:pt x="3042357" y="2093231"/>
                </a:lnTo>
                <a:lnTo>
                  <a:pt x="3048394" y="2111345"/>
                </a:lnTo>
                <a:lnTo>
                  <a:pt x="3074960" y="2131872"/>
                </a:lnTo>
                <a:lnTo>
                  <a:pt x="3052620" y="2174734"/>
                </a:lnTo>
                <a:lnTo>
                  <a:pt x="3028469" y="2211563"/>
                </a:lnTo>
                <a:lnTo>
                  <a:pt x="3034508" y="2211563"/>
                </a:lnTo>
                <a:lnTo>
                  <a:pt x="3056846" y="2189223"/>
                </a:lnTo>
                <a:lnTo>
                  <a:pt x="3077373" y="2171112"/>
                </a:lnTo>
                <a:lnTo>
                  <a:pt x="3095487" y="2150589"/>
                </a:lnTo>
                <a:lnTo>
                  <a:pt x="3119639" y="2156621"/>
                </a:lnTo>
                <a:lnTo>
                  <a:pt x="3133525" y="2171112"/>
                </a:lnTo>
                <a:lnTo>
                  <a:pt x="3147410" y="2189223"/>
                </a:lnTo>
                <a:lnTo>
                  <a:pt x="3151637" y="2217600"/>
                </a:lnTo>
                <a:lnTo>
                  <a:pt x="3188466" y="2217600"/>
                </a:lnTo>
                <a:lnTo>
                  <a:pt x="3188466" y="2227864"/>
                </a:lnTo>
                <a:lnTo>
                  <a:pt x="3190278" y="2236316"/>
                </a:lnTo>
                <a:lnTo>
                  <a:pt x="3190278" y="2246578"/>
                </a:lnTo>
                <a:lnTo>
                  <a:pt x="3194505" y="2256842"/>
                </a:lnTo>
                <a:lnTo>
                  <a:pt x="3190278" y="2268920"/>
                </a:lnTo>
                <a:lnTo>
                  <a:pt x="3190278" y="2274957"/>
                </a:lnTo>
                <a:lnTo>
                  <a:pt x="3190278" y="2283413"/>
                </a:lnTo>
                <a:lnTo>
                  <a:pt x="3194505" y="2285224"/>
                </a:lnTo>
                <a:lnTo>
                  <a:pt x="3194505" y="2293677"/>
                </a:lnTo>
                <a:lnTo>
                  <a:pt x="3194505" y="2297903"/>
                </a:lnTo>
                <a:lnTo>
                  <a:pt x="3194505" y="2303941"/>
                </a:lnTo>
                <a:lnTo>
                  <a:pt x="3155863" y="2332317"/>
                </a:lnTo>
                <a:lnTo>
                  <a:pt x="3113600" y="2350426"/>
                </a:lnTo>
                <a:lnTo>
                  <a:pt x="3064695" y="2360690"/>
                </a:lnTo>
                <a:lnTo>
                  <a:pt x="3013980" y="2366727"/>
                </a:lnTo>
                <a:lnTo>
                  <a:pt x="2965073" y="2375178"/>
                </a:lnTo>
                <a:lnTo>
                  <a:pt x="2914358" y="2381217"/>
                </a:lnTo>
                <a:lnTo>
                  <a:pt x="2872095" y="2395706"/>
                </a:lnTo>
                <a:lnTo>
                  <a:pt x="2833453" y="2413820"/>
                </a:lnTo>
                <a:lnTo>
                  <a:pt x="2805076" y="2446423"/>
                </a:lnTo>
                <a:lnTo>
                  <a:pt x="2812925" y="2446423"/>
                </a:lnTo>
                <a:lnTo>
                  <a:pt x="2847341" y="2421668"/>
                </a:lnTo>
                <a:lnTo>
                  <a:pt x="2889605" y="2403554"/>
                </a:lnTo>
                <a:lnTo>
                  <a:pt x="2936093" y="2393291"/>
                </a:lnTo>
                <a:lnTo>
                  <a:pt x="2937904" y="2399328"/>
                </a:lnTo>
                <a:lnTo>
                  <a:pt x="2942130" y="2407782"/>
                </a:lnTo>
                <a:lnTo>
                  <a:pt x="2946358" y="2409593"/>
                </a:lnTo>
                <a:lnTo>
                  <a:pt x="2952395" y="2413820"/>
                </a:lnTo>
                <a:lnTo>
                  <a:pt x="2960244" y="2418046"/>
                </a:lnTo>
                <a:lnTo>
                  <a:pt x="2966281" y="2424085"/>
                </a:lnTo>
                <a:lnTo>
                  <a:pt x="2956018" y="2442196"/>
                </a:lnTo>
                <a:lnTo>
                  <a:pt x="2949979" y="2456688"/>
                </a:lnTo>
                <a:lnTo>
                  <a:pt x="2945754" y="2471177"/>
                </a:lnTo>
                <a:lnTo>
                  <a:pt x="2941527" y="2493517"/>
                </a:lnTo>
                <a:lnTo>
                  <a:pt x="2969904" y="2508008"/>
                </a:lnTo>
                <a:lnTo>
                  <a:pt x="2988017" y="2528535"/>
                </a:lnTo>
                <a:lnTo>
                  <a:pt x="3001905" y="2549062"/>
                </a:lnTo>
                <a:lnTo>
                  <a:pt x="3020017" y="2571402"/>
                </a:lnTo>
                <a:lnTo>
                  <a:pt x="3020017" y="2577441"/>
                </a:lnTo>
                <a:lnTo>
                  <a:pt x="3020017" y="2581666"/>
                </a:lnTo>
                <a:lnTo>
                  <a:pt x="3015790" y="2581666"/>
                </a:lnTo>
                <a:lnTo>
                  <a:pt x="3015790" y="2585892"/>
                </a:lnTo>
                <a:lnTo>
                  <a:pt x="3011564" y="2590118"/>
                </a:lnTo>
                <a:lnTo>
                  <a:pt x="2991036" y="2614871"/>
                </a:lnTo>
                <a:lnTo>
                  <a:pt x="2962660" y="2635401"/>
                </a:lnTo>
                <a:lnTo>
                  <a:pt x="2926433" y="2649889"/>
                </a:lnTo>
                <a:lnTo>
                  <a:pt x="2926433" y="2619099"/>
                </a:lnTo>
                <a:lnTo>
                  <a:pt x="2944546" y="2607025"/>
                </a:lnTo>
                <a:lnTo>
                  <a:pt x="2958434" y="2596760"/>
                </a:lnTo>
                <a:lnTo>
                  <a:pt x="2972319" y="2578648"/>
                </a:lnTo>
                <a:lnTo>
                  <a:pt x="2958434" y="2572611"/>
                </a:lnTo>
                <a:lnTo>
                  <a:pt x="2958434" y="2564156"/>
                </a:lnTo>
                <a:lnTo>
                  <a:pt x="2954206" y="2564156"/>
                </a:lnTo>
                <a:lnTo>
                  <a:pt x="2949979" y="2564156"/>
                </a:lnTo>
                <a:lnTo>
                  <a:pt x="2949979" y="2568384"/>
                </a:lnTo>
                <a:lnTo>
                  <a:pt x="2949979" y="2572611"/>
                </a:lnTo>
                <a:lnTo>
                  <a:pt x="2925831" y="2590723"/>
                </a:lnTo>
                <a:lnTo>
                  <a:pt x="2893226" y="2605212"/>
                </a:lnTo>
                <a:lnTo>
                  <a:pt x="2866661" y="2615476"/>
                </a:lnTo>
                <a:lnTo>
                  <a:pt x="2838284" y="2629967"/>
                </a:lnTo>
                <a:lnTo>
                  <a:pt x="2811718" y="2648077"/>
                </a:lnTo>
                <a:lnTo>
                  <a:pt x="2795417" y="2672833"/>
                </a:lnTo>
                <a:lnTo>
                  <a:pt x="2783341" y="2707850"/>
                </a:lnTo>
                <a:lnTo>
                  <a:pt x="2795417" y="2712077"/>
                </a:lnTo>
                <a:lnTo>
                  <a:pt x="2809303" y="2716303"/>
                </a:lnTo>
                <a:lnTo>
                  <a:pt x="2815341" y="2722342"/>
                </a:lnTo>
                <a:lnTo>
                  <a:pt x="2801456" y="2722342"/>
                </a:lnTo>
                <a:lnTo>
                  <a:pt x="2780927" y="2740454"/>
                </a:lnTo>
                <a:lnTo>
                  <a:pt x="2752551" y="2746493"/>
                </a:lnTo>
                <a:lnTo>
                  <a:pt x="2725985" y="2750719"/>
                </a:lnTo>
                <a:lnTo>
                  <a:pt x="2697608" y="2754945"/>
                </a:lnTo>
                <a:lnTo>
                  <a:pt x="2677080" y="2812301"/>
                </a:lnTo>
                <a:lnTo>
                  <a:pt x="2652930" y="2873279"/>
                </a:lnTo>
                <a:lnTo>
                  <a:pt x="2645080" y="2864828"/>
                </a:lnTo>
                <a:lnTo>
                  <a:pt x="2643270" y="2860602"/>
                </a:lnTo>
                <a:lnTo>
                  <a:pt x="2635421" y="2858791"/>
                </a:lnTo>
                <a:lnTo>
                  <a:pt x="2631195" y="2854563"/>
                </a:lnTo>
                <a:lnTo>
                  <a:pt x="2620930" y="2846111"/>
                </a:lnTo>
                <a:lnTo>
                  <a:pt x="2620930" y="2864225"/>
                </a:lnTo>
                <a:lnTo>
                  <a:pt x="2625156" y="2872676"/>
                </a:lnTo>
                <a:lnTo>
                  <a:pt x="2631195" y="2893204"/>
                </a:lnTo>
                <a:lnTo>
                  <a:pt x="2639044" y="2917957"/>
                </a:lnTo>
                <a:lnTo>
                  <a:pt x="2645080" y="2940297"/>
                </a:lnTo>
                <a:lnTo>
                  <a:pt x="2645080" y="2950559"/>
                </a:lnTo>
                <a:lnTo>
                  <a:pt x="2616704" y="2968673"/>
                </a:lnTo>
                <a:lnTo>
                  <a:pt x="2586516" y="2984975"/>
                </a:lnTo>
                <a:lnTo>
                  <a:pt x="2553914" y="3007313"/>
                </a:lnTo>
                <a:lnTo>
                  <a:pt x="2521311" y="3027840"/>
                </a:lnTo>
                <a:lnTo>
                  <a:pt x="2500784" y="3056217"/>
                </a:lnTo>
                <a:lnTo>
                  <a:pt x="2490519" y="3093048"/>
                </a:lnTo>
                <a:lnTo>
                  <a:pt x="2478444" y="3121423"/>
                </a:lnTo>
                <a:lnTo>
                  <a:pt x="2482670" y="3156441"/>
                </a:lnTo>
                <a:lnTo>
                  <a:pt x="2492934" y="3195082"/>
                </a:lnTo>
                <a:lnTo>
                  <a:pt x="2506820" y="3236137"/>
                </a:lnTo>
                <a:lnTo>
                  <a:pt x="2520706" y="3274779"/>
                </a:lnTo>
                <a:lnTo>
                  <a:pt x="2528556" y="3309797"/>
                </a:lnTo>
                <a:lnTo>
                  <a:pt x="2520706" y="3309797"/>
                </a:lnTo>
                <a:lnTo>
                  <a:pt x="2520706" y="3318249"/>
                </a:lnTo>
                <a:lnTo>
                  <a:pt x="2496557" y="3309797"/>
                </a:lnTo>
                <a:lnTo>
                  <a:pt x="2486293" y="3279005"/>
                </a:lnTo>
                <a:lnTo>
                  <a:pt x="2468181" y="3237950"/>
                </a:lnTo>
                <a:lnTo>
                  <a:pt x="2447652" y="3195082"/>
                </a:lnTo>
                <a:lnTo>
                  <a:pt x="2425313" y="3164290"/>
                </a:lnTo>
                <a:lnTo>
                  <a:pt x="2404786" y="3146178"/>
                </a:lnTo>
                <a:lnTo>
                  <a:pt x="2378219" y="3141952"/>
                </a:lnTo>
                <a:lnTo>
                  <a:pt x="2348031" y="3127461"/>
                </a:lnTo>
                <a:lnTo>
                  <a:pt x="2311805" y="3112971"/>
                </a:lnTo>
                <a:lnTo>
                  <a:pt x="2269542" y="3106934"/>
                </a:lnTo>
                <a:lnTo>
                  <a:pt x="2269542" y="3112971"/>
                </a:lnTo>
                <a:lnTo>
                  <a:pt x="2263504" y="3112971"/>
                </a:lnTo>
                <a:lnTo>
                  <a:pt x="2267732" y="3125046"/>
                </a:lnTo>
                <a:lnTo>
                  <a:pt x="2273769" y="3135311"/>
                </a:lnTo>
                <a:lnTo>
                  <a:pt x="2277995" y="3141347"/>
                </a:lnTo>
                <a:lnTo>
                  <a:pt x="2282221" y="3149801"/>
                </a:lnTo>
                <a:lnTo>
                  <a:pt x="2288260" y="3160064"/>
                </a:lnTo>
                <a:lnTo>
                  <a:pt x="2255657" y="3160064"/>
                </a:lnTo>
                <a:lnTo>
                  <a:pt x="2231506" y="3149801"/>
                </a:lnTo>
                <a:lnTo>
                  <a:pt x="2198903" y="3141347"/>
                </a:lnTo>
                <a:lnTo>
                  <a:pt x="2168716" y="3141347"/>
                </a:lnTo>
                <a:lnTo>
                  <a:pt x="2136111" y="3145573"/>
                </a:lnTo>
                <a:lnTo>
                  <a:pt x="2113773" y="3151612"/>
                </a:lnTo>
                <a:lnTo>
                  <a:pt x="2089623" y="3163687"/>
                </a:lnTo>
                <a:lnTo>
                  <a:pt x="2069095" y="3178178"/>
                </a:lnTo>
                <a:lnTo>
                  <a:pt x="2055209" y="3198706"/>
                </a:lnTo>
                <a:lnTo>
                  <a:pt x="2047360" y="3216818"/>
                </a:lnTo>
                <a:lnTo>
                  <a:pt x="2051586" y="3231308"/>
                </a:lnTo>
                <a:lnTo>
                  <a:pt x="2051586" y="3249420"/>
                </a:lnTo>
                <a:lnTo>
                  <a:pt x="2045549" y="3269948"/>
                </a:lnTo>
                <a:lnTo>
                  <a:pt x="2031661" y="3317042"/>
                </a:lnTo>
                <a:lnTo>
                  <a:pt x="2031661" y="3352060"/>
                </a:lnTo>
                <a:lnTo>
                  <a:pt x="2033474" y="3388889"/>
                </a:lnTo>
                <a:lnTo>
                  <a:pt x="2047360" y="3423907"/>
                </a:lnTo>
                <a:lnTo>
                  <a:pt x="2069698" y="3466775"/>
                </a:lnTo>
                <a:lnTo>
                  <a:pt x="2093848" y="3471001"/>
                </a:lnTo>
                <a:lnTo>
                  <a:pt x="2107735" y="3475227"/>
                </a:lnTo>
                <a:lnTo>
                  <a:pt x="2113773" y="3481264"/>
                </a:lnTo>
                <a:lnTo>
                  <a:pt x="2121622" y="3485490"/>
                </a:lnTo>
                <a:lnTo>
                  <a:pt x="2131885" y="3489716"/>
                </a:lnTo>
                <a:lnTo>
                  <a:pt x="2149999" y="3481264"/>
                </a:lnTo>
                <a:lnTo>
                  <a:pt x="2178376" y="3466775"/>
                </a:lnTo>
                <a:lnTo>
                  <a:pt x="2184413" y="3462547"/>
                </a:lnTo>
                <a:lnTo>
                  <a:pt x="2188638" y="3462547"/>
                </a:lnTo>
                <a:lnTo>
                  <a:pt x="2196488" y="3462547"/>
                </a:lnTo>
                <a:lnTo>
                  <a:pt x="2198298" y="3462547"/>
                </a:lnTo>
                <a:lnTo>
                  <a:pt x="2202525" y="3462547"/>
                </a:lnTo>
                <a:lnTo>
                  <a:pt x="2202525" y="3460736"/>
                </a:lnTo>
                <a:lnTo>
                  <a:pt x="2210374" y="3452284"/>
                </a:lnTo>
                <a:lnTo>
                  <a:pt x="2212186" y="3442019"/>
                </a:lnTo>
                <a:lnTo>
                  <a:pt x="2216413" y="3431756"/>
                </a:lnTo>
                <a:lnTo>
                  <a:pt x="2220639" y="3419681"/>
                </a:lnTo>
                <a:lnTo>
                  <a:pt x="2224865" y="3413642"/>
                </a:lnTo>
                <a:lnTo>
                  <a:pt x="2241166" y="3395530"/>
                </a:lnTo>
                <a:lnTo>
                  <a:pt x="2263504" y="3385266"/>
                </a:lnTo>
                <a:lnTo>
                  <a:pt x="2296109" y="3381040"/>
                </a:lnTo>
                <a:lnTo>
                  <a:pt x="2297920" y="3389494"/>
                </a:lnTo>
                <a:lnTo>
                  <a:pt x="2302145" y="3391304"/>
                </a:lnTo>
                <a:lnTo>
                  <a:pt x="2302145" y="3395530"/>
                </a:lnTo>
                <a:lnTo>
                  <a:pt x="2306372" y="3395530"/>
                </a:lnTo>
                <a:lnTo>
                  <a:pt x="2306372" y="3391304"/>
                </a:lnTo>
                <a:lnTo>
                  <a:pt x="2308787" y="3391304"/>
                </a:lnTo>
                <a:lnTo>
                  <a:pt x="2316636" y="3391304"/>
                </a:lnTo>
                <a:lnTo>
                  <a:pt x="2326899" y="3389494"/>
                </a:lnTo>
                <a:lnTo>
                  <a:pt x="2326899" y="3420284"/>
                </a:lnTo>
                <a:lnTo>
                  <a:pt x="2313013" y="3434775"/>
                </a:lnTo>
                <a:lnTo>
                  <a:pt x="2302749" y="3461339"/>
                </a:lnTo>
                <a:lnTo>
                  <a:pt x="2292486" y="3496357"/>
                </a:lnTo>
                <a:lnTo>
                  <a:pt x="2282221" y="3528960"/>
                </a:lnTo>
                <a:lnTo>
                  <a:pt x="2270146" y="3553716"/>
                </a:lnTo>
                <a:lnTo>
                  <a:pt x="2306372" y="3553716"/>
                </a:lnTo>
                <a:lnTo>
                  <a:pt x="2336559" y="3549490"/>
                </a:lnTo>
                <a:lnTo>
                  <a:pt x="2364936" y="3549490"/>
                </a:lnTo>
                <a:lnTo>
                  <a:pt x="2391503" y="3553716"/>
                </a:lnTo>
                <a:lnTo>
                  <a:pt x="2407804" y="3563978"/>
                </a:lnTo>
                <a:lnTo>
                  <a:pt x="2421690" y="3586318"/>
                </a:lnTo>
                <a:lnTo>
                  <a:pt x="2425916" y="3617109"/>
                </a:lnTo>
                <a:lnTo>
                  <a:pt x="2419880" y="3639449"/>
                </a:lnTo>
                <a:lnTo>
                  <a:pt x="2412031" y="3667826"/>
                </a:lnTo>
                <a:lnTo>
                  <a:pt x="2412031" y="3696202"/>
                </a:lnTo>
                <a:lnTo>
                  <a:pt x="2430144" y="3714314"/>
                </a:lnTo>
                <a:lnTo>
                  <a:pt x="2440407" y="3726390"/>
                </a:lnTo>
                <a:lnTo>
                  <a:pt x="2454293" y="3740881"/>
                </a:lnTo>
                <a:lnTo>
                  <a:pt x="2476633" y="3752956"/>
                </a:lnTo>
                <a:lnTo>
                  <a:pt x="2503197" y="3758993"/>
                </a:lnTo>
                <a:lnTo>
                  <a:pt x="2517085" y="3740881"/>
                </a:lnTo>
                <a:lnTo>
                  <a:pt x="2535198" y="3734842"/>
                </a:lnTo>
                <a:lnTo>
                  <a:pt x="2567799" y="3734842"/>
                </a:lnTo>
                <a:lnTo>
                  <a:pt x="2572026" y="3740881"/>
                </a:lnTo>
                <a:lnTo>
                  <a:pt x="2578064" y="3749333"/>
                </a:lnTo>
                <a:lnTo>
                  <a:pt x="2581686" y="3753559"/>
                </a:lnTo>
                <a:lnTo>
                  <a:pt x="2585912" y="3753559"/>
                </a:lnTo>
                <a:lnTo>
                  <a:pt x="2596176" y="3755371"/>
                </a:lnTo>
                <a:lnTo>
                  <a:pt x="2609460" y="3758390"/>
                </a:lnTo>
                <a:lnTo>
                  <a:pt x="2623346" y="3730013"/>
                </a:lnTo>
                <a:lnTo>
                  <a:pt x="2641460" y="3709485"/>
                </a:lnTo>
                <a:lnTo>
                  <a:pt x="2661987" y="3691371"/>
                </a:lnTo>
                <a:lnTo>
                  <a:pt x="2688550" y="3676883"/>
                </a:lnTo>
                <a:lnTo>
                  <a:pt x="2727192" y="3670844"/>
                </a:lnTo>
                <a:lnTo>
                  <a:pt x="2733229" y="3666618"/>
                </a:lnTo>
                <a:lnTo>
                  <a:pt x="2737455" y="3666618"/>
                </a:lnTo>
                <a:lnTo>
                  <a:pt x="2743494" y="3666618"/>
                </a:lnTo>
                <a:lnTo>
                  <a:pt x="2747720" y="3666618"/>
                </a:lnTo>
                <a:lnTo>
                  <a:pt x="2755570" y="3670844"/>
                </a:lnTo>
                <a:lnTo>
                  <a:pt x="2765832" y="3670844"/>
                </a:lnTo>
                <a:lnTo>
                  <a:pt x="2761606" y="3676883"/>
                </a:lnTo>
                <a:lnTo>
                  <a:pt x="2761606" y="3685335"/>
                </a:lnTo>
                <a:lnTo>
                  <a:pt x="2757380" y="3685335"/>
                </a:lnTo>
                <a:lnTo>
                  <a:pt x="2757380" y="3687145"/>
                </a:lnTo>
                <a:lnTo>
                  <a:pt x="2761606" y="3687145"/>
                </a:lnTo>
                <a:lnTo>
                  <a:pt x="2765832" y="3691371"/>
                </a:lnTo>
                <a:lnTo>
                  <a:pt x="2771870" y="3695598"/>
                </a:lnTo>
                <a:lnTo>
                  <a:pt x="2771870" y="3687145"/>
                </a:lnTo>
                <a:lnTo>
                  <a:pt x="2779720" y="3681109"/>
                </a:lnTo>
                <a:lnTo>
                  <a:pt x="2783946" y="3676883"/>
                </a:lnTo>
                <a:lnTo>
                  <a:pt x="2785756" y="3672657"/>
                </a:lnTo>
                <a:lnTo>
                  <a:pt x="2789983" y="3670844"/>
                </a:lnTo>
                <a:lnTo>
                  <a:pt x="2797832" y="3666618"/>
                </a:lnTo>
                <a:lnTo>
                  <a:pt x="2803869" y="3662392"/>
                </a:lnTo>
                <a:lnTo>
                  <a:pt x="2836472" y="3690769"/>
                </a:lnTo>
                <a:lnTo>
                  <a:pt x="2878737" y="3705259"/>
                </a:lnTo>
                <a:lnTo>
                  <a:pt x="2921000" y="3709485"/>
                </a:lnTo>
                <a:lnTo>
                  <a:pt x="2969904" y="3705259"/>
                </a:lnTo>
                <a:lnTo>
                  <a:pt x="3020620" y="3701031"/>
                </a:lnTo>
                <a:lnTo>
                  <a:pt x="3020620" y="3709485"/>
                </a:lnTo>
                <a:lnTo>
                  <a:pt x="3020620" y="3713712"/>
                </a:lnTo>
                <a:lnTo>
                  <a:pt x="3016393" y="3715522"/>
                </a:lnTo>
                <a:lnTo>
                  <a:pt x="3016393" y="3719748"/>
                </a:lnTo>
                <a:lnTo>
                  <a:pt x="3012167" y="3725787"/>
                </a:lnTo>
                <a:lnTo>
                  <a:pt x="3036318" y="3734239"/>
                </a:lnTo>
                <a:lnTo>
                  <a:pt x="3050204" y="3744504"/>
                </a:lnTo>
                <a:lnTo>
                  <a:pt x="3064092" y="3754767"/>
                </a:lnTo>
                <a:lnTo>
                  <a:pt x="3088241" y="3766842"/>
                </a:lnTo>
                <a:lnTo>
                  <a:pt x="3088241" y="3787369"/>
                </a:lnTo>
                <a:lnTo>
                  <a:pt x="3114807" y="3795823"/>
                </a:lnTo>
                <a:lnTo>
                  <a:pt x="3131109" y="3797634"/>
                </a:lnTo>
                <a:lnTo>
                  <a:pt x="3144995" y="3812125"/>
                </a:lnTo>
                <a:lnTo>
                  <a:pt x="3152844" y="3834463"/>
                </a:lnTo>
                <a:lnTo>
                  <a:pt x="3195108" y="3838689"/>
                </a:lnTo>
                <a:lnTo>
                  <a:pt x="3229524" y="3840500"/>
                </a:lnTo>
                <a:lnTo>
                  <a:pt x="3276013" y="3844728"/>
                </a:lnTo>
                <a:lnTo>
                  <a:pt x="3308615" y="3887593"/>
                </a:lnTo>
                <a:lnTo>
                  <a:pt x="3347257" y="3926235"/>
                </a:lnTo>
                <a:lnTo>
                  <a:pt x="3389520" y="3958838"/>
                </a:lnTo>
                <a:lnTo>
                  <a:pt x="3438426" y="3983591"/>
                </a:lnTo>
                <a:lnTo>
                  <a:pt x="3436616" y="3998082"/>
                </a:lnTo>
                <a:lnTo>
                  <a:pt x="3428765" y="4006534"/>
                </a:lnTo>
                <a:lnTo>
                  <a:pt x="3422726" y="4016799"/>
                </a:lnTo>
                <a:lnTo>
                  <a:pt x="3414877" y="4022836"/>
                </a:lnTo>
                <a:lnTo>
                  <a:pt x="3408840" y="4034911"/>
                </a:lnTo>
                <a:lnTo>
                  <a:pt x="3453518" y="4034911"/>
                </a:lnTo>
                <a:lnTo>
                  <a:pt x="3495782" y="4049402"/>
                </a:lnTo>
                <a:lnTo>
                  <a:pt x="3503632" y="4074155"/>
                </a:lnTo>
                <a:lnTo>
                  <a:pt x="3513896" y="4069929"/>
                </a:lnTo>
                <a:lnTo>
                  <a:pt x="3519933" y="4065703"/>
                </a:lnTo>
                <a:lnTo>
                  <a:pt x="3532008" y="4069929"/>
                </a:lnTo>
                <a:lnTo>
                  <a:pt x="3533819" y="4069929"/>
                </a:lnTo>
                <a:lnTo>
                  <a:pt x="3541668" y="4074155"/>
                </a:lnTo>
                <a:lnTo>
                  <a:pt x="3547707" y="4078381"/>
                </a:lnTo>
                <a:lnTo>
                  <a:pt x="3555557" y="4080192"/>
                </a:lnTo>
                <a:lnTo>
                  <a:pt x="3664837" y="4088646"/>
                </a:lnTo>
                <a:lnTo>
                  <a:pt x="3675102" y="4098909"/>
                </a:lnTo>
                <a:lnTo>
                  <a:pt x="3682950" y="4119436"/>
                </a:lnTo>
                <a:lnTo>
                  <a:pt x="3684760" y="4137550"/>
                </a:lnTo>
                <a:lnTo>
                  <a:pt x="3696837" y="4152041"/>
                </a:lnTo>
                <a:lnTo>
                  <a:pt x="3713139" y="4156267"/>
                </a:lnTo>
                <a:lnTo>
                  <a:pt x="3731250" y="4156267"/>
                </a:lnTo>
                <a:lnTo>
                  <a:pt x="3745136" y="4152041"/>
                </a:lnTo>
                <a:lnTo>
                  <a:pt x="3755401" y="4166530"/>
                </a:lnTo>
                <a:lnTo>
                  <a:pt x="3767477" y="4176795"/>
                </a:lnTo>
                <a:lnTo>
                  <a:pt x="3773514" y="4188870"/>
                </a:lnTo>
                <a:lnTo>
                  <a:pt x="3778343" y="4202756"/>
                </a:lnTo>
                <a:lnTo>
                  <a:pt x="3782571" y="4219058"/>
                </a:lnTo>
                <a:lnTo>
                  <a:pt x="3756004" y="4251660"/>
                </a:lnTo>
                <a:lnTo>
                  <a:pt x="3727630" y="4290302"/>
                </a:lnTo>
                <a:lnTo>
                  <a:pt x="3699253" y="4333168"/>
                </a:lnTo>
                <a:lnTo>
                  <a:pt x="3675102" y="4376035"/>
                </a:lnTo>
                <a:lnTo>
                  <a:pt x="3658800" y="4408638"/>
                </a:lnTo>
                <a:lnTo>
                  <a:pt x="3658800" y="4429165"/>
                </a:lnTo>
                <a:lnTo>
                  <a:pt x="3660610" y="4457542"/>
                </a:lnTo>
                <a:lnTo>
                  <a:pt x="3668459" y="4490145"/>
                </a:lnTo>
                <a:lnTo>
                  <a:pt x="3664233" y="4518522"/>
                </a:lnTo>
                <a:lnTo>
                  <a:pt x="3658194" y="4536636"/>
                </a:lnTo>
                <a:lnTo>
                  <a:pt x="3644308" y="4565011"/>
                </a:lnTo>
                <a:lnTo>
                  <a:pt x="3626196" y="4595803"/>
                </a:lnTo>
                <a:lnTo>
                  <a:pt x="3608082" y="4628406"/>
                </a:lnTo>
                <a:lnTo>
                  <a:pt x="3589969" y="4653161"/>
                </a:lnTo>
                <a:lnTo>
                  <a:pt x="3579705" y="4667650"/>
                </a:lnTo>
                <a:lnTo>
                  <a:pt x="3559178" y="4676102"/>
                </a:lnTo>
                <a:lnTo>
                  <a:pt x="3526575" y="4680330"/>
                </a:lnTo>
                <a:lnTo>
                  <a:pt x="3493971" y="4682141"/>
                </a:lnTo>
                <a:lnTo>
                  <a:pt x="3463784" y="4690593"/>
                </a:lnTo>
                <a:lnTo>
                  <a:pt x="3435408" y="4700858"/>
                </a:lnTo>
                <a:lnTo>
                  <a:pt x="3417292" y="4721385"/>
                </a:lnTo>
                <a:lnTo>
                  <a:pt x="3409445" y="4733461"/>
                </a:lnTo>
                <a:lnTo>
                  <a:pt x="3409445" y="4739497"/>
                </a:lnTo>
                <a:lnTo>
                  <a:pt x="3409445" y="4747951"/>
                </a:lnTo>
                <a:lnTo>
                  <a:pt x="3413671" y="4758214"/>
                </a:lnTo>
                <a:lnTo>
                  <a:pt x="3417897" y="4768479"/>
                </a:lnTo>
                <a:lnTo>
                  <a:pt x="3393746" y="4768479"/>
                </a:lnTo>
                <a:lnTo>
                  <a:pt x="3389520" y="4815571"/>
                </a:lnTo>
                <a:lnTo>
                  <a:pt x="3381671" y="4854212"/>
                </a:lnTo>
                <a:lnTo>
                  <a:pt x="3367785" y="4886815"/>
                </a:lnTo>
                <a:lnTo>
                  <a:pt x="3353899" y="4917607"/>
                </a:lnTo>
                <a:lnTo>
                  <a:pt x="3340011" y="4958662"/>
                </a:lnTo>
                <a:lnTo>
                  <a:pt x="3329748" y="4958662"/>
                </a:lnTo>
                <a:lnTo>
                  <a:pt x="3329748" y="4944171"/>
                </a:lnTo>
                <a:lnTo>
                  <a:pt x="3329748" y="4935719"/>
                </a:lnTo>
                <a:lnTo>
                  <a:pt x="3325521" y="4925456"/>
                </a:lnTo>
                <a:lnTo>
                  <a:pt x="3323710" y="4917002"/>
                </a:lnTo>
                <a:lnTo>
                  <a:pt x="3319484" y="4921228"/>
                </a:lnTo>
                <a:lnTo>
                  <a:pt x="3315256" y="4921228"/>
                </a:lnTo>
                <a:lnTo>
                  <a:pt x="3311030" y="4925456"/>
                </a:lnTo>
                <a:lnTo>
                  <a:pt x="3309218" y="4925456"/>
                </a:lnTo>
                <a:lnTo>
                  <a:pt x="3291106" y="4968322"/>
                </a:lnTo>
                <a:lnTo>
                  <a:pt x="3270578" y="4996699"/>
                </a:lnTo>
                <a:lnTo>
                  <a:pt x="3248240" y="5021452"/>
                </a:lnTo>
                <a:lnTo>
                  <a:pt x="3224089" y="5049829"/>
                </a:lnTo>
                <a:lnTo>
                  <a:pt x="3173372" y="5039566"/>
                </a:lnTo>
                <a:lnTo>
                  <a:pt x="3128694" y="5029302"/>
                </a:lnTo>
                <a:lnTo>
                  <a:pt x="3128694" y="5043792"/>
                </a:lnTo>
                <a:lnTo>
                  <a:pt x="3152844" y="5058283"/>
                </a:lnTo>
                <a:lnTo>
                  <a:pt x="3163109" y="5078811"/>
                </a:lnTo>
                <a:lnTo>
                  <a:pt x="3167335" y="5099338"/>
                </a:lnTo>
                <a:lnTo>
                  <a:pt x="3163109" y="5125904"/>
                </a:lnTo>
                <a:lnTo>
                  <a:pt x="3158883" y="5154281"/>
                </a:lnTo>
                <a:lnTo>
                  <a:pt x="3096090" y="5156092"/>
                </a:lnTo>
                <a:lnTo>
                  <a:pt x="3043562" y="5170583"/>
                </a:lnTo>
                <a:lnTo>
                  <a:pt x="3039337" y="5179035"/>
                </a:lnTo>
                <a:lnTo>
                  <a:pt x="3035110" y="5189298"/>
                </a:lnTo>
                <a:lnTo>
                  <a:pt x="3035110" y="5203788"/>
                </a:lnTo>
                <a:lnTo>
                  <a:pt x="3035110" y="5218279"/>
                </a:lnTo>
                <a:lnTo>
                  <a:pt x="3033300" y="5226731"/>
                </a:lnTo>
                <a:lnTo>
                  <a:pt x="3033300" y="5228542"/>
                </a:lnTo>
                <a:lnTo>
                  <a:pt x="3033300" y="5235788"/>
                </a:lnTo>
                <a:lnTo>
                  <a:pt x="3033300" y="5241825"/>
                </a:lnTo>
                <a:lnTo>
                  <a:pt x="3035110" y="5256316"/>
                </a:lnTo>
                <a:lnTo>
                  <a:pt x="3018809" y="5256316"/>
                </a:lnTo>
                <a:lnTo>
                  <a:pt x="2996470" y="5260542"/>
                </a:lnTo>
                <a:lnTo>
                  <a:pt x="2968094" y="5260542"/>
                </a:lnTo>
                <a:lnTo>
                  <a:pt x="2939716" y="5264768"/>
                </a:lnTo>
                <a:lnTo>
                  <a:pt x="2939716" y="5279259"/>
                </a:lnTo>
                <a:lnTo>
                  <a:pt x="2953603" y="5285296"/>
                </a:lnTo>
                <a:lnTo>
                  <a:pt x="2963868" y="5293750"/>
                </a:lnTo>
                <a:lnTo>
                  <a:pt x="2971715" y="5295560"/>
                </a:lnTo>
                <a:lnTo>
                  <a:pt x="2977754" y="5299786"/>
                </a:lnTo>
                <a:lnTo>
                  <a:pt x="2985603" y="5308239"/>
                </a:lnTo>
                <a:lnTo>
                  <a:pt x="2989829" y="5314277"/>
                </a:lnTo>
                <a:lnTo>
                  <a:pt x="2995866" y="5324540"/>
                </a:lnTo>
                <a:lnTo>
                  <a:pt x="2981980" y="5328766"/>
                </a:lnTo>
                <a:lnTo>
                  <a:pt x="2971715" y="5332994"/>
                </a:lnTo>
                <a:lnTo>
                  <a:pt x="2961452" y="5337220"/>
                </a:lnTo>
                <a:lnTo>
                  <a:pt x="2953603" y="5339031"/>
                </a:lnTo>
                <a:lnTo>
                  <a:pt x="2949377" y="5351106"/>
                </a:lnTo>
                <a:lnTo>
                  <a:pt x="2939112" y="5371634"/>
                </a:lnTo>
                <a:lnTo>
                  <a:pt x="2933076" y="5393974"/>
                </a:lnTo>
                <a:lnTo>
                  <a:pt x="2925226" y="5414501"/>
                </a:lnTo>
                <a:lnTo>
                  <a:pt x="2919189" y="5418727"/>
                </a:lnTo>
                <a:lnTo>
                  <a:pt x="2914961" y="5418727"/>
                </a:lnTo>
                <a:lnTo>
                  <a:pt x="2904698" y="5422953"/>
                </a:lnTo>
                <a:lnTo>
                  <a:pt x="2892623" y="5422953"/>
                </a:lnTo>
                <a:lnTo>
                  <a:pt x="2892623" y="5433218"/>
                </a:lnTo>
                <a:lnTo>
                  <a:pt x="2892623" y="5439255"/>
                </a:lnTo>
                <a:lnTo>
                  <a:pt x="2892623" y="5443481"/>
                </a:lnTo>
                <a:lnTo>
                  <a:pt x="2890812" y="5447707"/>
                </a:lnTo>
                <a:lnTo>
                  <a:pt x="2892623" y="5451933"/>
                </a:lnTo>
                <a:lnTo>
                  <a:pt x="2892623" y="5453746"/>
                </a:lnTo>
                <a:lnTo>
                  <a:pt x="2900472" y="5468234"/>
                </a:lnTo>
                <a:lnTo>
                  <a:pt x="2906508" y="5480310"/>
                </a:lnTo>
                <a:lnTo>
                  <a:pt x="2918584" y="5486348"/>
                </a:lnTo>
                <a:lnTo>
                  <a:pt x="2928849" y="5492385"/>
                </a:lnTo>
                <a:lnTo>
                  <a:pt x="2939112" y="5500837"/>
                </a:lnTo>
                <a:lnTo>
                  <a:pt x="2933076" y="5525593"/>
                </a:lnTo>
                <a:lnTo>
                  <a:pt x="2904698" y="5540082"/>
                </a:lnTo>
                <a:lnTo>
                  <a:pt x="2876321" y="5568458"/>
                </a:lnTo>
                <a:lnTo>
                  <a:pt x="2852171" y="5605289"/>
                </a:lnTo>
                <a:lnTo>
                  <a:pt x="2834058" y="5640306"/>
                </a:lnTo>
                <a:lnTo>
                  <a:pt x="2823793" y="5672908"/>
                </a:lnTo>
                <a:lnTo>
                  <a:pt x="2834058" y="5683173"/>
                </a:lnTo>
                <a:lnTo>
                  <a:pt x="2844321" y="5693438"/>
                </a:lnTo>
                <a:lnTo>
                  <a:pt x="2852171" y="5703701"/>
                </a:lnTo>
                <a:lnTo>
                  <a:pt x="2853981" y="5721815"/>
                </a:lnTo>
                <a:lnTo>
                  <a:pt x="2837679" y="5726041"/>
                </a:lnTo>
                <a:lnTo>
                  <a:pt x="2811115" y="5740530"/>
                </a:lnTo>
                <a:lnTo>
                  <a:pt x="2786964" y="5761059"/>
                </a:lnTo>
                <a:lnTo>
                  <a:pt x="2768852" y="5783397"/>
                </a:lnTo>
                <a:lnTo>
                  <a:pt x="2767040" y="5789436"/>
                </a:lnTo>
                <a:lnTo>
                  <a:pt x="2762814" y="5797888"/>
                </a:lnTo>
                <a:lnTo>
                  <a:pt x="2762814" y="5803925"/>
                </a:lnTo>
                <a:lnTo>
                  <a:pt x="2762814" y="5816000"/>
                </a:lnTo>
                <a:lnTo>
                  <a:pt x="2768852" y="5816000"/>
                </a:lnTo>
                <a:lnTo>
                  <a:pt x="2768852" y="5807548"/>
                </a:lnTo>
                <a:lnTo>
                  <a:pt x="2791190" y="5782794"/>
                </a:lnTo>
                <a:lnTo>
                  <a:pt x="2809303" y="5758039"/>
                </a:lnTo>
                <a:lnTo>
                  <a:pt x="2815341" y="5759851"/>
                </a:lnTo>
                <a:lnTo>
                  <a:pt x="2819568" y="5759851"/>
                </a:lnTo>
                <a:lnTo>
                  <a:pt x="2819568" y="5764077"/>
                </a:lnTo>
                <a:lnTo>
                  <a:pt x="2823793" y="5768303"/>
                </a:lnTo>
                <a:lnTo>
                  <a:pt x="2829833" y="5786416"/>
                </a:lnTo>
                <a:lnTo>
                  <a:pt x="2834058" y="5806943"/>
                </a:lnTo>
                <a:lnTo>
                  <a:pt x="2838284" y="5831699"/>
                </a:lnTo>
                <a:lnTo>
                  <a:pt x="2840096" y="5854037"/>
                </a:lnTo>
                <a:lnTo>
                  <a:pt x="2852171" y="5854037"/>
                </a:lnTo>
                <a:lnTo>
                  <a:pt x="2853981" y="5854037"/>
                </a:lnTo>
                <a:lnTo>
                  <a:pt x="2861830" y="5854037"/>
                </a:lnTo>
                <a:lnTo>
                  <a:pt x="2861830" y="5858263"/>
                </a:lnTo>
                <a:lnTo>
                  <a:pt x="2861830" y="5860075"/>
                </a:lnTo>
                <a:lnTo>
                  <a:pt x="2867869" y="5868527"/>
                </a:lnTo>
                <a:lnTo>
                  <a:pt x="2861830" y="5872754"/>
                </a:lnTo>
                <a:lnTo>
                  <a:pt x="2857604" y="5874564"/>
                </a:lnTo>
                <a:lnTo>
                  <a:pt x="2857604" y="5878792"/>
                </a:lnTo>
                <a:lnTo>
                  <a:pt x="2853379" y="5878792"/>
                </a:lnTo>
                <a:lnTo>
                  <a:pt x="2849152" y="5883018"/>
                </a:lnTo>
                <a:lnTo>
                  <a:pt x="2843114" y="5884829"/>
                </a:lnTo>
                <a:lnTo>
                  <a:pt x="2810510" y="5893281"/>
                </a:lnTo>
                <a:lnTo>
                  <a:pt x="2777907" y="5884829"/>
                </a:lnTo>
                <a:lnTo>
                  <a:pt x="2747720" y="5868527"/>
                </a:lnTo>
                <a:lnTo>
                  <a:pt x="2715117" y="5843774"/>
                </a:lnTo>
                <a:lnTo>
                  <a:pt x="2686740" y="5815397"/>
                </a:lnTo>
                <a:lnTo>
                  <a:pt x="2666213" y="5787020"/>
                </a:lnTo>
                <a:lnTo>
                  <a:pt x="2654138" y="5758644"/>
                </a:lnTo>
                <a:lnTo>
                  <a:pt x="2661987" y="5758644"/>
                </a:lnTo>
                <a:lnTo>
                  <a:pt x="2686137" y="5783397"/>
                </a:lnTo>
                <a:lnTo>
                  <a:pt x="2710286" y="5803925"/>
                </a:lnTo>
                <a:lnTo>
                  <a:pt x="2738663" y="5822039"/>
                </a:lnTo>
                <a:lnTo>
                  <a:pt x="2738663" y="5807548"/>
                </a:lnTo>
                <a:lnTo>
                  <a:pt x="2700023" y="5787020"/>
                </a:lnTo>
                <a:lnTo>
                  <a:pt x="2667421" y="5758644"/>
                </a:lnTo>
                <a:lnTo>
                  <a:pt x="2646893" y="5717589"/>
                </a:lnTo>
                <a:lnTo>
                  <a:pt x="2633005" y="5672908"/>
                </a:lnTo>
                <a:lnTo>
                  <a:pt x="2625156" y="5625817"/>
                </a:lnTo>
                <a:lnTo>
                  <a:pt x="2629384" y="5572686"/>
                </a:lnTo>
                <a:lnTo>
                  <a:pt x="2633610" y="5521367"/>
                </a:lnTo>
                <a:lnTo>
                  <a:pt x="2643873" y="5476689"/>
                </a:lnTo>
                <a:lnTo>
                  <a:pt x="2657761" y="5433821"/>
                </a:lnTo>
                <a:lnTo>
                  <a:pt x="2671647" y="5396992"/>
                </a:lnTo>
                <a:lnTo>
                  <a:pt x="2692174" y="5396992"/>
                </a:lnTo>
                <a:lnTo>
                  <a:pt x="2710286" y="5325748"/>
                </a:lnTo>
                <a:lnTo>
                  <a:pt x="2700023" y="5325748"/>
                </a:lnTo>
                <a:lnTo>
                  <a:pt x="2700023" y="5319711"/>
                </a:lnTo>
                <a:lnTo>
                  <a:pt x="2692174" y="5325748"/>
                </a:lnTo>
                <a:lnTo>
                  <a:pt x="2686137" y="5334200"/>
                </a:lnTo>
                <a:lnTo>
                  <a:pt x="2681910" y="5340238"/>
                </a:lnTo>
                <a:lnTo>
                  <a:pt x="2675873" y="5348691"/>
                </a:lnTo>
                <a:lnTo>
                  <a:pt x="2661987" y="5352917"/>
                </a:lnTo>
                <a:lnTo>
                  <a:pt x="2661987" y="5344465"/>
                </a:lnTo>
                <a:lnTo>
                  <a:pt x="2686137" y="5195336"/>
                </a:lnTo>
                <a:lnTo>
                  <a:pt x="2681910" y="5180845"/>
                </a:lnTo>
                <a:lnTo>
                  <a:pt x="2675873" y="5156092"/>
                </a:lnTo>
                <a:lnTo>
                  <a:pt x="2680099" y="5133752"/>
                </a:lnTo>
                <a:lnTo>
                  <a:pt x="2704250" y="5048019"/>
                </a:lnTo>
                <a:lnTo>
                  <a:pt x="2724777" y="4960473"/>
                </a:lnTo>
                <a:lnTo>
                  <a:pt x="2742889" y="4864477"/>
                </a:lnTo>
                <a:lnTo>
                  <a:pt x="2763419" y="4770290"/>
                </a:lnTo>
                <a:lnTo>
                  <a:pt x="2775494" y="4708707"/>
                </a:lnTo>
                <a:lnTo>
                  <a:pt x="2777305" y="4645312"/>
                </a:lnTo>
                <a:lnTo>
                  <a:pt x="2781531" y="4583728"/>
                </a:lnTo>
                <a:lnTo>
                  <a:pt x="2789380" y="4526371"/>
                </a:lnTo>
                <a:lnTo>
                  <a:pt x="2718740" y="4499805"/>
                </a:lnTo>
                <a:lnTo>
                  <a:pt x="2657761" y="4458750"/>
                </a:lnTo>
                <a:lnTo>
                  <a:pt x="2608855" y="4405620"/>
                </a:lnTo>
                <a:lnTo>
                  <a:pt x="2568405" y="4348261"/>
                </a:lnTo>
                <a:lnTo>
                  <a:pt x="2554517" y="4315658"/>
                </a:lnTo>
                <a:lnTo>
                  <a:pt x="2544254" y="4284868"/>
                </a:lnTo>
                <a:lnTo>
                  <a:pt x="2533989" y="4248037"/>
                </a:lnTo>
                <a:lnTo>
                  <a:pt x="2520103" y="4219662"/>
                </a:lnTo>
                <a:lnTo>
                  <a:pt x="2497763" y="4199133"/>
                </a:lnTo>
                <a:lnTo>
                  <a:pt x="2491727" y="4190681"/>
                </a:lnTo>
                <a:lnTo>
                  <a:pt x="2481462" y="4190681"/>
                </a:lnTo>
                <a:lnTo>
                  <a:pt x="2473615" y="4188870"/>
                </a:lnTo>
                <a:lnTo>
                  <a:pt x="2467576" y="4180418"/>
                </a:lnTo>
                <a:lnTo>
                  <a:pt x="2459726" y="4174379"/>
                </a:lnTo>
                <a:lnTo>
                  <a:pt x="2467576" y="4159889"/>
                </a:lnTo>
                <a:lnTo>
                  <a:pt x="2467576" y="4147813"/>
                </a:lnTo>
                <a:lnTo>
                  <a:pt x="2467576" y="4133324"/>
                </a:lnTo>
                <a:lnTo>
                  <a:pt x="2467576" y="4118834"/>
                </a:lnTo>
                <a:lnTo>
                  <a:pt x="2485690" y="4108569"/>
                </a:lnTo>
                <a:lnTo>
                  <a:pt x="2497763" y="4098306"/>
                </a:lnTo>
                <a:lnTo>
                  <a:pt x="2515877" y="4088041"/>
                </a:lnTo>
                <a:lnTo>
                  <a:pt x="2515877" y="4079589"/>
                </a:lnTo>
                <a:lnTo>
                  <a:pt x="2497763" y="4079589"/>
                </a:lnTo>
                <a:lnTo>
                  <a:pt x="2487501" y="4077779"/>
                </a:lnTo>
                <a:lnTo>
                  <a:pt x="2477236" y="4077779"/>
                </a:lnTo>
                <a:lnTo>
                  <a:pt x="2466973" y="4073552"/>
                </a:lnTo>
                <a:lnTo>
                  <a:pt x="2480859" y="4040948"/>
                </a:lnTo>
                <a:lnTo>
                  <a:pt x="2491124" y="4008345"/>
                </a:lnTo>
                <a:lnTo>
                  <a:pt x="2505010" y="3977555"/>
                </a:lnTo>
                <a:lnTo>
                  <a:pt x="2529160" y="3950988"/>
                </a:lnTo>
                <a:lnTo>
                  <a:pt x="2557537" y="3926235"/>
                </a:lnTo>
                <a:lnTo>
                  <a:pt x="2581686" y="3897858"/>
                </a:lnTo>
                <a:lnTo>
                  <a:pt x="2579875" y="3877331"/>
                </a:lnTo>
                <a:lnTo>
                  <a:pt x="2579875" y="3848954"/>
                </a:lnTo>
                <a:lnTo>
                  <a:pt x="2575649" y="3820577"/>
                </a:lnTo>
                <a:lnTo>
                  <a:pt x="2565384" y="3802463"/>
                </a:lnTo>
                <a:lnTo>
                  <a:pt x="2551499" y="3781936"/>
                </a:lnTo>
                <a:lnTo>
                  <a:pt x="2537612" y="3759597"/>
                </a:lnTo>
                <a:lnTo>
                  <a:pt x="2523727" y="3759597"/>
                </a:lnTo>
                <a:lnTo>
                  <a:pt x="2519499" y="3763824"/>
                </a:lnTo>
                <a:lnTo>
                  <a:pt x="2515273" y="3768050"/>
                </a:lnTo>
                <a:lnTo>
                  <a:pt x="2511046" y="3769860"/>
                </a:lnTo>
                <a:lnTo>
                  <a:pt x="2505010" y="3774086"/>
                </a:lnTo>
                <a:lnTo>
                  <a:pt x="2509235" y="3782540"/>
                </a:lnTo>
                <a:lnTo>
                  <a:pt x="2509235" y="3788577"/>
                </a:lnTo>
                <a:lnTo>
                  <a:pt x="2509235" y="3792803"/>
                </a:lnTo>
                <a:lnTo>
                  <a:pt x="2505010" y="3798842"/>
                </a:lnTo>
                <a:lnTo>
                  <a:pt x="2500784" y="3798842"/>
                </a:lnTo>
                <a:lnTo>
                  <a:pt x="2496557" y="3803068"/>
                </a:lnTo>
                <a:lnTo>
                  <a:pt x="2494745" y="3803068"/>
                </a:lnTo>
                <a:lnTo>
                  <a:pt x="2490519" y="3803068"/>
                </a:lnTo>
                <a:lnTo>
                  <a:pt x="2484482" y="3807294"/>
                </a:lnTo>
                <a:lnTo>
                  <a:pt x="2466368" y="3792803"/>
                </a:lnTo>
                <a:lnTo>
                  <a:pt x="2433766" y="3774691"/>
                </a:lnTo>
                <a:lnTo>
                  <a:pt x="2401163" y="3756579"/>
                </a:lnTo>
                <a:lnTo>
                  <a:pt x="2370975" y="3742088"/>
                </a:lnTo>
                <a:lnTo>
                  <a:pt x="2348634" y="3736050"/>
                </a:lnTo>
                <a:lnTo>
                  <a:pt x="2330522" y="3693184"/>
                </a:lnTo>
                <a:lnTo>
                  <a:pt x="2314221" y="3668429"/>
                </a:lnTo>
                <a:lnTo>
                  <a:pt x="2296109" y="3650316"/>
                </a:lnTo>
                <a:lnTo>
                  <a:pt x="2277995" y="3644280"/>
                </a:lnTo>
                <a:lnTo>
                  <a:pt x="2249618" y="3635826"/>
                </a:lnTo>
                <a:lnTo>
                  <a:pt x="2219431" y="3625563"/>
                </a:lnTo>
                <a:lnTo>
                  <a:pt x="2178979" y="3611072"/>
                </a:lnTo>
                <a:lnTo>
                  <a:pt x="2154828" y="3592960"/>
                </a:lnTo>
                <a:lnTo>
                  <a:pt x="2134301" y="3574846"/>
                </a:lnTo>
                <a:lnTo>
                  <a:pt x="2101698" y="3560357"/>
                </a:lnTo>
                <a:lnTo>
                  <a:pt x="2081170" y="3560357"/>
                </a:lnTo>
                <a:lnTo>
                  <a:pt x="2067284" y="3568809"/>
                </a:lnTo>
                <a:lnTo>
                  <a:pt x="2055209" y="3574846"/>
                </a:lnTo>
                <a:lnTo>
                  <a:pt x="2041321" y="3583300"/>
                </a:lnTo>
                <a:lnTo>
                  <a:pt x="2025020" y="3579072"/>
                </a:lnTo>
                <a:lnTo>
                  <a:pt x="2017172" y="3574846"/>
                </a:lnTo>
                <a:lnTo>
                  <a:pt x="2011134" y="3568809"/>
                </a:lnTo>
                <a:lnTo>
                  <a:pt x="2003285" y="3560357"/>
                </a:lnTo>
                <a:lnTo>
                  <a:pt x="1993022" y="3550092"/>
                </a:lnTo>
                <a:lnTo>
                  <a:pt x="1985172" y="3544056"/>
                </a:lnTo>
                <a:lnTo>
                  <a:pt x="1979134" y="3539828"/>
                </a:lnTo>
                <a:lnTo>
                  <a:pt x="1932645" y="3531376"/>
                </a:lnTo>
                <a:lnTo>
                  <a:pt x="1926608" y="3525339"/>
                </a:lnTo>
                <a:lnTo>
                  <a:pt x="1918759" y="3519300"/>
                </a:lnTo>
                <a:lnTo>
                  <a:pt x="1912721" y="3510848"/>
                </a:lnTo>
                <a:lnTo>
                  <a:pt x="1904873" y="3504811"/>
                </a:lnTo>
                <a:lnTo>
                  <a:pt x="1903061" y="3500583"/>
                </a:lnTo>
                <a:lnTo>
                  <a:pt x="1862609" y="3506622"/>
                </a:lnTo>
                <a:lnTo>
                  <a:pt x="1856572" y="3504811"/>
                </a:lnTo>
                <a:lnTo>
                  <a:pt x="1846307" y="3490321"/>
                </a:lnTo>
                <a:lnTo>
                  <a:pt x="1828195" y="3475830"/>
                </a:lnTo>
                <a:lnTo>
                  <a:pt x="1814309" y="3457718"/>
                </a:lnTo>
                <a:lnTo>
                  <a:pt x="1800423" y="3443227"/>
                </a:lnTo>
                <a:lnTo>
                  <a:pt x="1792574" y="3434775"/>
                </a:lnTo>
                <a:lnTo>
                  <a:pt x="1806460" y="3390097"/>
                </a:lnTo>
                <a:lnTo>
                  <a:pt x="1767818" y="3347229"/>
                </a:lnTo>
                <a:lnTo>
                  <a:pt x="1733405" y="3300135"/>
                </a:lnTo>
                <a:lnTo>
                  <a:pt x="1697179" y="3251231"/>
                </a:lnTo>
                <a:lnTo>
                  <a:pt x="1662766" y="3199911"/>
                </a:lnTo>
                <a:lnTo>
                  <a:pt x="1654916" y="3195685"/>
                </a:lnTo>
                <a:lnTo>
                  <a:pt x="1644654" y="3193875"/>
                </a:lnTo>
                <a:lnTo>
                  <a:pt x="1638615" y="3193875"/>
                </a:lnTo>
                <a:lnTo>
                  <a:pt x="1626539" y="3189649"/>
                </a:lnTo>
                <a:lnTo>
                  <a:pt x="1624729" y="3185423"/>
                </a:lnTo>
                <a:lnTo>
                  <a:pt x="1610843" y="3167309"/>
                </a:lnTo>
                <a:lnTo>
                  <a:pt x="1602994" y="3146781"/>
                </a:lnTo>
                <a:lnTo>
                  <a:pt x="1596955" y="3126254"/>
                </a:lnTo>
                <a:lnTo>
                  <a:pt x="1584880" y="3103914"/>
                </a:lnTo>
                <a:lnTo>
                  <a:pt x="1568579" y="3093651"/>
                </a:lnTo>
                <a:lnTo>
                  <a:pt x="1560731" y="3085199"/>
                </a:lnTo>
                <a:lnTo>
                  <a:pt x="1554692" y="3079160"/>
                </a:lnTo>
                <a:lnTo>
                  <a:pt x="1546843" y="3074934"/>
                </a:lnTo>
                <a:lnTo>
                  <a:pt x="1546843" y="3113575"/>
                </a:lnTo>
                <a:lnTo>
                  <a:pt x="1557108" y="3128064"/>
                </a:lnTo>
                <a:lnTo>
                  <a:pt x="1579446" y="3152820"/>
                </a:lnTo>
                <a:lnTo>
                  <a:pt x="1599975" y="3181197"/>
                </a:lnTo>
                <a:lnTo>
                  <a:pt x="1626539" y="3218025"/>
                </a:lnTo>
                <a:lnTo>
                  <a:pt x="1647067" y="3253044"/>
                </a:lnTo>
                <a:lnTo>
                  <a:pt x="1669407" y="3289873"/>
                </a:lnTo>
                <a:lnTo>
                  <a:pt x="1685709" y="3322475"/>
                </a:lnTo>
                <a:lnTo>
                  <a:pt x="1693558" y="3343003"/>
                </a:lnTo>
                <a:lnTo>
                  <a:pt x="1693558" y="3357494"/>
                </a:lnTo>
                <a:lnTo>
                  <a:pt x="1689332" y="3363530"/>
                </a:lnTo>
                <a:lnTo>
                  <a:pt x="1685104" y="3367757"/>
                </a:lnTo>
                <a:lnTo>
                  <a:pt x="1685104" y="3371985"/>
                </a:lnTo>
                <a:lnTo>
                  <a:pt x="1679067" y="3376211"/>
                </a:lnTo>
                <a:lnTo>
                  <a:pt x="1679067" y="3361720"/>
                </a:lnTo>
                <a:lnTo>
                  <a:pt x="1674841" y="3349644"/>
                </a:lnTo>
                <a:lnTo>
                  <a:pt x="1674841" y="3343608"/>
                </a:lnTo>
                <a:lnTo>
                  <a:pt x="1670615" y="3335154"/>
                </a:lnTo>
                <a:lnTo>
                  <a:pt x="1664576" y="3335154"/>
                </a:lnTo>
                <a:lnTo>
                  <a:pt x="1660350" y="3335154"/>
                </a:lnTo>
                <a:lnTo>
                  <a:pt x="1656124" y="3335154"/>
                </a:lnTo>
                <a:lnTo>
                  <a:pt x="1654314" y="3335154"/>
                </a:lnTo>
                <a:lnTo>
                  <a:pt x="1650087" y="3335154"/>
                </a:lnTo>
                <a:lnTo>
                  <a:pt x="1639823" y="3335154"/>
                </a:lnTo>
                <a:lnTo>
                  <a:pt x="1631973" y="3310400"/>
                </a:lnTo>
                <a:lnTo>
                  <a:pt x="1625937" y="3285647"/>
                </a:lnTo>
                <a:lnTo>
                  <a:pt x="1613861" y="3265119"/>
                </a:lnTo>
                <a:lnTo>
                  <a:pt x="1597560" y="3247005"/>
                </a:lnTo>
                <a:lnTo>
                  <a:pt x="1575220" y="3232516"/>
                </a:lnTo>
                <a:lnTo>
                  <a:pt x="1554692" y="3218025"/>
                </a:lnTo>
                <a:lnTo>
                  <a:pt x="1536580" y="3193272"/>
                </a:lnTo>
                <a:lnTo>
                  <a:pt x="1542617" y="3189044"/>
                </a:lnTo>
                <a:lnTo>
                  <a:pt x="1546843" y="3189044"/>
                </a:lnTo>
                <a:lnTo>
                  <a:pt x="1551069" y="3189044"/>
                </a:lnTo>
                <a:lnTo>
                  <a:pt x="1551069" y="3184818"/>
                </a:lnTo>
                <a:lnTo>
                  <a:pt x="1551069" y="3180592"/>
                </a:lnTo>
                <a:lnTo>
                  <a:pt x="1555298" y="3178781"/>
                </a:lnTo>
                <a:lnTo>
                  <a:pt x="1528731" y="3160669"/>
                </a:lnTo>
                <a:lnTo>
                  <a:pt x="1516656" y="3138329"/>
                </a:lnTo>
                <a:lnTo>
                  <a:pt x="1504580" y="3113575"/>
                </a:lnTo>
                <a:lnTo>
                  <a:pt x="1498544" y="3085199"/>
                </a:lnTo>
                <a:lnTo>
                  <a:pt x="1484656" y="3060443"/>
                </a:lnTo>
                <a:lnTo>
                  <a:pt x="1466544" y="3039916"/>
                </a:lnTo>
                <a:lnTo>
                  <a:pt x="1446016" y="3027840"/>
                </a:lnTo>
                <a:lnTo>
                  <a:pt x="1419450" y="3017577"/>
                </a:lnTo>
                <a:lnTo>
                  <a:pt x="1398923" y="3003087"/>
                </a:lnTo>
                <a:lnTo>
                  <a:pt x="1385037" y="2984975"/>
                </a:lnTo>
                <a:lnTo>
                  <a:pt x="1377188" y="2964447"/>
                </a:lnTo>
                <a:lnTo>
                  <a:pt x="1366923" y="2942108"/>
                </a:lnTo>
                <a:lnTo>
                  <a:pt x="1342774" y="2907089"/>
                </a:lnTo>
                <a:lnTo>
                  <a:pt x="1322247" y="2882336"/>
                </a:lnTo>
                <a:lnTo>
                  <a:pt x="1299907" y="2859997"/>
                </a:lnTo>
                <a:lnTo>
                  <a:pt x="1286021" y="2835244"/>
                </a:lnTo>
                <a:lnTo>
                  <a:pt x="1275756" y="2802641"/>
                </a:lnTo>
                <a:lnTo>
                  <a:pt x="1267907" y="2759774"/>
                </a:lnTo>
                <a:lnTo>
                  <a:pt x="1266096" y="2700607"/>
                </a:lnTo>
                <a:lnTo>
                  <a:pt x="1266096" y="2686117"/>
                </a:lnTo>
                <a:lnTo>
                  <a:pt x="1267907" y="2657739"/>
                </a:lnTo>
                <a:lnTo>
                  <a:pt x="1267907" y="2619099"/>
                </a:lnTo>
                <a:lnTo>
                  <a:pt x="1267907" y="2572008"/>
                </a:lnTo>
                <a:lnTo>
                  <a:pt x="1267907" y="2529138"/>
                </a:lnTo>
                <a:lnTo>
                  <a:pt x="1272135" y="2494120"/>
                </a:lnTo>
                <a:lnTo>
                  <a:pt x="1276361" y="2471782"/>
                </a:lnTo>
                <a:lnTo>
                  <a:pt x="1286624" y="2467555"/>
                </a:lnTo>
                <a:lnTo>
                  <a:pt x="1294473" y="2467555"/>
                </a:lnTo>
                <a:lnTo>
                  <a:pt x="1300510" y="2467555"/>
                </a:lnTo>
                <a:lnTo>
                  <a:pt x="1308359" y="2467555"/>
                </a:lnTo>
                <a:lnTo>
                  <a:pt x="1314398" y="2471782"/>
                </a:lnTo>
                <a:lnTo>
                  <a:pt x="1318624" y="2480234"/>
                </a:lnTo>
                <a:lnTo>
                  <a:pt x="1324660" y="2486271"/>
                </a:lnTo>
                <a:lnTo>
                  <a:pt x="1328886" y="2494725"/>
                </a:lnTo>
                <a:lnTo>
                  <a:pt x="1328886" y="2453667"/>
                </a:lnTo>
                <a:lnTo>
                  <a:pt x="1304738" y="2425291"/>
                </a:lnTo>
                <a:lnTo>
                  <a:pt x="1276361" y="2396914"/>
                </a:lnTo>
                <a:lnTo>
                  <a:pt x="1243758" y="2376386"/>
                </a:lnTo>
                <a:lnTo>
                  <a:pt x="1243758" y="2394499"/>
                </a:lnTo>
                <a:lnTo>
                  <a:pt x="1257644" y="2404762"/>
                </a:lnTo>
                <a:lnTo>
                  <a:pt x="1271530" y="2415027"/>
                </a:lnTo>
                <a:lnTo>
                  <a:pt x="1285416" y="2425291"/>
                </a:lnTo>
                <a:lnTo>
                  <a:pt x="1295681" y="2439781"/>
                </a:lnTo>
                <a:lnTo>
                  <a:pt x="1295681" y="2448233"/>
                </a:lnTo>
                <a:lnTo>
                  <a:pt x="1293870" y="2448233"/>
                </a:lnTo>
                <a:lnTo>
                  <a:pt x="1293870" y="2452462"/>
                </a:lnTo>
                <a:lnTo>
                  <a:pt x="1289642" y="2454272"/>
                </a:lnTo>
                <a:lnTo>
                  <a:pt x="1281795" y="2458498"/>
                </a:lnTo>
                <a:lnTo>
                  <a:pt x="1279982" y="2462724"/>
                </a:lnTo>
                <a:lnTo>
                  <a:pt x="1267907" y="2462724"/>
                </a:lnTo>
                <a:lnTo>
                  <a:pt x="1257644" y="2462724"/>
                </a:lnTo>
                <a:lnTo>
                  <a:pt x="1253418" y="2462724"/>
                </a:lnTo>
                <a:lnTo>
                  <a:pt x="1253418" y="2458498"/>
                </a:lnTo>
                <a:lnTo>
                  <a:pt x="1251605" y="2458498"/>
                </a:lnTo>
                <a:lnTo>
                  <a:pt x="1243758" y="2454272"/>
                </a:lnTo>
                <a:lnTo>
                  <a:pt x="1219608" y="2423480"/>
                </a:lnTo>
                <a:lnTo>
                  <a:pt x="1197267" y="2390876"/>
                </a:lnTo>
                <a:lnTo>
                  <a:pt x="1180966" y="2354049"/>
                </a:lnTo>
                <a:lnTo>
                  <a:pt x="1197267" y="2354049"/>
                </a:lnTo>
                <a:lnTo>
                  <a:pt x="1205117" y="2358276"/>
                </a:lnTo>
                <a:lnTo>
                  <a:pt x="1211155" y="2358276"/>
                </a:lnTo>
                <a:lnTo>
                  <a:pt x="1219003" y="2358276"/>
                </a:lnTo>
                <a:lnTo>
                  <a:pt x="1225041" y="2354049"/>
                </a:lnTo>
                <a:lnTo>
                  <a:pt x="1196665" y="2343786"/>
                </a:lnTo>
                <a:lnTo>
                  <a:pt x="1180363" y="2327486"/>
                </a:lnTo>
                <a:lnTo>
                  <a:pt x="1166477" y="2305150"/>
                </a:lnTo>
                <a:lnTo>
                  <a:pt x="1154402" y="2280393"/>
                </a:lnTo>
                <a:lnTo>
                  <a:pt x="1148363" y="2255634"/>
                </a:lnTo>
                <a:lnTo>
                  <a:pt x="1138100" y="2233298"/>
                </a:lnTo>
                <a:lnTo>
                  <a:pt x="1124213" y="2215183"/>
                </a:lnTo>
                <a:lnTo>
                  <a:pt x="1101874" y="2204921"/>
                </a:lnTo>
                <a:lnTo>
                  <a:pt x="1109724" y="2157829"/>
                </a:lnTo>
                <a:lnTo>
                  <a:pt x="1085573" y="2131267"/>
                </a:lnTo>
                <a:lnTo>
                  <a:pt x="1063233" y="2098665"/>
                </a:lnTo>
                <a:lnTo>
                  <a:pt x="1045121" y="2066061"/>
                </a:lnTo>
                <a:lnTo>
                  <a:pt x="1020970" y="2033459"/>
                </a:lnTo>
                <a:lnTo>
                  <a:pt x="992594" y="2008705"/>
                </a:lnTo>
                <a:lnTo>
                  <a:pt x="953954" y="1990593"/>
                </a:lnTo>
                <a:lnTo>
                  <a:pt x="907463" y="1980327"/>
                </a:lnTo>
                <a:lnTo>
                  <a:pt x="868824" y="1962219"/>
                </a:lnTo>
                <a:lnTo>
                  <a:pt x="840447" y="1937461"/>
                </a:lnTo>
                <a:lnTo>
                  <a:pt x="807845" y="1909087"/>
                </a:lnTo>
                <a:lnTo>
                  <a:pt x="777655" y="1892785"/>
                </a:lnTo>
                <a:lnTo>
                  <a:pt x="713054" y="1892785"/>
                </a:lnTo>
                <a:lnTo>
                  <a:pt x="692527" y="1880709"/>
                </a:lnTo>
                <a:lnTo>
                  <a:pt x="674413" y="1866220"/>
                </a:lnTo>
                <a:lnTo>
                  <a:pt x="653885" y="1855955"/>
                </a:lnTo>
                <a:lnTo>
                  <a:pt x="621283" y="1851729"/>
                </a:lnTo>
                <a:lnTo>
                  <a:pt x="621283" y="1898823"/>
                </a:lnTo>
                <a:lnTo>
                  <a:pt x="585057" y="1916935"/>
                </a:lnTo>
                <a:lnTo>
                  <a:pt x="554869" y="1935045"/>
                </a:lnTo>
                <a:lnTo>
                  <a:pt x="512606" y="1945312"/>
                </a:lnTo>
                <a:lnTo>
                  <a:pt x="522869" y="1912708"/>
                </a:lnTo>
                <a:lnTo>
                  <a:pt x="536757" y="1880106"/>
                </a:lnTo>
                <a:lnTo>
                  <a:pt x="557285" y="1851729"/>
                </a:lnTo>
                <a:lnTo>
                  <a:pt x="575396" y="1820936"/>
                </a:lnTo>
                <a:lnTo>
                  <a:pt x="557285" y="1820936"/>
                </a:lnTo>
                <a:lnTo>
                  <a:pt x="557285" y="1826974"/>
                </a:lnTo>
                <a:lnTo>
                  <a:pt x="530718" y="1849313"/>
                </a:lnTo>
                <a:lnTo>
                  <a:pt x="508380" y="1877691"/>
                </a:lnTo>
                <a:lnTo>
                  <a:pt x="494493" y="1908482"/>
                </a:lnTo>
                <a:lnTo>
                  <a:pt x="484230" y="1941085"/>
                </a:lnTo>
                <a:lnTo>
                  <a:pt x="470344" y="1976102"/>
                </a:lnTo>
                <a:lnTo>
                  <a:pt x="448004" y="2008705"/>
                </a:lnTo>
                <a:lnTo>
                  <a:pt x="434118" y="2023196"/>
                </a:lnTo>
                <a:lnTo>
                  <a:pt x="405741" y="2045534"/>
                </a:lnTo>
                <a:lnTo>
                  <a:pt x="371326" y="2066061"/>
                </a:lnTo>
                <a:lnTo>
                  <a:pt x="329063" y="2090815"/>
                </a:lnTo>
                <a:lnTo>
                  <a:pt x="286800" y="2119192"/>
                </a:lnTo>
                <a:lnTo>
                  <a:pt x="244537" y="2145758"/>
                </a:lnTo>
                <a:lnTo>
                  <a:pt x="202274" y="2166279"/>
                </a:lnTo>
                <a:lnTo>
                  <a:pt x="169672" y="2180772"/>
                </a:lnTo>
                <a:lnTo>
                  <a:pt x="149142" y="2186807"/>
                </a:lnTo>
                <a:lnTo>
                  <a:pt x="149142" y="2180772"/>
                </a:lnTo>
                <a:lnTo>
                  <a:pt x="156991" y="2180772"/>
                </a:lnTo>
                <a:lnTo>
                  <a:pt x="181142" y="2156018"/>
                </a:lnTo>
                <a:lnTo>
                  <a:pt x="211329" y="2133682"/>
                </a:lnTo>
                <a:lnTo>
                  <a:pt x="247555" y="2113155"/>
                </a:lnTo>
                <a:lnTo>
                  <a:pt x="281970" y="2090213"/>
                </a:lnTo>
                <a:lnTo>
                  <a:pt x="314574" y="2065458"/>
                </a:lnTo>
                <a:lnTo>
                  <a:pt x="338723" y="2037082"/>
                </a:lnTo>
                <a:lnTo>
                  <a:pt x="356837" y="2004480"/>
                </a:lnTo>
                <a:lnTo>
                  <a:pt x="362874" y="1961614"/>
                </a:lnTo>
                <a:lnTo>
                  <a:pt x="336309" y="1970065"/>
                </a:lnTo>
                <a:lnTo>
                  <a:pt x="318196" y="1976102"/>
                </a:lnTo>
                <a:lnTo>
                  <a:pt x="294045" y="1984554"/>
                </a:lnTo>
                <a:lnTo>
                  <a:pt x="294045" y="1976102"/>
                </a:lnTo>
                <a:lnTo>
                  <a:pt x="294045" y="1970065"/>
                </a:lnTo>
                <a:lnTo>
                  <a:pt x="289819" y="1965841"/>
                </a:lnTo>
                <a:lnTo>
                  <a:pt x="286197" y="1965841"/>
                </a:lnTo>
                <a:lnTo>
                  <a:pt x="280159" y="1961614"/>
                </a:lnTo>
                <a:lnTo>
                  <a:pt x="275933" y="1965841"/>
                </a:lnTo>
                <a:lnTo>
                  <a:pt x="271706" y="1970065"/>
                </a:lnTo>
                <a:lnTo>
                  <a:pt x="267480" y="1974291"/>
                </a:lnTo>
                <a:lnTo>
                  <a:pt x="265668" y="1974291"/>
                </a:lnTo>
                <a:lnTo>
                  <a:pt x="257820" y="1973687"/>
                </a:lnTo>
                <a:lnTo>
                  <a:pt x="247555" y="1973687"/>
                </a:lnTo>
                <a:lnTo>
                  <a:pt x="243329" y="1953162"/>
                </a:lnTo>
                <a:lnTo>
                  <a:pt x="233065" y="1924782"/>
                </a:lnTo>
                <a:lnTo>
                  <a:pt x="225218" y="1904257"/>
                </a:lnTo>
                <a:lnTo>
                  <a:pt x="219179" y="1910293"/>
                </a:lnTo>
                <a:lnTo>
                  <a:pt x="214953" y="1914519"/>
                </a:lnTo>
                <a:lnTo>
                  <a:pt x="210726" y="1914519"/>
                </a:lnTo>
                <a:lnTo>
                  <a:pt x="204688" y="1914519"/>
                </a:lnTo>
                <a:lnTo>
                  <a:pt x="200462" y="1910293"/>
                </a:lnTo>
                <a:lnTo>
                  <a:pt x="166048" y="1885540"/>
                </a:lnTo>
                <a:lnTo>
                  <a:pt x="137672" y="1848710"/>
                </a:lnTo>
                <a:lnTo>
                  <a:pt x="115331" y="1810068"/>
                </a:lnTo>
                <a:lnTo>
                  <a:pt x="127406" y="1789540"/>
                </a:lnTo>
                <a:lnTo>
                  <a:pt x="137672" y="1762973"/>
                </a:lnTo>
                <a:lnTo>
                  <a:pt x="147934" y="1742445"/>
                </a:lnTo>
                <a:lnTo>
                  <a:pt x="161823" y="1724332"/>
                </a:lnTo>
                <a:lnTo>
                  <a:pt x="185973" y="1709842"/>
                </a:lnTo>
                <a:lnTo>
                  <a:pt x="208311" y="1703806"/>
                </a:lnTo>
                <a:lnTo>
                  <a:pt x="228838" y="1693541"/>
                </a:lnTo>
                <a:lnTo>
                  <a:pt x="242725" y="1679051"/>
                </a:lnTo>
                <a:lnTo>
                  <a:pt x="252989" y="1656713"/>
                </a:lnTo>
                <a:lnTo>
                  <a:pt x="252989" y="1621696"/>
                </a:lnTo>
                <a:lnTo>
                  <a:pt x="257216" y="1617470"/>
                </a:lnTo>
                <a:lnTo>
                  <a:pt x="261442" y="1617470"/>
                </a:lnTo>
                <a:lnTo>
                  <a:pt x="261442" y="1613244"/>
                </a:lnTo>
                <a:lnTo>
                  <a:pt x="261442" y="1609018"/>
                </a:lnTo>
                <a:lnTo>
                  <a:pt x="265668" y="1607205"/>
                </a:lnTo>
                <a:lnTo>
                  <a:pt x="236688" y="1607205"/>
                </a:lnTo>
                <a:lnTo>
                  <a:pt x="228838" y="1613244"/>
                </a:lnTo>
                <a:lnTo>
                  <a:pt x="227028" y="1617470"/>
                </a:lnTo>
                <a:lnTo>
                  <a:pt x="222802" y="1621696"/>
                </a:lnTo>
                <a:lnTo>
                  <a:pt x="214953" y="1623507"/>
                </a:lnTo>
                <a:lnTo>
                  <a:pt x="208916" y="1627735"/>
                </a:lnTo>
                <a:lnTo>
                  <a:pt x="198651" y="1627735"/>
                </a:lnTo>
                <a:lnTo>
                  <a:pt x="176311" y="1621696"/>
                </a:lnTo>
                <a:lnTo>
                  <a:pt x="146124" y="1609621"/>
                </a:lnTo>
                <a:lnTo>
                  <a:pt x="109898" y="1603584"/>
                </a:lnTo>
                <a:lnTo>
                  <a:pt x="81521" y="1589094"/>
                </a:lnTo>
                <a:lnTo>
                  <a:pt x="75484" y="1535965"/>
                </a:lnTo>
                <a:lnTo>
                  <a:pt x="89370" y="1535965"/>
                </a:lnTo>
                <a:lnTo>
                  <a:pt x="95409" y="1531739"/>
                </a:lnTo>
                <a:lnTo>
                  <a:pt x="105672" y="1527513"/>
                </a:lnTo>
                <a:lnTo>
                  <a:pt x="113521" y="1525700"/>
                </a:lnTo>
                <a:lnTo>
                  <a:pt x="119559" y="1525700"/>
                </a:lnTo>
                <a:lnTo>
                  <a:pt x="127406" y="1517248"/>
                </a:lnTo>
                <a:lnTo>
                  <a:pt x="133445" y="1511212"/>
                </a:lnTo>
                <a:lnTo>
                  <a:pt x="131633" y="1506984"/>
                </a:lnTo>
                <a:lnTo>
                  <a:pt x="131633" y="1502758"/>
                </a:lnTo>
                <a:lnTo>
                  <a:pt x="127406" y="1496722"/>
                </a:lnTo>
                <a:lnTo>
                  <a:pt x="160010" y="1496722"/>
                </a:lnTo>
                <a:lnTo>
                  <a:pt x="161823" y="1492495"/>
                </a:lnTo>
                <a:lnTo>
                  <a:pt x="166048" y="1492495"/>
                </a:lnTo>
                <a:lnTo>
                  <a:pt x="170274" y="1488269"/>
                </a:lnTo>
                <a:lnTo>
                  <a:pt x="172084" y="1488269"/>
                </a:lnTo>
                <a:lnTo>
                  <a:pt x="179934" y="1488269"/>
                </a:lnTo>
                <a:lnTo>
                  <a:pt x="190199" y="1498532"/>
                </a:lnTo>
                <a:lnTo>
                  <a:pt x="200462" y="1506984"/>
                </a:lnTo>
                <a:lnTo>
                  <a:pt x="212537" y="1517248"/>
                </a:lnTo>
                <a:lnTo>
                  <a:pt x="218576" y="1527513"/>
                </a:lnTo>
                <a:lnTo>
                  <a:pt x="242725" y="1517248"/>
                </a:lnTo>
                <a:lnTo>
                  <a:pt x="242725" y="1502758"/>
                </a:lnTo>
                <a:lnTo>
                  <a:pt x="236688" y="1492495"/>
                </a:lnTo>
                <a:lnTo>
                  <a:pt x="232462" y="1482231"/>
                </a:lnTo>
                <a:lnTo>
                  <a:pt x="228236" y="1470156"/>
                </a:lnTo>
                <a:lnTo>
                  <a:pt x="226423" y="1459892"/>
                </a:lnTo>
                <a:lnTo>
                  <a:pt x="218576" y="1449626"/>
                </a:lnTo>
                <a:lnTo>
                  <a:pt x="194425" y="1421250"/>
                </a:lnTo>
                <a:lnTo>
                  <a:pt x="166048" y="1398911"/>
                </a:lnTo>
                <a:lnTo>
                  <a:pt x="133445" y="1378381"/>
                </a:lnTo>
                <a:lnTo>
                  <a:pt x="105068" y="1357853"/>
                </a:lnTo>
                <a:lnTo>
                  <a:pt x="88767" y="1325250"/>
                </a:lnTo>
                <a:lnTo>
                  <a:pt x="94804" y="1314987"/>
                </a:lnTo>
                <a:lnTo>
                  <a:pt x="99030" y="1302912"/>
                </a:lnTo>
                <a:lnTo>
                  <a:pt x="103258" y="1292648"/>
                </a:lnTo>
                <a:lnTo>
                  <a:pt x="145521" y="1296874"/>
                </a:lnTo>
                <a:lnTo>
                  <a:pt x="185973" y="1292648"/>
                </a:lnTo>
                <a:lnTo>
                  <a:pt x="218576" y="1274537"/>
                </a:lnTo>
                <a:lnTo>
                  <a:pt x="228838" y="1249780"/>
                </a:lnTo>
                <a:lnTo>
                  <a:pt x="236688" y="1225026"/>
                </a:lnTo>
                <a:lnTo>
                  <a:pt x="242725" y="1202687"/>
                </a:lnTo>
                <a:lnTo>
                  <a:pt x="269291" y="1182159"/>
                </a:lnTo>
                <a:lnTo>
                  <a:pt x="303705" y="1164047"/>
                </a:lnTo>
                <a:lnTo>
                  <a:pt x="342346" y="1153784"/>
                </a:lnTo>
                <a:lnTo>
                  <a:pt x="374949" y="1139293"/>
                </a:lnTo>
                <a:lnTo>
                  <a:pt x="407552" y="1118766"/>
                </a:lnTo>
                <a:lnTo>
                  <a:pt x="417816" y="1124802"/>
                </a:lnTo>
                <a:lnTo>
                  <a:pt x="423853" y="1129029"/>
                </a:lnTo>
                <a:lnTo>
                  <a:pt x="423853" y="1135067"/>
                </a:lnTo>
                <a:lnTo>
                  <a:pt x="428079" y="1139293"/>
                </a:lnTo>
                <a:lnTo>
                  <a:pt x="428079" y="1147745"/>
                </a:lnTo>
                <a:lnTo>
                  <a:pt x="432305" y="1149556"/>
                </a:lnTo>
                <a:lnTo>
                  <a:pt x="438344" y="1158010"/>
                </a:lnTo>
                <a:lnTo>
                  <a:pt x="446193" y="1164047"/>
                </a:lnTo>
                <a:lnTo>
                  <a:pt x="456456" y="1164047"/>
                </a:lnTo>
                <a:lnTo>
                  <a:pt x="464305" y="1164047"/>
                </a:lnTo>
                <a:lnTo>
                  <a:pt x="470344" y="1162236"/>
                </a:lnTo>
                <a:lnTo>
                  <a:pt x="478191" y="1158010"/>
                </a:lnTo>
                <a:lnTo>
                  <a:pt x="484230" y="1158010"/>
                </a:lnTo>
                <a:lnTo>
                  <a:pt x="492079" y="1158010"/>
                </a:lnTo>
                <a:lnTo>
                  <a:pt x="498116" y="1162236"/>
                </a:lnTo>
                <a:lnTo>
                  <a:pt x="505965" y="1168273"/>
                </a:lnTo>
                <a:lnTo>
                  <a:pt x="516228" y="1178538"/>
                </a:lnTo>
                <a:lnTo>
                  <a:pt x="522266" y="1186988"/>
                </a:lnTo>
                <a:lnTo>
                  <a:pt x="530116" y="1193028"/>
                </a:lnTo>
                <a:lnTo>
                  <a:pt x="540379" y="1197254"/>
                </a:lnTo>
                <a:lnTo>
                  <a:pt x="550643" y="1201479"/>
                </a:lnTo>
                <a:lnTo>
                  <a:pt x="560906" y="1197254"/>
                </a:lnTo>
                <a:lnTo>
                  <a:pt x="568755" y="1197254"/>
                </a:lnTo>
                <a:lnTo>
                  <a:pt x="574794" y="1193028"/>
                </a:lnTo>
                <a:lnTo>
                  <a:pt x="586869" y="1188799"/>
                </a:lnTo>
                <a:lnTo>
                  <a:pt x="592906" y="1188799"/>
                </a:lnTo>
                <a:lnTo>
                  <a:pt x="615246" y="1197254"/>
                </a:lnTo>
                <a:lnTo>
                  <a:pt x="645433" y="1207517"/>
                </a:lnTo>
                <a:lnTo>
                  <a:pt x="673810" y="1222008"/>
                </a:lnTo>
                <a:lnTo>
                  <a:pt x="702187" y="1230459"/>
                </a:lnTo>
                <a:lnTo>
                  <a:pt x="763166" y="1222008"/>
                </a:lnTo>
                <a:lnTo>
                  <a:pt x="801806" y="1240119"/>
                </a:lnTo>
                <a:lnTo>
                  <a:pt x="838032" y="1264876"/>
                </a:lnTo>
                <a:lnTo>
                  <a:pt x="872445" y="1287214"/>
                </a:lnTo>
                <a:lnTo>
                  <a:pt x="911086" y="1307741"/>
                </a:lnTo>
                <a:lnTo>
                  <a:pt x="957575" y="1316194"/>
                </a:lnTo>
                <a:lnTo>
                  <a:pt x="957575" y="1301704"/>
                </a:lnTo>
                <a:lnTo>
                  <a:pt x="947312" y="1289630"/>
                </a:lnTo>
                <a:lnTo>
                  <a:pt x="937048" y="1275139"/>
                </a:lnTo>
                <a:lnTo>
                  <a:pt x="924973" y="1260650"/>
                </a:lnTo>
                <a:lnTo>
                  <a:pt x="918936" y="1244345"/>
                </a:lnTo>
                <a:lnTo>
                  <a:pt x="961199" y="1240119"/>
                </a:lnTo>
                <a:lnTo>
                  <a:pt x="989575" y="1231668"/>
                </a:lnTo>
                <a:lnTo>
                  <a:pt x="1013726" y="1217178"/>
                </a:lnTo>
                <a:lnTo>
                  <a:pt x="1034254" y="1202687"/>
                </a:lnTo>
                <a:lnTo>
                  <a:pt x="1056592" y="1186385"/>
                </a:lnTo>
                <a:lnTo>
                  <a:pt x="1080742" y="1174311"/>
                </a:lnTo>
                <a:lnTo>
                  <a:pt x="1113345" y="1168273"/>
                </a:lnTo>
                <a:lnTo>
                  <a:pt x="1119383" y="1172497"/>
                </a:lnTo>
                <a:lnTo>
                  <a:pt x="1131459" y="1174311"/>
                </a:lnTo>
                <a:lnTo>
                  <a:pt x="1137496" y="1178538"/>
                </a:lnTo>
                <a:lnTo>
                  <a:pt x="1143534" y="1182762"/>
                </a:lnTo>
                <a:lnTo>
                  <a:pt x="1131459" y="1182762"/>
                </a:lnTo>
                <a:lnTo>
                  <a:pt x="1095233" y="1211140"/>
                </a:lnTo>
                <a:lnTo>
                  <a:pt x="1056592" y="1235893"/>
                </a:lnTo>
                <a:lnTo>
                  <a:pt x="1014329" y="1254008"/>
                </a:lnTo>
                <a:lnTo>
                  <a:pt x="1014329" y="1268498"/>
                </a:lnTo>
                <a:lnTo>
                  <a:pt x="1052970" y="1274537"/>
                </a:lnTo>
                <a:lnTo>
                  <a:pt x="1071082" y="1254008"/>
                </a:lnTo>
                <a:lnTo>
                  <a:pt x="1089194" y="1243742"/>
                </a:lnTo>
                <a:lnTo>
                  <a:pt x="1113345" y="1239517"/>
                </a:lnTo>
                <a:lnTo>
                  <a:pt x="1137496" y="1239517"/>
                </a:lnTo>
                <a:lnTo>
                  <a:pt x="1170098" y="1235291"/>
                </a:lnTo>
                <a:lnTo>
                  <a:pt x="1171911" y="1225026"/>
                </a:lnTo>
                <a:lnTo>
                  <a:pt x="1176137" y="1214764"/>
                </a:lnTo>
                <a:lnTo>
                  <a:pt x="1183984" y="1202687"/>
                </a:lnTo>
                <a:lnTo>
                  <a:pt x="1190023" y="1196649"/>
                </a:lnTo>
                <a:lnTo>
                  <a:pt x="1200286" y="1221405"/>
                </a:lnTo>
                <a:lnTo>
                  <a:pt x="1212361" y="1239517"/>
                </a:lnTo>
                <a:lnTo>
                  <a:pt x="1228663" y="1254008"/>
                </a:lnTo>
                <a:lnTo>
                  <a:pt x="1255229" y="1260045"/>
                </a:lnTo>
                <a:lnTo>
                  <a:pt x="1261265" y="1254008"/>
                </a:lnTo>
                <a:lnTo>
                  <a:pt x="1265493" y="1249780"/>
                </a:lnTo>
                <a:lnTo>
                  <a:pt x="1271530" y="1245553"/>
                </a:lnTo>
                <a:lnTo>
                  <a:pt x="1275756" y="1243742"/>
                </a:lnTo>
                <a:lnTo>
                  <a:pt x="1283605" y="1243742"/>
                </a:lnTo>
                <a:lnTo>
                  <a:pt x="1285416" y="1243742"/>
                </a:lnTo>
                <a:lnTo>
                  <a:pt x="1293265" y="1254008"/>
                </a:lnTo>
                <a:lnTo>
                  <a:pt x="1297491" y="1260045"/>
                </a:lnTo>
                <a:lnTo>
                  <a:pt x="1299304" y="1268498"/>
                </a:lnTo>
                <a:lnTo>
                  <a:pt x="1311377" y="1264272"/>
                </a:lnTo>
                <a:lnTo>
                  <a:pt x="1321642" y="1258234"/>
                </a:lnTo>
                <a:lnTo>
                  <a:pt x="1327680" y="1249780"/>
                </a:lnTo>
                <a:lnTo>
                  <a:pt x="1337943" y="1245553"/>
                </a:lnTo>
                <a:lnTo>
                  <a:pt x="1345793" y="1243742"/>
                </a:lnTo>
                <a:lnTo>
                  <a:pt x="1384432" y="1254008"/>
                </a:lnTo>
                <a:lnTo>
                  <a:pt x="1417037" y="1278762"/>
                </a:lnTo>
                <a:lnTo>
                  <a:pt x="1449640" y="1303515"/>
                </a:lnTo>
                <a:lnTo>
                  <a:pt x="1479827" y="1325854"/>
                </a:lnTo>
                <a:lnTo>
                  <a:pt x="1491902" y="1325854"/>
                </a:lnTo>
                <a:lnTo>
                  <a:pt x="1502165" y="1325854"/>
                </a:lnTo>
                <a:lnTo>
                  <a:pt x="1508204" y="1321628"/>
                </a:lnTo>
                <a:lnTo>
                  <a:pt x="1520279" y="1317400"/>
                </a:lnTo>
                <a:lnTo>
                  <a:pt x="1526316" y="1315590"/>
                </a:lnTo>
                <a:lnTo>
                  <a:pt x="1532354" y="1315590"/>
                </a:lnTo>
                <a:lnTo>
                  <a:pt x="1540202" y="1321628"/>
                </a:lnTo>
                <a:lnTo>
                  <a:pt x="1546240" y="1330080"/>
                </a:lnTo>
                <a:lnTo>
                  <a:pt x="1554090" y="1340343"/>
                </a:lnTo>
                <a:lnTo>
                  <a:pt x="1560126" y="1354834"/>
                </a:lnTo>
                <a:lnTo>
                  <a:pt x="1564352" y="1360872"/>
                </a:lnTo>
                <a:lnTo>
                  <a:pt x="1558316" y="1365100"/>
                </a:lnTo>
                <a:lnTo>
                  <a:pt x="1550466" y="1369326"/>
                </a:lnTo>
                <a:lnTo>
                  <a:pt x="1546240" y="1371137"/>
                </a:lnTo>
                <a:lnTo>
                  <a:pt x="1546240" y="1375363"/>
                </a:lnTo>
                <a:lnTo>
                  <a:pt x="1544430" y="1379589"/>
                </a:lnTo>
                <a:lnTo>
                  <a:pt x="1540202" y="1385628"/>
                </a:lnTo>
                <a:lnTo>
                  <a:pt x="1564352" y="1385628"/>
                </a:lnTo>
                <a:lnTo>
                  <a:pt x="1596955" y="1389854"/>
                </a:lnTo>
                <a:lnTo>
                  <a:pt x="1629558" y="1389854"/>
                </a:lnTo>
                <a:lnTo>
                  <a:pt x="1657935" y="1389854"/>
                </a:lnTo>
                <a:lnTo>
                  <a:pt x="1674236" y="1394080"/>
                </a:lnTo>
                <a:lnTo>
                  <a:pt x="1692350" y="1414608"/>
                </a:lnTo>
                <a:lnTo>
                  <a:pt x="1710462" y="1436948"/>
                </a:lnTo>
                <a:lnTo>
                  <a:pt x="1726763" y="1457476"/>
                </a:lnTo>
                <a:lnTo>
                  <a:pt x="1726763" y="1386231"/>
                </a:lnTo>
                <a:lnTo>
                  <a:pt x="1744878" y="1386231"/>
                </a:lnTo>
                <a:lnTo>
                  <a:pt x="1758763" y="1386231"/>
                </a:lnTo>
                <a:lnTo>
                  <a:pt x="1769026" y="1384420"/>
                </a:lnTo>
                <a:lnTo>
                  <a:pt x="1782914" y="1380194"/>
                </a:lnTo>
                <a:lnTo>
                  <a:pt x="1782914" y="1371741"/>
                </a:lnTo>
                <a:lnTo>
                  <a:pt x="1720122" y="1371741"/>
                </a:lnTo>
                <a:lnTo>
                  <a:pt x="1715896" y="1361476"/>
                </a:lnTo>
                <a:lnTo>
                  <a:pt x="1714085" y="1359666"/>
                </a:lnTo>
                <a:lnTo>
                  <a:pt x="1709859" y="1351211"/>
                </a:lnTo>
                <a:lnTo>
                  <a:pt x="1705633" y="1345175"/>
                </a:lnTo>
                <a:lnTo>
                  <a:pt x="1705633" y="1333099"/>
                </a:lnTo>
                <a:lnTo>
                  <a:pt x="1713481" y="1333099"/>
                </a:lnTo>
                <a:lnTo>
                  <a:pt x="1713481" y="1327062"/>
                </a:lnTo>
                <a:lnTo>
                  <a:pt x="1804650" y="1316798"/>
                </a:lnTo>
                <a:lnTo>
                  <a:pt x="1804650" y="1341551"/>
                </a:lnTo>
                <a:lnTo>
                  <a:pt x="1814912" y="1347590"/>
                </a:lnTo>
                <a:lnTo>
                  <a:pt x="1822761" y="1359666"/>
                </a:lnTo>
                <a:lnTo>
                  <a:pt x="1828800" y="1365703"/>
                </a:lnTo>
                <a:lnTo>
                  <a:pt x="1836647" y="1380194"/>
                </a:lnTo>
                <a:lnTo>
                  <a:pt x="1875289" y="1380194"/>
                </a:lnTo>
                <a:lnTo>
                  <a:pt x="1899439" y="1386231"/>
                </a:lnTo>
                <a:lnTo>
                  <a:pt x="1923590" y="1390457"/>
                </a:lnTo>
                <a:lnTo>
                  <a:pt x="1947739" y="1394683"/>
                </a:lnTo>
                <a:lnTo>
                  <a:pt x="1983965" y="1394683"/>
                </a:lnTo>
                <a:lnTo>
                  <a:pt x="1988191" y="1390457"/>
                </a:lnTo>
                <a:lnTo>
                  <a:pt x="1990004" y="1386231"/>
                </a:lnTo>
                <a:lnTo>
                  <a:pt x="1994229" y="1384420"/>
                </a:lnTo>
                <a:lnTo>
                  <a:pt x="1998455" y="1380194"/>
                </a:lnTo>
                <a:lnTo>
                  <a:pt x="1998455" y="1355440"/>
                </a:lnTo>
                <a:lnTo>
                  <a:pt x="2044944" y="1355440"/>
                </a:lnTo>
                <a:lnTo>
                  <a:pt x="2058830" y="1386231"/>
                </a:lnTo>
                <a:lnTo>
                  <a:pt x="2075132" y="1418834"/>
                </a:lnTo>
                <a:lnTo>
                  <a:pt x="2079358" y="1404345"/>
                </a:lnTo>
                <a:lnTo>
                  <a:pt x="2079358" y="1398306"/>
                </a:lnTo>
                <a:lnTo>
                  <a:pt x="2083586" y="1386231"/>
                </a:lnTo>
                <a:lnTo>
                  <a:pt x="2083586" y="1380194"/>
                </a:lnTo>
                <a:lnTo>
                  <a:pt x="2107735" y="1380194"/>
                </a:lnTo>
                <a:lnTo>
                  <a:pt x="2107735" y="1351816"/>
                </a:lnTo>
                <a:lnTo>
                  <a:pt x="2107735" y="1319213"/>
                </a:lnTo>
                <a:lnTo>
                  <a:pt x="2111963" y="1290838"/>
                </a:lnTo>
                <a:lnTo>
                  <a:pt x="2107735" y="1276347"/>
                </a:lnTo>
                <a:lnTo>
                  <a:pt x="2083586" y="1247969"/>
                </a:lnTo>
                <a:lnTo>
                  <a:pt x="2065472" y="1217178"/>
                </a:lnTo>
                <a:lnTo>
                  <a:pt x="2061246" y="1180348"/>
                </a:lnTo>
                <a:lnTo>
                  <a:pt x="2069095" y="1145330"/>
                </a:lnTo>
                <a:lnTo>
                  <a:pt x="2093246" y="1106690"/>
                </a:lnTo>
                <a:lnTo>
                  <a:pt x="2111358" y="1098237"/>
                </a:lnTo>
                <a:lnTo>
                  <a:pt x="2131885" y="1092198"/>
                </a:lnTo>
                <a:close/>
                <a:moveTo>
                  <a:pt x="1724940" y="989554"/>
                </a:moveTo>
                <a:lnTo>
                  <a:pt x="1767202" y="1018533"/>
                </a:lnTo>
                <a:lnTo>
                  <a:pt x="1793768" y="1052949"/>
                </a:lnTo>
                <a:lnTo>
                  <a:pt x="1807654" y="1095814"/>
                </a:lnTo>
                <a:lnTo>
                  <a:pt x="1817917" y="1151360"/>
                </a:lnTo>
                <a:lnTo>
                  <a:pt x="1828182" y="1206303"/>
                </a:lnTo>
                <a:lnTo>
                  <a:pt x="1860182" y="1210529"/>
                </a:lnTo>
                <a:lnTo>
                  <a:pt x="1880709" y="1214153"/>
                </a:lnTo>
                <a:lnTo>
                  <a:pt x="1898821" y="1228643"/>
                </a:lnTo>
                <a:lnTo>
                  <a:pt x="1909086" y="1247358"/>
                </a:lnTo>
                <a:lnTo>
                  <a:pt x="1913312" y="1277548"/>
                </a:lnTo>
                <a:lnTo>
                  <a:pt x="1907273" y="1277548"/>
                </a:lnTo>
                <a:lnTo>
                  <a:pt x="1903047" y="1275735"/>
                </a:lnTo>
                <a:lnTo>
                  <a:pt x="1898821" y="1271509"/>
                </a:lnTo>
                <a:lnTo>
                  <a:pt x="1894595" y="1267283"/>
                </a:lnTo>
                <a:lnTo>
                  <a:pt x="1888559" y="1263660"/>
                </a:lnTo>
                <a:lnTo>
                  <a:pt x="1888559" y="1277548"/>
                </a:lnTo>
                <a:lnTo>
                  <a:pt x="1894595" y="1286000"/>
                </a:lnTo>
                <a:lnTo>
                  <a:pt x="1898821" y="1290226"/>
                </a:lnTo>
                <a:lnTo>
                  <a:pt x="1903047" y="1290226"/>
                </a:lnTo>
                <a:lnTo>
                  <a:pt x="1903047" y="1296263"/>
                </a:lnTo>
                <a:lnTo>
                  <a:pt x="1903047" y="1300491"/>
                </a:lnTo>
                <a:lnTo>
                  <a:pt x="1907273" y="1310150"/>
                </a:lnTo>
                <a:lnTo>
                  <a:pt x="1888559" y="1314376"/>
                </a:lnTo>
                <a:lnTo>
                  <a:pt x="1870445" y="1318602"/>
                </a:lnTo>
                <a:lnTo>
                  <a:pt x="1850520" y="1318602"/>
                </a:lnTo>
                <a:lnTo>
                  <a:pt x="1813691" y="1304112"/>
                </a:lnTo>
                <a:lnTo>
                  <a:pt x="1779278" y="1300491"/>
                </a:lnTo>
                <a:lnTo>
                  <a:pt x="1738826" y="1306527"/>
                </a:lnTo>
                <a:lnTo>
                  <a:pt x="1700184" y="1318602"/>
                </a:lnTo>
                <a:lnTo>
                  <a:pt x="1661545" y="1324639"/>
                </a:lnTo>
                <a:lnTo>
                  <a:pt x="1619282" y="1324639"/>
                </a:lnTo>
                <a:lnTo>
                  <a:pt x="1570378" y="1310150"/>
                </a:lnTo>
                <a:lnTo>
                  <a:pt x="1544415" y="1304112"/>
                </a:lnTo>
                <a:lnTo>
                  <a:pt x="1523887" y="1300491"/>
                </a:lnTo>
                <a:lnTo>
                  <a:pt x="1505775" y="1296263"/>
                </a:lnTo>
                <a:lnTo>
                  <a:pt x="1489474" y="1286000"/>
                </a:lnTo>
                <a:lnTo>
                  <a:pt x="1477398" y="1263660"/>
                </a:lnTo>
                <a:lnTo>
                  <a:pt x="1485248" y="1263660"/>
                </a:lnTo>
                <a:lnTo>
                  <a:pt x="1503964" y="1247358"/>
                </a:lnTo>
                <a:lnTo>
                  <a:pt x="1529926" y="1238906"/>
                </a:lnTo>
                <a:lnTo>
                  <a:pt x="1562528" y="1234680"/>
                </a:lnTo>
                <a:lnTo>
                  <a:pt x="1595131" y="1232870"/>
                </a:lnTo>
                <a:lnTo>
                  <a:pt x="1595131" y="1224415"/>
                </a:lnTo>
                <a:lnTo>
                  <a:pt x="1580641" y="1214153"/>
                </a:lnTo>
                <a:lnTo>
                  <a:pt x="1570378" y="1206303"/>
                </a:lnTo>
                <a:lnTo>
                  <a:pt x="1556490" y="1204492"/>
                </a:lnTo>
                <a:lnTo>
                  <a:pt x="1529926" y="1200267"/>
                </a:lnTo>
                <a:lnTo>
                  <a:pt x="1517850" y="1200267"/>
                </a:lnTo>
                <a:lnTo>
                  <a:pt x="1491889" y="1200267"/>
                </a:lnTo>
                <a:lnTo>
                  <a:pt x="1461097" y="1200267"/>
                </a:lnTo>
                <a:lnTo>
                  <a:pt x="1456871" y="1177926"/>
                </a:lnTo>
                <a:lnTo>
                  <a:pt x="1447211" y="1157399"/>
                </a:lnTo>
                <a:lnTo>
                  <a:pt x="1438757" y="1138682"/>
                </a:lnTo>
                <a:lnTo>
                  <a:pt x="1432720" y="1118155"/>
                </a:lnTo>
                <a:lnTo>
                  <a:pt x="1432720" y="1081928"/>
                </a:lnTo>
                <a:lnTo>
                  <a:pt x="1447211" y="1061401"/>
                </a:lnTo>
                <a:lnTo>
                  <a:pt x="1461097" y="1036647"/>
                </a:lnTo>
                <a:lnTo>
                  <a:pt x="1477398" y="1014307"/>
                </a:lnTo>
                <a:lnTo>
                  <a:pt x="1499736" y="999818"/>
                </a:lnTo>
                <a:lnTo>
                  <a:pt x="1523887" y="1004044"/>
                </a:lnTo>
                <a:lnTo>
                  <a:pt x="1529926" y="1004044"/>
                </a:lnTo>
                <a:lnTo>
                  <a:pt x="1529926" y="1010081"/>
                </a:lnTo>
                <a:lnTo>
                  <a:pt x="1529926" y="1014307"/>
                </a:lnTo>
                <a:lnTo>
                  <a:pt x="1528113" y="1014307"/>
                </a:lnTo>
                <a:lnTo>
                  <a:pt x="1528113" y="1018533"/>
                </a:lnTo>
                <a:lnTo>
                  <a:pt x="1529926" y="1022156"/>
                </a:lnTo>
                <a:lnTo>
                  <a:pt x="1529926" y="1028798"/>
                </a:lnTo>
                <a:lnTo>
                  <a:pt x="1548038" y="1028798"/>
                </a:lnTo>
                <a:lnTo>
                  <a:pt x="1572791" y="1028798"/>
                </a:lnTo>
                <a:lnTo>
                  <a:pt x="1595131" y="1028798"/>
                </a:lnTo>
                <a:lnTo>
                  <a:pt x="1609017" y="1028798"/>
                </a:lnTo>
                <a:lnTo>
                  <a:pt x="1615056" y="1032421"/>
                </a:lnTo>
                <a:lnTo>
                  <a:pt x="1619282" y="1036647"/>
                </a:lnTo>
                <a:lnTo>
                  <a:pt x="1623508" y="1042684"/>
                </a:lnTo>
                <a:lnTo>
                  <a:pt x="1627131" y="1051138"/>
                </a:lnTo>
                <a:lnTo>
                  <a:pt x="1633168" y="1052949"/>
                </a:lnTo>
                <a:lnTo>
                  <a:pt x="1641620" y="1061401"/>
                </a:lnTo>
                <a:lnTo>
                  <a:pt x="1643433" y="1051138"/>
                </a:lnTo>
                <a:lnTo>
                  <a:pt x="1647659" y="1046910"/>
                </a:lnTo>
                <a:lnTo>
                  <a:pt x="1655508" y="1042684"/>
                </a:lnTo>
                <a:lnTo>
                  <a:pt x="1657921" y="1039063"/>
                </a:lnTo>
                <a:lnTo>
                  <a:pt x="1669997" y="1039063"/>
                </a:lnTo>
                <a:lnTo>
                  <a:pt x="1680262" y="1036647"/>
                </a:lnTo>
                <a:lnTo>
                  <a:pt x="1694147" y="1065024"/>
                </a:lnTo>
                <a:lnTo>
                  <a:pt x="1708638" y="1085551"/>
                </a:lnTo>
                <a:lnTo>
                  <a:pt x="1718298" y="1100042"/>
                </a:lnTo>
                <a:lnTo>
                  <a:pt x="1722524" y="1089778"/>
                </a:lnTo>
                <a:lnTo>
                  <a:pt x="1724940" y="1079513"/>
                </a:lnTo>
                <a:lnTo>
                  <a:pt x="1724940" y="1067439"/>
                </a:lnTo>
                <a:lnTo>
                  <a:pt x="1724940" y="1052949"/>
                </a:lnTo>
                <a:lnTo>
                  <a:pt x="1712260" y="1032421"/>
                </a:lnTo>
                <a:lnTo>
                  <a:pt x="1714675" y="1010081"/>
                </a:lnTo>
                <a:close/>
                <a:moveTo>
                  <a:pt x="1765392" y="956951"/>
                </a:moveTo>
                <a:lnTo>
                  <a:pt x="1781694" y="956951"/>
                </a:lnTo>
                <a:lnTo>
                  <a:pt x="1795580" y="961177"/>
                </a:lnTo>
                <a:lnTo>
                  <a:pt x="1810070" y="965403"/>
                </a:lnTo>
                <a:lnTo>
                  <a:pt x="1822146" y="971442"/>
                </a:lnTo>
                <a:lnTo>
                  <a:pt x="1823956" y="981705"/>
                </a:lnTo>
                <a:lnTo>
                  <a:pt x="1823956" y="989555"/>
                </a:lnTo>
                <a:lnTo>
                  <a:pt x="1828182" y="999820"/>
                </a:lnTo>
                <a:lnTo>
                  <a:pt x="1828182" y="1014309"/>
                </a:lnTo>
                <a:lnTo>
                  <a:pt x="1817920" y="1014309"/>
                </a:lnTo>
                <a:lnTo>
                  <a:pt x="1810070" y="1018536"/>
                </a:lnTo>
                <a:lnTo>
                  <a:pt x="1799806" y="1018536"/>
                </a:lnTo>
                <a:lnTo>
                  <a:pt x="1789543" y="1022159"/>
                </a:lnTo>
                <a:lnTo>
                  <a:pt x="1771429" y="1004046"/>
                </a:lnTo>
                <a:lnTo>
                  <a:pt x="1750902" y="989555"/>
                </a:lnTo>
                <a:close/>
                <a:moveTo>
                  <a:pt x="8645824" y="942458"/>
                </a:moveTo>
                <a:lnTo>
                  <a:pt x="8683861" y="942458"/>
                </a:lnTo>
                <a:lnTo>
                  <a:pt x="8716464" y="950911"/>
                </a:lnTo>
                <a:lnTo>
                  <a:pt x="8746651" y="956949"/>
                </a:lnTo>
                <a:lnTo>
                  <a:pt x="8755105" y="989552"/>
                </a:lnTo>
                <a:lnTo>
                  <a:pt x="8651861" y="989552"/>
                </a:lnTo>
                <a:lnTo>
                  <a:pt x="8647635" y="979287"/>
                </a:lnTo>
                <a:lnTo>
                  <a:pt x="8647635" y="969025"/>
                </a:lnTo>
                <a:lnTo>
                  <a:pt x="8645824" y="956949"/>
                </a:lnTo>
                <a:close/>
                <a:moveTo>
                  <a:pt x="6687231" y="929787"/>
                </a:moveTo>
                <a:lnTo>
                  <a:pt x="6709573" y="938240"/>
                </a:lnTo>
                <a:lnTo>
                  <a:pt x="6709573" y="952732"/>
                </a:lnTo>
                <a:lnTo>
                  <a:pt x="6701723" y="952732"/>
                </a:lnTo>
                <a:lnTo>
                  <a:pt x="6697496" y="956959"/>
                </a:lnTo>
                <a:lnTo>
                  <a:pt x="6695685" y="958770"/>
                </a:lnTo>
                <a:lnTo>
                  <a:pt x="6691459" y="958770"/>
                </a:lnTo>
                <a:lnTo>
                  <a:pt x="6687231" y="958770"/>
                </a:lnTo>
                <a:lnTo>
                  <a:pt x="6681193" y="958770"/>
                </a:lnTo>
                <a:lnTo>
                  <a:pt x="6681193" y="948506"/>
                </a:lnTo>
                <a:lnTo>
                  <a:pt x="6681193" y="942467"/>
                </a:lnTo>
                <a:lnTo>
                  <a:pt x="6683609" y="938240"/>
                </a:lnTo>
                <a:close/>
                <a:moveTo>
                  <a:pt x="2363725" y="913485"/>
                </a:moveTo>
                <a:lnTo>
                  <a:pt x="2363725" y="919522"/>
                </a:lnTo>
                <a:lnTo>
                  <a:pt x="2371574" y="919522"/>
                </a:lnTo>
                <a:lnTo>
                  <a:pt x="2367951" y="956955"/>
                </a:lnTo>
                <a:lnTo>
                  <a:pt x="2371574" y="987748"/>
                </a:lnTo>
                <a:lnTo>
                  <a:pt x="2386064" y="1016125"/>
                </a:lnTo>
                <a:lnTo>
                  <a:pt x="2392102" y="1020351"/>
                </a:lnTo>
                <a:lnTo>
                  <a:pt x="2399952" y="1020351"/>
                </a:lnTo>
                <a:lnTo>
                  <a:pt x="2405989" y="1024577"/>
                </a:lnTo>
                <a:lnTo>
                  <a:pt x="2418064" y="1024577"/>
                </a:lnTo>
                <a:lnTo>
                  <a:pt x="2418064" y="938239"/>
                </a:lnTo>
                <a:lnTo>
                  <a:pt x="2471194" y="938239"/>
                </a:lnTo>
                <a:lnTo>
                  <a:pt x="2480854" y="962994"/>
                </a:lnTo>
                <a:lnTo>
                  <a:pt x="2495345" y="987748"/>
                </a:lnTo>
                <a:lnTo>
                  <a:pt x="2509231" y="1010086"/>
                </a:lnTo>
                <a:lnTo>
                  <a:pt x="2533986" y="1016125"/>
                </a:lnTo>
                <a:lnTo>
                  <a:pt x="2533986" y="1026388"/>
                </a:lnTo>
                <a:lnTo>
                  <a:pt x="2537608" y="1049330"/>
                </a:lnTo>
                <a:lnTo>
                  <a:pt x="2541834" y="1074086"/>
                </a:lnTo>
                <a:lnTo>
                  <a:pt x="2541834" y="1088576"/>
                </a:lnTo>
                <a:lnTo>
                  <a:pt x="2547872" y="1084349"/>
                </a:lnTo>
                <a:lnTo>
                  <a:pt x="2552098" y="1084349"/>
                </a:lnTo>
                <a:lnTo>
                  <a:pt x="2555721" y="1081934"/>
                </a:lnTo>
                <a:lnTo>
                  <a:pt x="2558135" y="1078312"/>
                </a:lnTo>
                <a:lnTo>
                  <a:pt x="2562361" y="1069858"/>
                </a:lnTo>
                <a:lnTo>
                  <a:pt x="2565984" y="1059595"/>
                </a:lnTo>
                <a:lnTo>
                  <a:pt x="2570211" y="1049330"/>
                </a:lnTo>
                <a:lnTo>
                  <a:pt x="2572023" y="1040878"/>
                </a:lnTo>
                <a:lnTo>
                  <a:pt x="2580475" y="1034842"/>
                </a:lnTo>
                <a:lnTo>
                  <a:pt x="2586512" y="1030614"/>
                </a:lnTo>
                <a:lnTo>
                  <a:pt x="2598587" y="1026388"/>
                </a:lnTo>
                <a:lnTo>
                  <a:pt x="2604626" y="1020351"/>
                </a:lnTo>
                <a:lnTo>
                  <a:pt x="2612475" y="1016125"/>
                </a:lnTo>
                <a:lnTo>
                  <a:pt x="2604626" y="1016125"/>
                </a:lnTo>
                <a:lnTo>
                  <a:pt x="2604626" y="1010086"/>
                </a:lnTo>
                <a:lnTo>
                  <a:pt x="2586512" y="1016125"/>
                </a:lnTo>
                <a:lnTo>
                  <a:pt x="2576249" y="1024577"/>
                </a:lnTo>
                <a:lnTo>
                  <a:pt x="2562361" y="1034842"/>
                </a:lnTo>
                <a:lnTo>
                  <a:pt x="2541834" y="1040878"/>
                </a:lnTo>
                <a:lnTo>
                  <a:pt x="2537608" y="1010086"/>
                </a:lnTo>
                <a:lnTo>
                  <a:pt x="2533986" y="987748"/>
                </a:lnTo>
                <a:lnTo>
                  <a:pt x="2527948" y="969031"/>
                </a:lnTo>
                <a:lnTo>
                  <a:pt x="2519495" y="944277"/>
                </a:lnTo>
                <a:lnTo>
                  <a:pt x="2527948" y="942465"/>
                </a:lnTo>
                <a:lnTo>
                  <a:pt x="2529758" y="942465"/>
                </a:lnTo>
                <a:lnTo>
                  <a:pt x="2537608" y="938239"/>
                </a:lnTo>
                <a:lnTo>
                  <a:pt x="2547872" y="938239"/>
                </a:lnTo>
                <a:lnTo>
                  <a:pt x="2558135" y="944277"/>
                </a:lnTo>
                <a:lnTo>
                  <a:pt x="2565984" y="948503"/>
                </a:lnTo>
                <a:lnTo>
                  <a:pt x="2576249" y="952729"/>
                </a:lnTo>
                <a:lnTo>
                  <a:pt x="2586512" y="956955"/>
                </a:lnTo>
                <a:lnTo>
                  <a:pt x="2598587" y="958766"/>
                </a:lnTo>
                <a:lnTo>
                  <a:pt x="2612475" y="983522"/>
                </a:lnTo>
                <a:lnTo>
                  <a:pt x="2626964" y="1012502"/>
                </a:lnTo>
                <a:lnTo>
                  <a:pt x="2637229" y="1039068"/>
                </a:lnTo>
                <a:lnTo>
                  <a:pt x="2651115" y="1055369"/>
                </a:lnTo>
                <a:lnTo>
                  <a:pt x="2657153" y="1059595"/>
                </a:lnTo>
                <a:lnTo>
                  <a:pt x="2669226" y="1059595"/>
                </a:lnTo>
                <a:lnTo>
                  <a:pt x="2679491" y="1059595"/>
                </a:lnTo>
                <a:lnTo>
                  <a:pt x="2689756" y="1059595"/>
                </a:lnTo>
                <a:lnTo>
                  <a:pt x="2695793" y="1059595"/>
                </a:lnTo>
                <a:lnTo>
                  <a:pt x="2703642" y="1063821"/>
                </a:lnTo>
                <a:lnTo>
                  <a:pt x="2738056" y="1088576"/>
                </a:lnTo>
                <a:lnTo>
                  <a:pt x="2766432" y="1121180"/>
                </a:lnTo>
                <a:lnTo>
                  <a:pt x="2799035" y="1150161"/>
                </a:lnTo>
                <a:lnTo>
                  <a:pt x="2799035" y="1174914"/>
                </a:lnTo>
                <a:lnTo>
                  <a:pt x="2827412" y="1185179"/>
                </a:lnTo>
                <a:lnTo>
                  <a:pt x="2851563" y="1199667"/>
                </a:lnTo>
                <a:lnTo>
                  <a:pt x="2866054" y="1222009"/>
                </a:lnTo>
                <a:lnTo>
                  <a:pt x="2884166" y="1246762"/>
                </a:lnTo>
                <a:lnTo>
                  <a:pt x="2898053" y="1271517"/>
                </a:lnTo>
                <a:lnTo>
                  <a:pt x="2916769" y="1293856"/>
                </a:lnTo>
                <a:lnTo>
                  <a:pt x="2904091" y="1308347"/>
                </a:lnTo>
                <a:lnTo>
                  <a:pt x="2898053" y="1314986"/>
                </a:lnTo>
                <a:lnTo>
                  <a:pt x="2894430" y="1325251"/>
                </a:lnTo>
                <a:lnTo>
                  <a:pt x="2890205" y="1333100"/>
                </a:lnTo>
                <a:lnTo>
                  <a:pt x="2904091" y="1357854"/>
                </a:lnTo>
                <a:lnTo>
                  <a:pt x="2926430" y="1376571"/>
                </a:lnTo>
                <a:lnTo>
                  <a:pt x="2954806" y="1386834"/>
                </a:lnTo>
                <a:lnTo>
                  <a:pt x="2954806" y="1397099"/>
                </a:lnTo>
                <a:lnTo>
                  <a:pt x="2954806" y="1401326"/>
                </a:lnTo>
                <a:lnTo>
                  <a:pt x="2959032" y="1404949"/>
                </a:lnTo>
                <a:lnTo>
                  <a:pt x="2959032" y="1407365"/>
                </a:lnTo>
                <a:lnTo>
                  <a:pt x="2960845" y="1411591"/>
                </a:lnTo>
                <a:lnTo>
                  <a:pt x="2969297" y="1415817"/>
                </a:lnTo>
                <a:lnTo>
                  <a:pt x="2975334" y="1421853"/>
                </a:lnTo>
                <a:lnTo>
                  <a:pt x="2987410" y="1426080"/>
                </a:lnTo>
                <a:lnTo>
                  <a:pt x="2993448" y="1429703"/>
                </a:lnTo>
                <a:lnTo>
                  <a:pt x="3001297" y="1436344"/>
                </a:lnTo>
                <a:lnTo>
                  <a:pt x="3003711" y="1439967"/>
                </a:lnTo>
                <a:lnTo>
                  <a:pt x="3007939" y="1448419"/>
                </a:lnTo>
                <a:lnTo>
                  <a:pt x="3003711" y="1450231"/>
                </a:lnTo>
                <a:lnTo>
                  <a:pt x="3003711" y="1454456"/>
                </a:lnTo>
                <a:lnTo>
                  <a:pt x="3003711" y="1458685"/>
                </a:lnTo>
                <a:lnTo>
                  <a:pt x="3007939" y="1462911"/>
                </a:lnTo>
                <a:lnTo>
                  <a:pt x="3015786" y="1464722"/>
                </a:lnTo>
                <a:lnTo>
                  <a:pt x="3026051" y="1468948"/>
                </a:lnTo>
                <a:lnTo>
                  <a:pt x="3032088" y="1473174"/>
                </a:lnTo>
                <a:lnTo>
                  <a:pt x="3044163" y="1473174"/>
                </a:lnTo>
                <a:lnTo>
                  <a:pt x="3054428" y="1473174"/>
                </a:lnTo>
                <a:lnTo>
                  <a:pt x="3039938" y="1569776"/>
                </a:lnTo>
                <a:lnTo>
                  <a:pt x="3029675" y="1574002"/>
                </a:lnTo>
                <a:lnTo>
                  <a:pt x="3017599" y="1574002"/>
                </a:lnTo>
                <a:lnTo>
                  <a:pt x="3007939" y="1575813"/>
                </a:lnTo>
                <a:lnTo>
                  <a:pt x="2993448" y="1575813"/>
                </a:lnTo>
                <a:lnTo>
                  <a:pt x="2979562" y="1559511"/>
                </a:lnTo>
                <a:lnTo>
                  <a:pt x="2960845" y="1540795"/>
                </a:lnTo>
                <a:lnTo>
                  <a:pt x="2946957" y="1522683"/>
                </a:lnTo>
                <a:lnTo>
                  <a:pt x="2936694" y="1497930"/>
                </a:lnTo>
                <a:lnTo>
                  <a:pt x="2922808" y="1497930"/>
                </a:lnTo>
                <a:lnTo>
                  <a:pt x="2912543" y="1502156"/>
                </a:lnTo>
                <a:lnTo>
                  <a:pt x="2902281" y="1502156"/>
                </a:lnTo>
                <a:lnTo>
                  <a:pt x="2890205" y="1505777"/>
                </a:lnTo>
                <a:lnTo>
                  <a:pt x="2908317" y="1561322"/>
                </a:lnTo>
                <a:lnTo>
                  <a:pt x="2922808" y="1623508"/>
                </a:lnTo>
                <a:lnTo>
                  <a:pt x="2946957" y="1623508"/>
                </a:lnTo>
                <a:lnTo>
                  <a:pt x="2960845" y="1651884"/>
                </a:lnTo>
                <a:lnTo>
                  <a:pt x="2972920" y="1680865"/>
                </a:lnTo>
                <a:lnTo>
                  <a:pt x="2975334" y="1720109"/>
                </a:lnTo>
                <a:lnTo>
                  <a:pt x="2972920" y="1724335"/>
                </a:lnTo>
                <a:lnTo>
                  <a:pt x="2969297" y="1727956"/>
                </a:lnTo>
                <a:lnTo>
                  <a:pt x="2969297" y="1732182"/>
                </a:lnTo>
                <a:lnTo>
                  <a:pt x="2965071" y="1734598"/>
                </a:lnTo>
                <a:lnTo>
                  <a:pt x="2960845" y="1738823"/>
                </a:lnTo>
                <a:lnTo>
                  <a:pt x="2954806" y="1742447"/>
                </a:lnTo>
                <a:lnTo>
                  <a:pt x="2940920" y="1734598"/>
                </a:lnTo>
                <a:lnTo>
                  <a:pt x="2922808" y="1724335"/>
                </a:lnTo>
                <a:lnTo>
                  <a:pt x="2904091" y="1714070"/>
                </a:lnTo>
                <a:lnTo>
                  <a:pt x="2890205" y="1705618"/>
                </a:lnTo>
                <a:lnTo>
                  <a:pt x="2884166" y="1703808"/>
                </a:lnTo>
                <a:lnTo>
                  <a:pt x="2878129" y="1703808"/>
                </a:lnTo>
                <a:lnTo>
                  <a:pt x="2898053" y="1732182"/>
                </a:lnTo>
                <a:lnTo>
                  <a:pt x="2916769" y="1756938"/>
                </a:lnTo>
                <a:lnTo>
                  <a:pt x="2930655" y="1787731"/>
                </a:lnTo>
                <a:lnTo>
                  <a:pt x="2922808" y="1787731"/>
                </a:lnTo>
                <a:lnTo>
                  <a:pt x="2898053" y="1777466"/>
                </a:lnTo>
                <a:lnTo>
                  <a:pt x="2866054" y="1771427"/>
                </a:lnTo>
                <a:lnTo>
                  <a:pt x="2831639" y="1762975"/>
                </a:lnTo>
                <a:lnTo>
                  <a:pt x="2806885" y="1749088"/>
                </a:lnTo>
                <a:lnTo>
                  <a:pt x="2785149" y="1727956"/>
                </a:lnTo>
                <a:lnTo>
                  <a:pt x="2770659" y="1695354"/>
                </a:lnTo>
                <a:lnTo>
                  <a:pt x="2756772" y="1666375"/>
                </a:lnTo>
                <a:lnTo>
                  <a:pt x="2736245" y="1637999"/>
                </a:lnTo>
                <a:lnTo>
                  <a:pt x="2713905" y="1616867"/>
                </a:lnTo>
                <a:lnTo>
                  <a:pt x="2683717" y="1633773"/>
                </a:lnTo>
                <a:lnTo>
                  <a:pt x="2646888" y="1645848"/>
                </a:lnTo>
                <a:lnTo>
                  <a:pt x="2604626" y="1648263"/>
                </a:lnTo>
                <a:lnTo>
                  <a:pt x="2600399" y="1637999"/>
                </a:lnTo>
                <a:lnTo>
                  <a:pt x="2598587" y="1627734"/>
                </a:lnTo>
                <a:lnTo>
                  <a:pt x="2598587" y="1616867"/>
                </a:lnTo>
                <a:lnTo>
                  <a:pt x="2598587" y="1602981"/>
                </a:lnTo>
                <a:lnTo>
                  <a:pt x="2628776" y="1590303"/>
                </a:lnTo>
                <a:lnTo>
                  <a:pt x="2669226" y="1580038"/>
                </a:lnTo>
                <a:lnTo>
                  <a:pt x="2703642" y="1569776"/>
                </a:lnTo>
                <a:lnTo>
                  <a:pt x="2713905" y="1549247"/>
                </a:lnTo>
                <a:lnTo>
                  <a:pt x="2724169" y="1520268"/>
                </a:lnTo>
                <a:lnTo>
                  <a:pt x="2736245" y="1487665"/>
                </a:lnTo>
                <a:lnTo>
                  <a:pt x="2742282" y="1454456"/>
                </a:lnTo>
                <a:lnTo>
                  <a:pt x="2746508" y="1429703"/>
                </a:lnTo>
                <a:lnTo>
                  <a:pt x="2742282" y="1411591"/>
                </a:lnTo>
                <a:lnTo>
                  <a:pt x="2728395" y="1386834"/>
                </a:lnTo>
                <a:lnTo>
                  <a:pt x="2709679" y="1372345"/>
                </a:lnTo>
                <a:lnTo>
                  <a:pt x="2689756" y="1357854"/>
                </a:lnTo>
                <a:lnTo>
                  <a:pt x="2675265" y="1339137"/>
                </a:lnTo>
                <a:lnTo>
                  <a:pt x="2657153" y="1252801"/>
                </a:lnTo>
                <a:lnTo>
                  <a:pt x="2628776" y="1246762"/>
                </a:lnTo>
                <a:lnTo>
                  <a:pt x="2608852" y="1232271"/>
                </a:lnTo>
                <a:lnTo>
                  <a:pt x="2590738" y="1217783"/>
                </a:lnTo>
                <a:lnTo>
                  <a:pt x="2572023" y="1214160"/>
                </a:lnTo>
                <a:lnTo>
                  <a:pt x="2555721" y="1222009"/>
                </a:lnTo>
                <a:lnTo>
                  <a:pt x="2543646" y="1232271"/>
                </a:lnTo>
                <a:lnTo>
                  <a:pt x="2533986" y="1242535"/>
                </a:lnTo>
                <a:lnTo>
                  <a:pt x="2519495" y="1252801"/>
                </a:lnTo>
                <a:lnTo>
                  <a:pt x="2495345" y="1261253"/>
                </a:lnTo>
                <a:lnTo>
                  <a:pt x="2471194" y="1246762"/>
                </a:lnTo>
                <a:lnTo>
                  <a:pt x="2438591" y="1236499"/>
                </a:lnTo>
                <a:lnTo>
                  <a:pt x="2404178" y="1228045"/>
                </a:lnTo>
                <a:lnTo>
                  <a:pt x="2371574" y="1217783"/>
                </a:lnTo>
                <a:lnTo>
                  <a:pt x="2343197" y="1207517"/>
                </a:lnTo>
                <a:lnTo>
                  <a:pt x="2320858" y="1189405"/>
                </a:lnTo>
                <a:lnTo>
                  <a:pt x="2306971" y="1160424"/>
                </a:lnTo>
                <a:lnTo>
                  <a:pt x="2311198" y="1156198"/>
                </a:lnTo>
                <a:lnTo>
                  <a:pt x="2311198" y="1154387"/>
                </a:lnTo>
                <a:lnTo>
                  <a:pt x="2314821" y="1154387"/>
                </a:lnTo>
                <a:lnTo>
                  <a:pt x="2314821" y="1150161"/>
                </a:lnTo>
                <a:lnTo>
                  <a:pt x="2314821" y="1141709"/>
                </a:lnTo>
                <a:lnTo>
                  <a:pt x="2300935" y="1139896"/>
                </a:lnTo>
                <a:lnTo>
                  <a:pt x="2286444" y="1135671"/>
                </a:lnTo>
                <a:lnTo>
                  <a:pt x="2276784" y="1127218"/>
                </a:lnTo>
                <a:lnTo>
                  <a:pt x="2268330" y="1116953"/>
                </a:lnTo>
                <a:lnTo>
                  <a:pt x="2262293" y="1103066"/>
                </a:lnTo>
                <a:lnTo>
                  <a:pt x="2280405" y="1068048"/>
                </a:lnTo>
                <a:lnTo>
                  <a:pt x="2294896" y="1020351"/>
                </a:lnTo>
                <a:lnTo>
                  <a:pt x="2300935" y="969031"/>
                </a:lnTo>
                <a:lnTo>
                  <a:pt x="2306971" y="919522"/>
                </a:lnTo>
                <a:close/>
                <a:moveTo>
                  <a:pt x="2035279" y="905030"/>
                </a:moveTo>
                <a:lnTo>
                  <a:pt x="2067883" y="905030"/>
                </a:lnTo>
                <a:lnTo>
                  <a:pt x="2085997" y="977482"/>
                </a:lnTo>
                <a:lnTo>
                  <a:pt x="2100488" y="1055368"/>
                </a:lnTo>
                <a:lnTo>
                  <a:pt x="2092034" y="1055368"/>
                </a:lnTo>
                <a:lnTo>
                  <a:pt x="2082373" y="1069860"/>
                </a:lnTo>
                <a:lnTo>
                  <a:pt x="2060035" y="1063821"/>
                </a:lnTo>
                <a:lnTo>
                  <a:pt x="2053997" y="1069860"/>
                </a:lnTo>
                <a:lnTo>
                  <a:pt x="2053997" y="1078312"/>
                </a:lnTo>
                <a:lnTo>
                  <a:pt x="2053997" y="1084349"/>
                </a:lnTo>
                <a:lnTo>
                  <a:pt x="2053997" y="1088577"/>
                </a:lnTo>
                <a:lnTo>
                  <a:pt x="2049770" y="1092803"/>
                </a:lnTo>
                <a:lnTo>
                  <a:pt x="2045544" y="1098840"/>
                </a:lnTo>
                <a:lnTo>
                  <a:pt x="2035279" y="1103066"/>
                </a:lnTo>
                <a:lnTo>
                  <a:pt x="2025619" y="1096424"/>
                </a:lnTo>
                <a:lnTo>
                  <a:pt x="2011130" y="1084349"/>
                </a:lnTo>
                <a:lnTo>
                  <a:pt x="1997242" y="1078312"/>
                </a:lnTo>
                <a:lnTo>
                  <a:pt x="1997242" y="1055368"/>
                </a:lnTo>
                <a:lnTo>
                  <a:pt x="1950753" y="1049331"/>
                </a:lnTo>
                <a:lnTo>
                  <a:pt x="1958602" y="983520"/>
                </a:lnTo>
                <a:lnTo>
                  <a:pt x="1972489" y="977482"/>
                </a:lnTo>
                <a:lnTo>
                  <a:pt x="1986979" y="967219"/>
                </a:lnTo>
                <a:lnTo>
                  <a:pt x="1997242" y="952728"/>
                </a:lnTo>
                <a:lnTo>
                  <a:pt x="1986979" y="948501"/>
                </a:lnTo>
                <a:lnTo>
                  <a:pt x="1978527" y="944276"/>
                </a:lnTo>
                <a:lnTo>
                  <a:pt x="1972489" y="942465"/>
                </a:lnTo>
                <a:lnTo>
                  <a:pt x="1964639" y="934011"/>
                </a:lnTo>
                <a:lnTo>
                  <a:pt x="1960413" y="927974"/>
                </a:lnTo>
                <a:lnTo>
                  <a:pt x="1958602" y="913483"/>
                </a:lnTo>
                <a:lnTo>
                  <a:pt x="1997242" y="909257"/>
                </a:lnTo>
                <a:close/>
                <a:moveTo>
                  <a:pt x="8639787" y="872429"/>
                </a:moveTo>
                <a:lnTo>
                  <a:pt x="8663938" y="884505"/>
                </a:lnTo>
                <a:lnTo>
                  <a:pt x="8663938" y="898997"/>
                </a:lnTo>
                <a:lnTo>
                  <a:pt x="8631938" y="898997"/>
                </a:lnTo>
                <a:close/>
                <a:moveTo>
                  <a:pt x="2112559" y="872427"/>
                </a:moveTo>
                <a:lnTo>
                  <a:pt x="2138522" y="876653"/>
                </a:lnTo>
                <a:lnTo>
                  <a:pt x="2166899" y="880879"/>
                </a:lnTo>
                <a:lnTo>
                  <a:pt x="2191653" y="884503"/>
                </a:lnTo>
                <a:lnTo>
                  <a:pt x="2209765" y="891144"/>
                </a:lnTo>
                <a:lnTo>
                  <a:pt x="2211577" y="898993"/>
                </a:lnTo>
                <a:lnTo>
                  <a:pt x="2211577" y="909256"/>
                </a:lnTo>
                <a:lnTo>
                  <a:pt x="2215803" y="923747"/>
                </a:lnTo>
                <a:lnTo>
                  <a:pt x="2215803" y="938238"/>
                </a:lnTo>
                <a:lnTo>
                  <a:pt x="2211577" y="944274"/>
                </a:lnTo>
                <a:lnTo>
                  <a:pt x="2209765" y="952727"/>
                </a:lnTo>
                <a:lnTo>
                  <a:pt x="2205538" y="962991"/>
                </a:lnTo>
                <a:lnTo>
                  <a:pt x="2197689" y="969028"/>
                </a:lnTo>
                <a:lnTo>
                  <a:pt x="2191653" y="973254"/>
                </a:lnTo>
                <a:lnTo>
                  <a:pt x="2183200" y="977482"/>
                </a:lnTo>
                <a:lnTo>
                  <a:pt x="2181388" y="981708"/>
                </a:lnTo>
                <a:lnTo>
                  <a:pt x="2173541" y="983519"/>
                </a:lnTo>
                <a:lnTo>
                  <a:pt x="2169312" y="991971"/>
                </a:lnTo>
                <a:lnTo>
                  <a:pt x="2173541" y="1010085"/>
                </a:lnTo>
                <a:lnTo>
                  <a:pt x="2169312" y="1030613"/>
                </a:lnTo>
                <a:lnTo>
                  <a:pt x="2166899" y="1045103"/>
                </a:lnTo>
                <a:lnTo>
                  <a:pt x="2159050" y="1055366"/>
                </a:lnTo>
                <a:lnTo>
                  <a:pt x="2153011" y="1059592"/>
                </a:lnTo>
                <a:lnTo>
                  <a:pt x="2145164" y="1063818"/>
                </a:lnTo>
                <a:lnTo>
                  <a:pt x="2134899" y="1063818"/>
                </a:lnTo>
                <a:lnTo>
                  <a:pt x="2120408" y="1063818"/>
                </a:lnTo>
                <a:lnTo>
                  <a:pt x="2112559" y="1040875"/>
                </a:lnTo>
                <a:lnTo>
                  <a:pt x="2120408" y="1020348"/>
                </a:lnTo>
                <a:lnTo>
                  <a:pt x="2120408" y="995594"/>
                </a:lnTo>
                <a:lnTo>
                  <a:pt x="2112559" y="967218"/>
                </a:lnTo>
                <a:lnTo>
                  <a:pt x="2110748" y="934010"/>
                </a:lnTo>
                <a:lnTo>
                  <a:pt x="2106523" y="905030"/>
                </a:lnTo>
                <a:close/>
                <a:moveTo>
                  <a:pt x="1347000" y="870619"/>
                </a:moveTo>
                <a:lnTo>
                  <a:pt x="1375377" y="872430"/>
                </a:lnTo>
                <a:lnTo>
                  <a:pt x="1375377" y="898996"/>
                </a:lnTo>
                <a:lnTo>
                  <a:pt x="1409791" y="898996"/>
                </a:lnTo>
                <a:lnTo>
                  <a:pt x="1438168" y="898996"/>
                </a:lnTo>
                <a:lnTo>
                  <a:pt x="1470771" y="898996"/>
                </a:lnTo>
                <a:lnTo>
                  <a:pt x="1476807" y="913486"/>
                </a:lnTo>
                <a:lnTo>
                  <a:pt x="1484657" y="929788"/>
                </a:lnTo>
                <a:lnTo>
                  <a:pt x="1490696" y="948505"/>
                </a:lnTo>
                <a:lnTo>
                  <a:pt x="1499148" y="962994"/>
                </a:lnTo>
                <a:lnTo>
                  <a:pt x="1499148" y="969033"/>
                </a:lnTo>
                <a:lnTo>
                  <a:pt x="1476807" y="995597"/>
                </a:lnTo>
                <a:lnTo>
                  <a:pt x="1448430" y="1005862"/>
                </a:lnTo>
                <a:lnTo>
                  <a:pt x="1420056" y="1016124"/>
                </a:lnTo>
                <a:lnTo>
                  <a:pt x="1403754" y="1049332"/>
                </a:lnTo>
                <a:lnTo>
                  <a:pt x="1389263" y="1078312"/>
                </a:lnTo>
                <a:lnTo>
                  <a:pt x="1385640" y="1110916"/>
                </a:lnTo>
                <a:lnTo>
                  <a:pt x="1391679" y="1141708"/>
                </a:lnTo>
                <a:lnTo>
                  <a:pt x="1360886" y="1145934"/>
                </a:lnTo>
                <a:lnTo>
                  <a:pt x="1332510" y="1156199"/>
                </a:lnTo>
                <a:lnTo>
                  <a:pt x="1296283" y="1166462"/>
                </a:lnTo>
                <a:lnTo>
                  <a:pt x="1294473" y="1160425"/>
                </a:lnTo>
                <a:lnTo>
                  <a:pt x="1290247" y="1154389"/>
                </a:lnTo>
                <a:lnTo>
                  <a:pt x="1286020" y="1150161"/>
                </a:lnTo>
                <a:lnTo>
                  <a:pt x="1286020" y="1141708"/>
                </a:lnTo>
                <a:lnTo>
                  <a:pt x="1282397" y="1135671"/>
                </a:lnTo>
                <a:lnTo>
                  <a:pt x="1286020" y="1131445"/>
                </a:lnTo>
                <a:lnTo>
                  <a:pt x="1286020" y="1127217"/>
                </a:lnTo>
                <a:lnTo>
                  <a:pt x="1286020" y="1125407"/>
                </a:lnTo>
                <a:lnTo>
                  <a:pt x="1290247" y="1116955"/>
                </a:lnTo>
                <a:lnTo>
                  <a:pt x="1290247" y="1110916"/>
                </a:lnTo>
                <a:lnTo>
                  <a:pt x="1266096" y="1110916"/>
                </a:lnTo>
                <a:lnTo>
                  <a:pt x="1266096" y="1098841"/>
                </a:lnTo>
                <a:lnTo>
                  <a:pt x="1266096" y="1096426"/>
                </a:lnTo>
                <a:lnTo>
                  <a:pt x="1261870" y="1092803"/>
                </a:lnTo>
                <a:lnTo>
                  <a:pt x="1261870" y="1088577"/>
                </a:lnTo>
                <a:lnTo>
                  <a:pt x="1257643" y="1084351"/>
                </a:lnTo>
                <a:lnTo>
                  <a:pt x="1251605" y="1078312"/>
                </a:lnTo>
                <a:lnTo>
                  <a:pt x="1247982" y="1078312"/>
                </a:lnTo>
                <a:lnTo>
                  <a:pt x="1243756" y="1078312"/>
                </a:lnTo>
                <a:lnTo>
                  <a:pt x="1239529" y="1078312"/>
                </a:lnTo>
                <a:lnTo>
                  <a:pt x="1237719" y="1078312"/>
                </a:lnTo>
                <a:lnTo>
                  <a:pt x="1225643" y="1078312"/>
                </a:lnTo>
                <a:lnTo>
                  <a:pt x="1225643" y="1055368"/>
                </a:lnTo>
                <a:lnTo>
                  <a:pt x="1251605" y="1026389"/>
                </a:lnTo>
                <a:lnTo>
                  <a:pt x="1267906" y="987749"/>
                </a:lnTo>
                <a:lnTo>
                  <a:pt x="1282397" y="944277"/>
                </a:lnTo>
                <a:lnTo>
                  <a:pt x="1272132" y="938240"/>
                </a:lnTo>
                <a:lnTo>
                  <a:pt x="1267906" y="927976"/>
                </a:lnTo>
                <a:lnTo>
                  <a:pt x="1266096" y="919524"/>
                </a:lnTo>
                <a:lnTo>
                  <a:pt x="1261870" y="905032"/>
                </a:lnTo>
                <a:lnTo>
                  <a:pt x="1257643" y="891147"/>
                </a:lnTo>
                <a:lnTo>
                  <a:pt x="1286020" y="884505"/>
                </a:lnTo>
                <a:lnTo>
                  <a:pt x="1308359" y="880884"/>
                </a:lnTo>
                <a:lnTo>
                  <a:pt x="1324660" y="872430"/>
                </a:lnTo>
                <a:close/>
                <a:moveTo>
                  <a:pt x="4376665" y="786090"/>
                </a:moveTo>
                <a:lnTo>
                  <a:pt x="4406853" y="786090"/>
                </a:lnTo>
                <a:lnTo>
                  <a:pt x="4406853" y="793940"/>
                </a:lnTo>
                <a:lnTo>
                  <a:pt x="4400815" y="793940"/>
                </a:lnTo>
                <a:lnTo>
                  <a:pt x="4392967" y="798167"/>
                </a:lnTo>
                <a:lnTo>
                  <a:pt x="4391155" y="798167"/>
                </a:lnTo>
                <a:lnTo>
                  <a:pt x="4386928" y="798167"/>
                </a:lnTo>
                <a:lnTo>
                  <a:pt x="4382702" y="793940"/>
                </a:lnTo>
                <a:close/>
                <a:moveTo>
                  <a:pt x="2145166" y="786089"/>
                </a:moveTo>
                <a:lnTo>
                  <a:pt x="2153013" y="833183"/>
                </a:lnTo>
                <a:lnTo>
                  <a:pt x="2140940" y="841635"/>
                </a:lnTo>
                <a:lnTo>
                  <a:pt x="2134901" y="843445"/>
                </a:lnTo>
                <a:lnTo>
                  <a:pt x="2126449" y="847672"/>
                </a:lnTo>
                <a:lnTo>
                  <a:pt x="2116788" y="856126"/>
                </a:lnTo>
                <a:lnTo>
                  <a:pt x="2106523" y="857936"/>
                </a:lnTo>
                <a:lnTo>
                  <a:pt x="2102297" y="856126"/>
                </a:lnTo>
                <a:lnTo>
                  <a:pt x="2100486" y="856126"/>
                </a:lnTo>
                <a:lnTo>
                  <a:pt x="2096260" y="851900"/>
                </a:lnTo>
                <a:lnTo>
                  <a:pt x="2092032" y="851900"/>
                </a:lnTo>
                <a:lnTo>
                  <a:pt x="2082372" y="851900"/>
                </a:lnTo>
                <a:lnTo>
                  <a:pt x="2082372" y="843445"/>
                </a:lnTo>
                <a:lnTo>
                  <a:pt x="2082372" y="841635"/>
                </a:lnTo>
                <a:lnTo>
                  <a:pt x="2078146" y="841635"/>
                </a:lnTo>
                <a:lnTo>
                  <a:pt x="2078146" y="837409"/>
                </a:lnTo>
                <a:lnTo>
                  <a:pt x="2073920" y="833183"/>
                </a:lnTo>
                <a:lnTo>
                  <a:pt x="2073920" y="818692"/>
                </a:lnTo>
                <a:lnTo>
                  <a:pt x="2092032" y="808428"/>
                </a:lnTo>
                <a:lnTo>
                  <a:pt x="2106523" y="798165"/>
                </a:lnTo>
                <a:lnTo>
                  <a:pt x="2120410" y="790316"/>
                </a:lnTo>
                <a:close/>
                <a:moveTo>
                  <a:pt x="1446015" y="780055"/>
                </a:moveTo>
                <a:lnTo>
                  <a:pt x="1452052" y="780055"/>
                </a:lnTo>
                <a:lnTo>
                  <a:pt x="1460507" y="783679"/>
                </a:lnTo>
                <a:lnTo>
                  <a:pt x="1462318" y="783679"/>
                </a:lnTo>
                <a:lnTo>
                  <a:pt x="1466544" y="786092"/>
                </a:lnTo>
                <a:lnTo>
                  <a:pt x="1470771" y="793943"/>
                </a:lnTo>
                <a:lnTo>
                  <a:pt x="1446015" y="793943"/>
                </a:lnTo>
                <a:close/>
                <a:moveTo>
                  <a:pt x="8807630" y="755301"/>
                </a:moveTo>
                <a:lnTo>
                  <a:pt x="8840233" y="759527"/>
                </a:lnTo>
                <a:lnTo>
                  <a:pt x="8872836" y="765565"/>
                </a:lnTo>
                <a:lnTo>
                  <a:pt x="8901215" y="775828"/>
                </a:lnTo>
                <a:lnTo>
                  <a:pt x="8921138" y="793942"/>
                </a:lnTo>
                <a:lnTo>
                  <a:pt x="8935629" y="818696"/>
                </a:lnTo>
                <a:lnTo>
                  <a:pt x="8943479" y="851901"/>
                </a:lnTo>
                <a:lnTo>
                  <a:pt x="8896987" y="843449"/>
                </a:lnTo>
                <a:lnTo>
                  <a:pt x="8854121" y="828958"/>
                </a:lnTo>
                <a:lnTo>
                  <a:pt x="8822121" y="808431"/>
                </a:lnTo>
                <a:lnTo>
                  <a:pt x="8801593" y="780054"/>
                </a:lnTo>
                <a:lnTo>
                  <a:pt x="8805819" y="775828"/>
                </a:lnTo>
                <a:lnTo>
                  <a:pt x="8805819" y="771602"/>
                </a:lnTo>
                <a:lnTo>
                  <a:pt x="8807630" y="769791"/>
                </a:lnTo>
                <a:lnTo>
                  <a:pt x="8807630" y="761337"/>
                </a:lnTo>
                <a:close/>
                <a:moveTo>
                  <a:pt x="2003282" y="732356"/>
                </a:moveTo>
                <a:lnTo>
                  <a:pt x="2015357" y="732356"/>
                </a:lnTo>
                <a:lnTo>
                  <a:pt x="2017168" y="732356"/>
                </a:lnTo>
                <a:lnTo>
                  <a:pt x="2021394" y="736582"/>
                </a:lnTo>
                <a:lnTo>
                  <a:pt x="2025620" y="736582"/>
                </a:lnTo>
                <a:lnTo>
                  <a:pt x="2029243" y="740809"/>
                </a:lnTo>
                <a:lnTo>
                  <a:pt x="2031659" y="746847"/>
                </a:lnTo>
                <a:lnTo>
                  <a:pt x="2035280" y="751073"/>
                </a:lnTo>
                <a:lnTo>
                  <a:pt x="2035280" y="761336"/>
                </a:lnTo>
                <a:lnTo>
                  <a:pt x="2035280" y="771601"/>
                </a:lnTo>
                <a:lnTo>
                  <a:pt x="2029243" y="793939"/>
                </a:lnTo>
                <a:lnTo>
                  <a:pt x="2025620" y="827147"/>
                </a:lnTo>
                <a:lnTo>
                  <a:pt x="2021394" y="851900"/>
                </a:lnTo>
                <a:lnTo>
                  <a:pt x="2011129" y="856126"/>
                </a:lnTo>
                <a:lnTo>
                  <a:pt x="2003282" y="857939"/>
                </a:lnTo>
                <a:lnTo>
                  <a:pt x="1997243" y="866391"/>
                </a:lnTo>
                <a:lnTo>
                  <a:pt x="1988791" y="866391"/>
                </a:lnTo>
                <a:lnTo>
                  <a:pt x="1988791" y="862165"/>
                </a:lnTo>
                <a:lnTo>
                  <a:pt x="1986980" y="862165"/>
                </a:lnTo>
                <a:lnTo>
                  <a:pt x="1982752" y="857939"/>
                </a:lnTo>
                <a:lnTo>
                  <a:pt x="1974905" y="851900"/>
                </a:lnTo>
                <a:lnTo>
                  <a:pt x="1972489" y="843448"/>
                </a:lnTo>
                <a:lnTo>
                  <a:pt x="1972489" y="833183"/>
                </a:lnTo>
                <a:lnTo>
                  <a:pt x="1972489" y="827147"/>
                </a:lnTo>
                <a:lnTo>
                  <a:pt x="1964640" y="818694"/>
                </a:lnTo>
                <a:lnTo>
                  <a:pt x="1950754" y="808430"/>
                </a:lnTo>
                <a:lnTo>
                  <a:pt x="1932037" y="804204"/>
                </a:lnTo>
                <a:lnTo>
                  <a:pt x="1916338" y="808430"/>
                </a:lnTo>
                <a:lnTo>
                  <a:pt x="1897623" y="804204"/>
                </a:lnTo>
                <a:lnTo>
                  <a:pt x="1879509" y="793939"/>
                </a:lnTo>
                <a:lnTo>
                  <a:pt x="1865623" y="771601"/>
                </a:lnTo>
                <a:lnTo>
                  <a:pt x="1873472" y="771601"/>
                </a:lnTo>
                <a:lnTo>
                  <a:pt x="1877698" y="765564"/>
                </a:lnTo>
                <a:lnTo>
                  <a:pt x="1879509" y="761336"/>
                </a:lnTo>
                <a:lnTo>
                  <a:pt x="1879509" y="759525"/>
                </a:lnTo>
                <a:lnTo>
                  <a:pt x="1883735" y="759525"/>
                </a:lnTo>
                <a:lnTo>
                  <a:pt x="1887963" y="759525"/>
                </a:lnTo>
                <a:lnTo>
                  <a:pt x="1894000" y="759525"/>
                </a:lnTo>
                <a:lnTo>
                  <a:pt x="1906075" y="755299"/>
                </a:lnTo>
                <a:lnTo>
                  <a:pt x="1926000" y="761336"/>
                </a:lnTo>
                <a:lnTo>
                  <a:pt x="1950754" y="759525"/>
                </a:lnTo>
                <a:lnTo>
                  <a:pt x="1978526" y="755299"/>
                </a:lnTo>
                <a:lnTo>
                  <a:pt x="2003282" y="755299"/>
                </a:lnTo>
                <a:close/>
                <a:moveTo>
                  <a:pt x="1717706" y="726320"/>
                </a:moveTo>
                <a:lnTo>
                  <a:pt x="1727970" y="726320"/>
                </a:lnTo>
                <a:lnTo>
                  <a:pt x="1741856" y="726320"/>
                </a:lnTo>
                <a:lnTo>
                  <a:pt x="1746083" y="732357"/>
                </a:lnTo>
                <a:lnTo>
                  <a:pt x="1749706" y="736585"/>
                </a:lnTo>
                <a:lnTo>
                  <a:pt x="1752121" y="745037"/>
                </a:lnTo>
                <a:lnTo>
                  <a:pt x="1752121" y="751074"/>
                </a:lnTo>
                <a:lnTo>
                  <a:pt x="1756347" y="759528"/>
                </a:lnTo>
                <a:lnTo>
                  <a:pt x="1756347" y="771601"/>
                </a:lnTo>
                <a:lnTo>
                  <a:pt x="1749706" y="771601"/>
                </a:lnTo>
                <a:lnTo>
                  <a:pt x="1749706" y="780056"/>
                </a:lnTo>
                <a:lnTo>
                  <a:pt x="1756347" y="780056"/>
                </a:lnTo>
                <a:lnTo>
                  <a:pt x="1766007" y="783677"/>
                </a:lnTo>
                <a:lnTo>
                  <a:pt x="1778082" y="786092"/>
                </a:lnTo>
                <a:lnTo>
                  <a:pt x="1788347" y="786092"/>
                </a:lnTo>
                <a:lnTo>
                  <a:pt x="1802836" y="786092"/>
                </a:lnTo>
                <a:lnTo>
                  <a:pt x="1808874" y="780056"/>
                </a:lnTo>
                <a:lnTo>
                  <a:pt x="1812496" y="775829"/>
                </a:lnTo>
                <a:lnTo>
                  <a:pt x="1816722" y="775829"/>
                </a:lnTo>
                <a:lnTo>
                  <a:pt x="1820950" y="775829"/>
                </a:lnTo>
                <a:lnTo>
                  <a:pt x="1826987" y="780056"/>
                </a:lnTo>
                <a:lnTo>
                  <a:pt x="1831213" y="783677"/>
                </a:lnTo>
                <a:lnTo>
                  <a:pt x="1831213" y="786092"/>
                </a:lnTo>
                <a:lnTo>
                  <a:pt x="1831213" y="790318"/>
                </a:lnTo>
                <a:lnTo>
                  <a:pt x="1834836" y="793942"/>
                </a:lnTo>
                <a:lnTo>
                  <a:pt x="1834836" y="800583"/>
                </a:lnTo>
                <a:lnTo>
                  <a:pt x="1831213" y="808432"/>
                </a:lnTo>
                <a:lnTo>
                  <a:pt x="1831213" y="812658"/>
                </a:lnTo>
                <a:lnTo>
                  <a:pt x="1831213" y="815074"/>
                </a:lnTo>
                <a:lnTo>
                  <a:pt x="1831213" y="818695"/>
                </a:lnTo>
                <a:lnTo>
                  <a:pt x="1826987" y="827147"/>
                </a:lnTo>
                <a:lnTo>
                  <a:pt x="1806459" y="837412"/>
                </a:lnTo>
                <a:lnTo>
                  <a:pt x="1780498" y="837412"/>
                </a:lnTo>
                <a:lnTo>
                  <a:pt x="1752121" y="837412"/>
                </a:lnTo>
                <a:lnTo>
                  <a:pt x="1723744" y="843449"/>
                </a:lnTo>
                <a:lnTo>
                  <a:pt x="1703217" y="857940"/>
                </a:lnTo>
                <a:lnTo>
                  <a:pt x="1679066" y="876656"/>
                </a:lnTo>
                <a:lnTo>
                  <a:pt x="1656726" y="894768"/>
                </a:lnTo>
                <a:lnTo>
                  <a:pt x="1626539" y="905033"/>
                </a:lnTo>
                <a:lnTo>
                  <a:pt x="1622313" y="898995"/>
                </a:lnTo>
                <a:lnTo>
                  <a:pt x="1618087" y="891147"/>
                </a:lnTo>
                <a:lnTo>
                  <a:pt x="1618087" y="884506"/>
                </a:lnTo>
                <a:lnTo>
                  <a:pt x="1614464" y="872430"/>
                </a:lnTo>
                <a:lnTo>
                  <a:pt x="1626539" y="866392"/>
                </a:lnTo>
                <a:lnTo>
                  <a:pt x="1636804" y="857940"/>
                </a:lnTo>
                <a:lnTo>
                  <a:pt x="1642840" y="847677"/>
                </a:lnTo>
                <a:lnTo>
                  <a:pt x="1650690" y="837412"/>
                </a:lnTo>
                <a:lnTo>
                  <a:pt x="1654916" y="827147"/>
                </a:lnTo>
                <a:lnTo>
                  <a:pt x="1614464" y="827147"/>
                </a:lnTo>
                <a:lnTo>
                  <a:pt x="1589710" y="837412"/>
                </a:lnTo>
                <a:lnTo>
                  <a:pt x="1561936" y="841638"/>
                </a:lnTo>
                <a:lnTo>
                  <a:pt x="1529334" y="837412"/>
                </a:lnTo>
                <a:lnTo>
                  <a:pt x="1508806" y="827147"/>
                </a:lnTo>
                <a:lnTo>
                  <a:pt x="1499146" y="827147"/>
                </a:lnTo>
                <a:lnTo>
                  <a:pt x="1499146" y="818695"/>
                </a:lnTo>
                <a:lnTo>
                  <a:pt x="1508806" y="815074"/>
                </a:lnTo>
                <a:lnTo>
                  <a:pt x="1517258" y="812658"/>
                </a:lnTo>
                <a:lnTo>
                  <a:pt x="1519071" y="808432"/>
                </a:lnTo>
                <a:lnTo>
                  <a:pt x="1526918" y="804204"/>
                </a:lnTo>
                <a:lnTo>
                  <a:pt x="1529334" y="793942"/>
                </a:lnTo>
                <a:lnTo>
                  <a:pt x="1523297" y="793942"/>
                </a:lnTo>
                <a:lnTo>
                  <a:pt x="1523297" y="786092"/>
                </a:lnTo>
                <a:lnTo>
                  <a:pt x="1533560" y="786092"/>
                </a:lnTo>
                <a:lnTo>
                  <a:pt x="1541409" y="783677"/>
                </a:lnTo>
                <a:lnTo>
                  <a:pt x="1547447" y="783677"/>
                </a:lnTo>
                <a:lnTo>
                  <a:pt x="1555295" y="780056"/>
                </a:lnTo>
                <a:lnTo>
                  <a:pt x="1551673" y="775829"/>
                </a:lnTo>
                <a:lnTo>
                  <a:pt x="1547447" y="771601"/>
                </a:lnTo>
                <a:lnTo>
                  <a:pt x="1543222" y="769791"/>
                </a:lnTo>
                <a:lnTo>
                  <a:pt x="1543222" y="765565"/>
                </a:lnTo>
                <a:lnTo>
                  <a:pt x="1541409" y="761339"/>
                </a:lnTo>
                <a:lnTo>
                  <a:pt x="1537183" y="755300"/>
                </a:lnTo>
                <a:lnTo>
                  <a:pt x="1543222" y="755300"/>
                </a:lnTo>
                <a:lnTo>
                  <a:pt x="1547447" y="751074"/>
                </a:lnTo>
                <a:lnTo>
                  <a:pt x="1551673" y="751074"/>
                </a:lnTo>
                <a:lnTo>
                  <a:pt x="1555295" y="746848"/>
                </a:lnTo>
                <a:lnTo>
                  <a:pt x="1593936" y="759528"/>
                </a:lnTo>
                <a:lnTo>
                  <a:pt x="1626539" y="771601"/>
                </a:lnTo>
                <a:lnTo>
                  <a:pt x="1654916" y="786092"/>
                </a:lnTo>
                <a:lnTo>
                  <a:pt x="1685103" y="798168"/>
                </a:lnTo>
                <a:lnTo>
                  <a:pt x="1723744" y="800583"/>
                </a:lnTo>
                <a:lnTo>
                  <a:pt x="1717706" y="783677"/>
                </a:lnTo>
                <a:lnTo>
                  <a:pt x="1711669" y="769791"/>
                </a:lnTo>
                <a:lnTo>
                  <a:pt x="1707443" y="759528"/>
                </a:lnTo>
                <a:lnTo>
                  <a:pt x="1703217" y="732357"/>
                </a:lnTo>
                <a:lnTo>
                  <a:pt x="1711669" y="730546"/>
                </a:lnTo>
                <a:close/>
                <a:moveTo>
                  <a:pt x="1508805" y="682849"/>
                </a:moveTo>
                <a:lnTo>
                  <a:pt x="1508805" y="697340"/>
                </a:lnTo>
                <a:lnTo>
                  <a:pt x="1508805" y="707603"/>
                </a:lnTo>
                <a:lnTo>
                  <a:pt x="1513031" y="717868"/>
                </a:lnTo>
                <a:lnTo>
                  <a:pt x="1508805" y="726320"/>
                </a:lnTo>
                <a:lnTo>
                  <a:pt x="1508805" y="732359"/>
                </a:lnTo>
                <a:lnTo>
                  <a:pt x="1499145" y="740811"/>
                </a:lnTo>
                <a:lnTo>
                  <a:pt x="1488882" y="746848"/>
                </a:lnTo>
                <a:lnTo>
                  <a:pt x="1476807" y="755300"/>
                </a:lnTo>
                <a:lnTo>
                  <a:pt x="1470768" y="765565"/>
                </a:lnTo>
                <a:lnTo>
                  <a:pt x="1456278" y="759529"/>
                </a:lnTo>
                <a:lnTo>
                  <a:pt x="1448430" y="755300"/>
                </a:lnTo>
                <a:lnTo>
                  <a:pt x="1442392" y="751074"/>
                </a:lnTo>
                <a:lnTo>
                  <a:pt x="1438166" y="746848"/>
                </a:lnTo>
                <a:lnTo>
                  <a:pt x="1432129" y="740811"/>
                </a:lnTo>
                <a:lnTo>
                  <a:pt x="1427903" y="775830"/>
                </a:lnTo>
                <a:lnTo>
                  <a:pt x="1417638" y="793943"/>
                </a:lnTo>
                <a:lnTo>
                  <a:pt x="1391677" y="800584"/>
                </a:lnTo>
                <a:lnTo>
                  <a:pt x="1371149" y="800584"/>
                </a:lnTo>
                <a:lnTo>
                  <a:pt x="1348809" y="800584"/>
                </a:lnTo>
                <a:lnTo>
                  <a:pt x="1322848" y="800584"/>
                </a:lnTo>
                <a:lnTo>
                  <a:pt x="1322848" y="771604"/>
                </a:lnTo>
                <a:lnTo>
                  <a:pt x="1360885" y="745037"/>
                </a:lnTo>
                <a:lnTo>
                  <a:pt x="1403752" y="717868"/>
                </a:lnTo>
                <a:lnTo>
                  <a:pt x="1452051" y="697340"/>
                </a:lnTo>
                <a:close/>
                <a:moveTo>
                  <a:pt x="8659712" y="682849"/>
                </a:moveTo>
                <a:lnTo>
                  <a:pt x="8678427" y="682849"/>
                </a:lnTo>
                <a:lnTo>
                  <a:pt x="8684466" y="701566"/>
                </a:lnTo>
                <a:lnTo>
                  <a:pt x="8684466" y="722093"/>
                </a:lnTo>
                <a:lnTo>
                  <a:pt x="8684466" y="746847"/>
                </a:lnTo>
                <a:lnTo>
                  <a:pt x="8716464" y="736584"/>
                </a:lnTo>
                <a:lnTo>
                  <a:pt x="8741220" y="722093"/>
                </a:lnTo>
                <a:lnTo>
                  <a:pt x="8769596" y="707602"/>
                </a:lnTo>
                <a:lnTo>
                  <a:pt x="8769596" y="818696"/>
                </a:lnTo>
                <a:lnTo>
                  <a:pt x="8769596" y="822922"/>
                </a:lnTo>
                <a:lnTo>
                  <a:pt x="8765370" y="822922"/>
                </a:lnTo>
                <a:lnTo>
                  <a:pt x="8763558" y="827150"/>
                </a:lnTo>
                <a:lnTo>
                  <a:pt x="8736992" y="827150"/>
                </a:lnTo>
                <a:lnTo>
                  <a:pt x="8702578" y="828960"/>
                </a:lnTo>
                <a:lnTo>
                  <a:pt x="8668165" y="833187"/>
                </a:lnTo>
                <a:lnTo>
                  <a:pt x="8639788" y="837413"/>
                </a:lnTo>
                <a:lnTo>
                  <a:pt x="8617448" y="841639"/>
                </a:lnTo>
                <a:lnTo>
                  <a:pt x="8607185" y="843452"/>
                </a:lnTo>
                <a:lnTo>
                  <a:pt x="8583034" y="822922"/>
                </a:lnTo>
                <a:lnTo>
                  <a:pt x="8564920" y="793942"/>
                </a:lnTo>
                <a:lnTo>
                  <a:pt x="8554657" y="755300"/>
                </a:lnTo>
                <a:lnTo>
                  <a:pt x="8556468" y="745037"/>
                </a:lnTo>
                <a:lnTo>
                  <a:pt x="8560694" y="736584"/>
                </a:lnTo>
                <a:lnTo>
                  <a:pt x="8564920" y="730546"/>
                </a:lnTo>
                <a:lnTo>
                  <a:pt x="8569148" y="722093"/>
                </a:lnTo>
                <a:lnTo>
                  <a:pt x="8570959" y="716057"/>
                </a:lnTo>
                <a:lnTo>
                  <a:pt x="8584845" y="707602"/>
                </a:lnTo>
                <a:lnTo>
                  <a:pt x="8603562" y="697340"/>
                </a:lnTo>
                <a:lnTo>
                  <a:pt x="8631938" y="687075"/>
                </a:lnTo>
                <a:close/>
                <a:moveTo>
                  <a:pt x="2728395" y="682849"/>
                </a:moveTo>
                <a:lnTo>
                  <a:pt x="2752548" y="693113"/>
                </a:lnTo>
                <a:lnTo>
                  <a:pt x="2752548" y="701565"/>
                </a:lnTo>
                <a:lnTo>
                  <a:pt x="2742283" y="701565"/>
                </a:lnTo>
                <a:lnTo>
                  <a:pt x="2736245" y="701565"/>
                </a:lnTo>
                <a:lnTo>
                  <a:pt x="2732019" y="701565"/>
                </a:lnTo>
                <a:lnTo>
                  <a:pt x="2728395" y="697339"/>
                </a:lnTo>
                <a:lnTo>
                  <a:pt x="2728395" y="693113"/>
                </a:lnTo>
                <a:close/>
                <a:moveTo>
                  <a:pt x="1988793" y="668964"/>
                </a:moveTo>
                <a:lnTo>
                  <a:pt x="2053998" y="668964"/>
                </a:lnTo>
                <a:lnTo>
                  <a:pt x="2053998" y="675000"/>
                </a:lnTo>
                <a:lnTo>
                  <a:pt x="2057621" y="682849"/>
                </a:lnTo>
                <a:lnTo>
                  <a:pt x="2057621" y="689491"/>
                </a:lnTo>
                <a:lnTo>
                  <a:pt x="2060037" y="701566"/>
                </a:lnTo>
                <a:lnTo>
                  <a:pt x="2043735" y="701566"/>
                </a:lnTo>
                <a:lnTo>
                  <a:pt x="2035281" y="701566"/>
                </a:lnTo>
                <a:lnTo>
                  <a:pt x="2029245" y="701566"/>
                </a:lnTo>
                <a:lnTo>
                  <a:pt x="2015359" y="697340"/>
                </a:lnTo>
                <a:lnTo>
                  <a:pt x="2003283" y="697340"/>
                </a:lnTo>
                <a:lnTo>
                  <a:pt x="1988793" y="693114"/>
                </a:lnTo>
                <a:close/>
                <a:moveTo>
                  <a:pt x="2140938" y="668961"/>
                </a:moveTo>
                <a:lnTo>
                  <a:pt x="2153014" y="668961"/>
                </a:lnTo>
                <a:lnTo>
                  <a:pt x="2159050" y="689489"/>
                </a:lnTo>
                <a:lnTo>
                  <a:pt x="2173541" y="697338"/>
                </a:lnTo>
                <a:lnTo>
                  <a:pt x="2195276" y="697338"/>
                </a:lnTo>
                <a:lnTo>
                  <a:pt x="2229690" y="693112"/>
                </a:lnTo>
                <a:lnTo>
                  <a:pt x="2229690" y="701564"/>
                </a:lnTo>
                <a:lnTo>
                  <a:pt x="2233918" y="711829"/>
                </a:lnTo>
                <a:lnTo>
                  <a:pt x="2238144" y="722092"/>
                </a:lnTo>
                <a:lnTo>
                  <a:pt x="2238144" y="730544"/>
                </a:lnTo>
                <a:lnTo>
                  <a:pt x="2238144" y="740808"/>
                </a:lnTo>
                <a:lnTo>
                  <a:pt x="2238144" y="746845"/>
                </a:lnTo>
                <a:lnTo>
                  <a:pt x="2276784" y="769788"/>
                </a:lnTo>
                <a:lnTo>
                  <a:pt x="2320859" y="780053"/>
                </a:lnTo>
                <a:lnTo>
                  <a:pt x="2371574" y="780053"/>
                </a:lnTo>
                <a:lnTo>
                  <a:pt x="2420479" y="780053"/>
                </a:lnTo>
                <a:lnTo>
                  <a:pt x="2474817" y="775827"/>
                </a:lnTo>
                <a:lnTo>
                  <a:pt x="2519496" y="780053"/>
                </a:lnTo>
                <a:lnTo>
                  <a:pt x="2519496" y="790317"/>
                </a:lnTo>
                <a:lnTo>
                  <a:pt x="2523724" y="800580"/>
                </a:lnTo>
                <a:lnTo>
                  <a:pt x="2527950" y="808429"/>
                </a:lnTo>
                <a:lnTo>
                  <a:pt x="2527950" y="812655"/>
                </a:lnTo>
                <a:lnTo>
                  <a:pt x="2527950" y="818694"/>
                </a:lnTo>
                <a:lnTo>
                  <a:pt x="2527950" y="827146"/>
                </a:lnTo>
                <a:lnTo>
                  <a:pt x="2519496" y="851900"/>
                </a:lnTo>
                <a:lnTo>
                  <a:pt x="2499573" y="851900"/>
                </a:lnTo>
                <a:lnTo>
                  <a:pt x="2474817" y="847674"/>
                </a:lnTo>
                <a:lnTo>
                  <a:pt x="2456705" y="843448"/>
                </a:lnTo>
                <a:lnTo>
                  <a:pt x="2448856" y="843448"/>
                </a:lnTo>
                <a:lnTo>
                  <a:pt x="2442819" y="847674"/>
                </a:lnTo>
                <a:lnTo>
                  <a:pt x="2438593" y="856126"/>
                </a:lnTo>
                <a:lnTo>
                  <a:pt x="2434367" y="857938"/>
                </a:lnTo>
                <a:lnTo>
                  <a:pt x="2428328" y="857938"/>
                </a:lnTo>
                <a:lnTo>
                  <a:pt x="2424102" y="862164"/>
                </a:lnTo>
                <a:lnTo>
                  <a:pt x="2414442" y="866391"/>
                </a:lnTo>
                <a:lnTo>
                  <a:pt x="2404178" y="866391"/>
                </a:lnTo>
                <a:lnTo>
                  <a:pt x="2392102" y="870617"/>
                </a:lnTo>
                <a:lnTo>
                  <a:pt x="2386066" y="872427"/>
                </a:lnTo>
                <a:lnTo>
                  <a:pt x="2375800" y="872427"/>
                </a:lnTo>
                <a:lnTo>
                  <a:pt x="2363725" y="872427"/>
                </a:lnTo>
                <a:lnTo>
                  <a:pt x="2357688" y="862164"/>
                </a:lnTo>
                <a:lnTo>
                  <a:pt x="2353462" y="851900"/>
                </a:lnTo>
                <a:lnTo>
                  <a:pt x="2347423" y="843448"/>
                </a:lnTo>
                <a:lnTo>
                  <a:pt x="2347423" y="851900"/>
                </a:lnTo>
                <a:lnTo>
                  <a:pt x="2339576" y="857938"/>
                </a:lnTo>
                <a:lnTo>
                  <a:pt x="2335348" y="866391"/>
                </a:lnTo>
                <a:lnTo>
                  <a:pt x="2333537" y="872427"/>
                </a:lnTo>
                <a:lnTo>
                  <a:pt x="2314821" y="872427"/>
                </a:lnTo>
                <a:lnTo>
                  <a:pt x="2306973" y="862164"/>
                </a:lnTo>
                <a:lnTo>
                  <a:pt x="2300935" y="847674"/>
                </a:lnTo>
                <a:lnTo>
                  <a:pt x="2294898" y="833183"/>
                </a:lnTo>
                <a:lnTo>
                  <a:pt x="2290670" y="843448"/>
                </a:lnTo>
                <a:lnTo>
                  <a:pt x="2286444" y="851900"/>
                </a:lnTo>
                <a:lnTo>
                  <a:pt x="2282822" y="856126"/>
                </a:lnTo>
                <a:lnTo>
                  <a:pt x="2276784" y="856126"/>
                </a:lnTo>
                <a:lnTo>
                  <a:pt x="2268332" y="851900"/>
                </a:lnTo>
                <a:lnTo>
                  <a:pt x="2262295" y="847674"/>
                </a:lnTo>
                <a:lnTo>
                  <a:pt x="2258067" y="843448"/>
                </a:lnTo>
                <a:lnTo>
                  <a:pt x="2258067" y="841635"/>
                </a:lnTo>
                <a:lnTo>
                  <a:pt x="2258067" y="837409"/>
                </a:lnTo>
                <a:lnTo>
                  <a:pt x="2258067" y="833183"/>
                </a:lnTo>
                <a:lnTo>
                  <a:pt x="2258067" y="828957"/>
                </a:lnTo>
                <a:lnTo>
                  <a:pt x="2254446" y="827146"/>
                </a:lnTo>
                <a:lnTo>
                  <a:pt x="2252030" y="827146"/>
                </a:lnTo>
                <a:lnTo>
                  <a:pt x="2248407" y="828957"/>
                </a:lnTo>
                <a:lnTo>
                  <a:pt x="2239955" y="828957"/>
                </a:lnTo>
                <a:lnTo>
                  <a:pt x="2229690" y="833183"/>
                </a:lnTo>
                <a:lnTo>
                  <a:pt x="2223653" y="833183"/>
                </a:lnTo>
                <a:lnTo>
                  <a:pt x="2211578" y="837409"/>
                </a:lnTo>
                <a:lnTo>
                  <a:pt x="2209767" y="833183"/>
                </a:lnTo>
                <a:lnTo>
                  <a:pt x="2205541" y="833183"/>
                </a:lnTo>
                <a:lnTo>
                  <a:pt x="2197692" y="828957"/>
                </a:lnTo>
                <a:lnTo>
                  <a:pt x="2195276" y="827146"/>
                </a:lnTo>
                <a:lnTo>
                  <a:pt x="2187427" y="822920"/>
                </a:lnTo>
                <a:lnTo>
                  <a:pt x="2183201" y="818694"/>
                </a:lnTo>
                <a:lnTo>
                  <a:pt x="2187427" y="798165"/>
                </a:lnTo>
                <a:lnTo>
                  <a:pt x="2183201" y="783676"/>
                </a:lnTo>
                <a:lnTo>
                  <a:pt x="2177164" y="771601"/>
                </a:lnTo>
                <a:lnTo>
                  <a:pt x="2169315" y="755299"/>
                </a:lnTo>
                <a:lnTo>
                  <a:pt x="2169315" y="732356"/>
                </a:lnTo>
                <a:lnTo>
                  <a:pt x="2134901" y="730544"/>
                </a:lnTo>
                <a:lnTo>
                  <a:pt x="2102297" y="717865"/>
                </a:lnTo>
                <a:lnTo>
                  <a:pt x="2073920" y="707603"/>
                </a:lnTo>
                <a:lnTo>
                  <a:pt x="2072109" y="703980"/>
                </a:lnTo>
                <a:lnTo>
                  <a:pt x="2072109" y="701564"/>
                </a:lnTo>
                <a:lnTo>
                  <a:pt x="2072109" y="697338"/>
                </a:lnTo>
                <a:lnTo>
                  <a:pt x="2067883" y="693112"/>
                </a:lnTo>
                <a:lnTo>
                  <a:pt x="2067883" y="682847"/>
                </a:lnTo>
                <a:lnTo>
                  <a:pt x="2082374" y="679226"/>
                </a:lnTo>
                <a:lnTo>
                  <a:pt x="2100486" y="679226"/>
                </a:lnTo>
                <a:lnTo>
                  <a:pt x="2120411" y="674998"/>
                </a:lnTo>
                <a:lnTo>
                  <a:pt x="2126447" y="672585"/>
                </a:lnTo>
                <a:lnTo>
                  <a:pt x="2134901" y="672585"/>
                </a:lnTo>
                <a:close/>
                <a:moveTo>
                  <a:pt x="1834833" y="660510"/>
                </a:moveTo>
                <a:lnTo>
                  <a:pt x="1849323" y="668962"/>
                </a:lnTo>
                <a:lnTo>
                  <a:pt x="1863210" y="675000"/>
                </a:lnTo>
                <a:lnTo>
                  <a:pt x="1869246" y="687076"/>
                </a:lnTo>
                <a:lnTo>
                  <a:pt x="1877701" y="701564"/>
                </a:lnTo>
                <a:lnTo>
                  <a:pt x="1879511" y="716055"/>
                </a:lnTo>
                <a:lnTo>
                  <a:pt x="1859586" y="716055"/>
                </a:lnTo>
                <a:lnTo>
                  <a:pt x="1859586" y="707603"/>
                </a:lnTo>
                <a:lnTo>
                  <a:pt x="1849323" y="701564"/>
                </a:lnTo>
                <a:lnTo>
                  <a:pt x="1845097" y="693112"/>
                </a:lnTo>
                <a:lnTo>
                  <a:pt x="1840869" y="687076"/>
                </a:lnTo>
                <a:lnTo>
                  <a:pt x="1837248" y="675000"/>
                </a:lnTo>
                <a:close/>
                <a:moveTo>
                  <a:pt x="1614463" y="644210"/>
                </a:moveTo>
                <a:lnTo>
                  <a:pt x="1632575" y="646021"/>
                </a:lnTo>
                <a:lnTo>
                  <a:pt x="1646463" y="646021"/>
                </a:lnTo>
                <a:lnTo>
                  <a:pt x="1660951" y="650247"/>
                </a:lnTo>
                <a:lnTo>
                  <a:pt x="1671216" y="654475"/>
                </a:lnTo>
                <a:lnTo>
                  <a:pt x="1665178" y="664737"/>
                </a:lnTo>
                <a:lnTo>
                  <a:pt x="1656725" y="675002"/>
                </a:lnTo>
                <a:lnTo>
                  <a:pt x="1650689" y="682851"/>
                </a:lnTo>
                <a:lnTo>
                  <a:pt x="1640424" y="693114"/>
                </a:lnTo>
                <a:lnTo>
                  <a:pt x="1628349" y="701566"/>
                </a:lnTo>
                <a:lnTo>
                  <a:pt x="1618086" y="703982"/>
                </a:lnTo>
                <a:lnTo>
                  <a:pt x="1612048" y="703982"/>
                </a:lnTo>
                <a:lnTo>
                  <a:pt x="1599972" y="701566"/>
                </a:lnTo>
                <a:lnTo>
                  <a:pt x="1593936" y="693114"/>
                </a:lnTo>
                <a:lnTo>
                  <a:pt x="1589710" y="687077"/>
                </a:lnTo>
                <a:lnTo>
                  <a:pt x="1586086" y="679228"/>
                </a:lnTo>
                <a:lnTo>
                  <a:pt x="1586086" y="668964"/>
                </a:lnTo>
                <a:lnTo>
                  <a:pt x="1599972" y="658701"/>
                </a:lnTo>
                <a:close/>
                <a:moveTo>
                  <a:pt x="2215805" y="644210"/>
                </a:moveTo>
                <a:lnTo>
                  <a:pt x="2248408" y="644210"/>
                </a:lnTo>
                <a:lnTo>
                  <a:pt x="2248408" y="660513"/>
                </a:lnTo>
                <a:lnTo>
                  <a:pt x="2215805" y="660513"/>
                </a:lnTo>
                <a:close/>
                <a:moveTo>
                  <a:pt x="2106525" y="629719"/>
                </a:moveTo>
                <a:lnTo>
                  <a:pt x="2116790" y="629719"/>
                </a:lnTo>
                <a:lnTo>
                  <a:pt x="2124638" y="629719"/>
                </a:lnTo>
                <a:lnTo>
                  <a:pt x="2130676" y="629719"/>
                </a:lnTo>
                <a:lnTo>
                  <a:pt x="2134903" y="629719"/>
                </a:lnTo>
                <a:lnTo>
                  <a:pt x="2140940" y="629719"/>
                </a:lnTo>
                <a:lnTo>
                  <a:pt x="2148789" y="629719"/>
                </a:lnTo>
                <a:lnTo>
                  <a:pt x="2159054" y="629719"/>
                </a:lnTo>
                <a:lnTo>
                  <a:pt x="2159054" y="644211"/>
                </a:lnTo>
                <a:lnTo>
                  <a:pt x="2112562" y="654475"/>
                </a:lnTo>
                <a:close/>
                <a:moveTo>
                  <a:pt x="1671217" y="606777"/>
                </a:moveTo>
                <a:lnTo>
                  <a:pt x="1685103" y="611003"/>
                </a:lnTo>
                <a:lnTo>
                  <a:pt x="1699594" y="615229"/>
                </a:lnTo>
                <a:lnTo>
                  <a:pt x="1711669" y="621267"/>
                </a:lnTo>
                <a:lnTo>
                  <a:pt x="1703215" y="621267"/>
                </a:lnTo>
                <a:lnTo>
                  <a:pt x="1685103" y="629720"/>
                </a:lnTo>
                <a:lnTo>
                  <a:pt x="1665179" y="629720"/>
                </a:lnTo>
                <a:lnTo>
                  <a:pt x="1640425" y="629720"/>
                </a:lnTo>
                <a:lnTo>
                  <a:pt x="1640425" y="621267"/>
                </a:lnTo>
                <a:lnTo>
                  <a:pt x="1646462" y="621267"/>
                </a:lnTo>
                <a:lnTo>
                  <a:pt x="1654916" y="615229"/>
                </a:lnTo>
                <a:lnTo>
                  <a:pt x="1665179" y="611003"/>
                </a:lnTo>
                <a:close/>
                <a:moveTo>
                  <a:pt x="6634703" y="603153"/>
                </a:moveTo>
                <a:lnTo>
                  <a:pt x="6669118" y="606776"/>
                </a:lnTo>
                <a:lnTo>
                  <a:pt x="6677570" y="615228"/>
                </a:lnTo>
                <a:lnTo>
                  <a:pt x="6681193" y="621265"/>
                </a:lnTo>
                <a:lnTo>
                  <a:pt x="6687230" y="629719"/>
                </a:lnTo>
                <a:lnTo>
                  <a:pt x="6683607" y="635756"/>
                </a:lnTo>
                <a:lnTo>
                  <a:pt x="6683607" y="639982"/>
                </a:lnTo>
                <a:lnTo>
                  <a:pt x="6681193" y="644208"/>
                </a:lnTo>
                <a:lnTo>
                  <a:pt x="6658853" y="672585"/>
                </a:lnTo>
                <a:lnTo>
                  <a:pt x="6630477" y="693112"/>
                </a:lnTo>
                <a:lnTo>
                  <a:pt x="6598479" y="711829"/>
                </a:lnTo>
                <a:lnTo>
                  <a:pt x="6559837" y="726320"/>
                </a:lnTo>
                <a:lnTo>
                  <a:pt x="6525424" y="740811"/>
                </a:lnTo>
                <a:lnTo>
                  <a:pt x="6492821" y="755300"/>
                </a:lnTo>
                <a:lnTo>
                  <a:pt x="6458405" y="783677"/>
                </a:lnTo>
                <a:lnTo>
                  <a:pt x="6417953" y="827147"/>
                </a:lnTo>
                <a:lnTo>
                  <a:pt x="6377503" y="876656"/>
                </a:lnTo>
                <a:lnTo>
                  <a:pt x="6337049" y="934013"/>
                </a:lnTo>
                <a:lnTo>
                  <a:pt x="6306861" y="991974"/>
                </a:lnTo>
                <a:lnTo>
                  <a:pt x="6284523" y="1049331"/>
                </a:lnTo>
                <a:lnTo>
                  <a:pt x="6274259" y="1103066"/>
                </a:lnTo>
                <a:lnTo>
                  <a:pt x="6278485" y="1121180"/>
                </a:lnTo>
                <a:lnTo>
                  <a:pt x="6292371" y="1141709"/>
                </a:lnTo>
                <a:lnTo>
                  <a:pt x="6308674" y="1164653"/>
                </a:lnTo>
                <a:lnTo>
                  <a:pt x="6331012" y="1180952"/>
                </a:lnTo>
                <a:lnTo>
                  <a:pt x="6331012" y="1189406"/>
                </a:lnTo>
                <a:lnTo>
                  <a:pt x="6320749" y="1189406"/>
                </a:lnTo>
                <a:lnTo>
                  <a:pt x="6312900" y="1207518"/>
                </a:lnTo>
                <a:lnTo>
                  <a:pt x="6284523" y="1195443"/>
                </a:lnTo>
                <a:lnTo>
                  <a:pt x="6251920" y="1189406"/>
                </a:lnTo>
                <a:lnTo>
                  <a:pt x="6241656" y="1160424"/>
                </a:lnTo>
                <a:lnTo>
                  <a:pt x="6223544" y="1135671"/>
                </a:lnTo>
                <a:lnTo>
                  <a:pt x="6207242" y="1116954"/>
                </a:lnTo>
                <a:lnTo>
                  <a:pt x="6189128" y="1098840"/>
                </a:lnTo>
                <a:lnTo>
                  <a:pt x="6175242" y="1069861"/>
                </a:lnTo>
                <a:lnTo>
                  <a:pt x="6195167" y="1055369"/>
                </a:lnTo>
                <a:lnTo>
                  <a:pt x="6207242" y="1049331"/>
                </a:lnTo>
                <a:lnTo>
                  <a:pt x="6207242" y="1039068"/>
                </a:lnTo>
                <a:lnTo>
                  <a:pt x="6203619" y="1030616"/>
                </a:lnTo>
                <a:lnTo>
                  <a:pt x="6199393" y="1016125"/>
                </a:lnTo>
                <a:lnTo>
                  <a:pt x="6203619" y="1002239"/>
                </a:lnTo>
                <a:lnTo>
                  <a:pt x="6213279" y="983522"/>
                </a:lnTo>
                <a:lnTo>
                  <a:pt x="6227770" y="973257"/>
                </a:lnTo>
                <a:lnTo>
                  <a:pt x="6241656" y="958768"/>
                </a:lnTo>
                <a:lnTo>
                  <a:pt x="6251920" y="938239"/>
                </a:lnTo>
                <a:lnTo>
                  <a:pt x="6245882" y="934013"/>
                </a:lnTo>
                <a:lnTo>
                  <a:pt x="6238033" y="929787"/>
                </a:lnTo>
                <a:lnTo>
                  <a:pt x="6238033" y="927976"/>
                </a:lnTo>
                <a:lnTo>
                  <a:pt x="6235619" y="927976"/>
                </a:lnTo>
                <a:lnTo>
                  <a:pt x="6235619" y="923750"/>
                </a:lnTo>
                <a:lnTo>
                  <a:pt x="6235619" y="919524"/>
                </a:lnTo>
                <a:lnTo>
                  <a:pt x="6251920" y="901410"/>
                </a:lnTo>
                <a:lnTo>
                  <a:pt x="6270032" y="884505"/>
                </a:lnTo>
                <a:lnTo>
                  <a:pt x="6280295" y="857939"/>
                </a:lnTo>
                <a:lnTo>
                  <a:pt x="6284523" y="851903"/>
                </a:lnTo>
                <a:lnTo>
                  <a:pt x="6280295" y="841638"/>
                </a:lnTo>
                <a:lnTo>
                  <a:pt x="6280295" y="833186"/>
                </a:lnTo>
                <a:lnTo>
                  <a:pt x="6278485" y="828960"/>
                </a:lnTo>
                <a:lnTo>
                  <a:pt x="6278485" y="818695"/>
                </a:lnTo>
                <a:lnTo>
                  <a:pt x="6278485" y="812658"/>
                </a:lnTo>
                <a:lnTo>
                  <a:pt x="6280295" y="800583"/>
                </a:lnTo>
                <a:lnTo>
                  <a:pt x="6308674" y="769791"/>
                </a:lnTo>
                <a:lnTo>
                  <a:pt x="6344898" y="736585"/>
                </a:lnTo>
                <a:lnTo>
                  <a:pt x="6389576" y="703980"/>
                </a:lnTo>
                <a:lnTo>
                  <a:pt x="6436067" y="679226"/>
                </a:lnTo>
                <a:lnTo>
                  <a:pt x="6474707" y="660509"/>
                </a:lnTo>
                <a:lnTo>
                  <a:pt x="6539310" y="660509"/>
                </a:lnTo>
                <a:lnTo>
                  <a:pt x="6559837" y="650247"/>
                </a:lnTo>
                <a:lnTo>
                  <a:pt x="6574328" y="639982"/>
                </a:lnTo>
                <a:lnTo>
                  <a:pt x="6583988" y="625491"/>
                </a:lnTo>
                <a:lnTo>
                  <a:pt x="6596063" y="617039"/>
                </a:lnTo>
                <a:lnTo>
                  <a:pt x="6610554" y="611002"/>
                </a:lnTo>
                <a:close/>
                <a:moveTo>
                  <a:pt x="2035281" y="549420"/>
                </a:moveTo>
                <a:lnTo>
                  <a:pt x="2067886" y="549420"/>
                </a:lnTo>
                <a:lnTo>
                  <a:pt x="2078149" y="563911"/>
                </a:lnTo>
                <a:lnTo>
                  <a:pt x="2092034" y="578400"/>
                </a:lnTo>
                <a:lnTo>
                  <a:pt x="2106525" y="588665"/>
                </a:lnTo>
                <a:lnTo>
                  <a:pt x="2100489" y="596515"/>
                </a:lnTo>
                <a:lnTo>
                  <a:pt x="2096263" y="600741"/>
                </a:lnTo>
                <a:lnTo>
                  <a:pt x="2092034" y="603156"/>
                </a:lnTo>
                <a:lnTo>
                  <a:pt x="2088413" y="611004"/>
                </a:lnTo>
                <a:lnTo>
                  <a:pt x="2085998" y="617043"/>
                </a:lnTo>
                <a:lnTo>
                  <a:pt x="2082375" y="629721"/>
                </a:lnTo>
                <a:lnTo>
                  <a:pt x="2072112" y="629721"/>
                </a:lnTo>
                <a:lnTo>
                  <a:pt x="2057621" y="629721"/>
                </a:lnTo>
                <a:lnTo>
                  <a:pt x="2049772" y="625495"/>
                </a:lnTo>
                <a:lnTo>
                  <a:pt x="2039509" y="625495"/>
                </a:lnTo>
                <a:lnTo>
                  <a:pt x="2029244" y="621269"/>
                </a:lnTo>
                <a:lnTo>
                  <a:pt x="2029244" y="606778"/>
                </a:lnTo>
                <a:lnTo>
                  <a:pt x="2031660" y="596515"/>
                </a:lnTo>
                <a:lnTo>
                  <a:pt x="2035281" y="582023"/>
                </a:lnTo>
                <a:lnTo>
                  <a:pt x="2035281" y="568137"/>
                </a:lnTo>
                <a:close/>
                <a:moveTo>
                  <a:pt x="7636340" y="516211"/>
                </a:moveTo>
                <a:lnTo>
                  <a:pt x="7674981" y="516211"/>
                </a:lnTo>
                <a:lnTo>
                  <a:pt x="7682830" y="526476"/>
                </a:lnTo>
                <a:lnTo>
                  <a:pt x="7684641" y="530702"/>
                </a:lnTo>
                <a:lnTo>
                  <a:pt x="7688867" y="536738"/>
                </a:lnTo>
                <a:lnTo>
                  <a:pt x="7696716" y="545191"/>
                </a:lnTo>
                <a:lnTo>
                  <a:pt x="7698527" y="555455"/>
                </a:lnTo>
                <a:lnTo>
                  <a:pt x="7688264" y="559681"/>
                </a:lnTo>
                <a:lnTo>
                  <a:pt x="7684036" y="561492"/>
                </a:lnTo>
                <a:lnTo>
                  <a:pt x="7677999" y="565720"/>
                </a:lnTo>
                <a:lnTo>
                  <a:pt x="7673773" y="571757"/>
                </a:lnTo>
                <a:lnTo>
                  <a:pt x="7669547" y="575983"/>
                </a:lnTo>
                <a:lnTo>
                  <a:pt x="7667735" y="586248"/>
                </a:lnTo>
                <a:lnTo>
                  <a:pt x="7696111" y="594700"/>
                </a:lnTo>
                <a:lnTo>
                  <a:pt x="7709999" y="600736"/>
                </a:lnTo>
                <a:lnTo>
                  <a:pt x="7723885" y="615227"/>
                </a:lnTo>
                <a:lnTo>
                  <a:pt x="7737771" y="633944"/>
                </a:lnTo>
                <a:lnTo>
                  <a:pt x="7761922" y="623679"/>
                </a:lnTo>
                <a:lnTo>
                  <a:pt x="7786073" y="619453"/>
                </a:lnTo>
                <a:lnTo>
                  <a:pt x="7814449" y="615227"/>
                </a:lnTo>
                <a:lnTo>
                  <a:pt x="7847052" y="604964"/>
                </a:lnTo>
                <a:lnTo>
                  <a:pt x="7848863" y="600736"/>
                </a:lnTo>
                <a:lnTo>
                  <a:pt x="7853089" y="604964"/>
                </a:lnTo>
                <a:lnTo>
                  <a:pt x="7853089" y="609190"/>
                </a:lnTo>
                <a:lnTo>
                  <a:pt x="7853089" y="613417"/>
                </a:lnTo>
                <a:lnTo>
                  <a:pt x="7881466" y="627905"/>
                </a:lnTo>
                <a:lnTo>
                  <a:pt x="7903806" y="644209"/>
                </a:lnTo>
                <a:lnTo>
                  <a:pt x="7920107" y="666547"/>
                </a:lnTo>
                <a:lnTo>
                  <a:pt x="7938219" y="691300"/>
                </a:lnTo>
                <a:lnTo>
                  <a:pt x="7938219" y="738394"/>
                </a:lnTo>
                <a:lnTo>
                  <a:pt x="7914069" y="757111"/>
                </a:lnTo>
                <a:lnTo>
                  <a:pt x="7903806" y="773412"/>
                </a:lnTo>
                <a:lnTo>
                  <a:pt x="7895957" y="792129"/>
                </a:lnTo>
                <a:lnTo>
                  <a:pt x="7885692" y="810846"/>
                </a:lnTo>
                <a:lnTo>
                  <a:pt x="7857315" y="827147"/>
                </a:lnTo>
                <a:lnTo>
                  <a:pt x="7824712" y="845862"/>
                </a:lnTo>
                <a:lnTo>
                  <a:pt x="7792109" y="868202"/>
                </a:lnTo>
                <a:lnTo>
                  <a:pt x="7767959" y="897182"/>
                </a:lnTo>
                <a:lnTo>
                  <a:pt x="7775808" y="897182"/>
                </a:lnTo>
                <a:lnTo>
                  <a:pt x="7799959" y="882693"/>
                </a:lnTo>
                <a:lnTo>
                  <a:pt x="7828335" y="878465"/>
                </a:lnTo>
                <a:lnTo>
                  <a:pt x="7860938" y="882693"/>
                </a:lnTo>
                <a:lnTo>
                  <a:pt x="7860938" y="888730"/>
                </a:lnTo>
                <a:lnTo>
                  <a:pt x="7856712" y="897182"/>
                </a:lnTo>
                <a:lnTo>
                  <a:pt x="7856712" y="898994"/>
                </a:lnTo>
                <a:lnTo>
                  <a:pt x="7856712" y="903221"/>
                </a:lnTo>
                <a:lnTo>
                  <a:pt x="7856712" y="907447"/>
                </a:lnTo>
                <a:lnTo>
                  <a:pt x="7860938" y="907447"/>
                </a:lnTo>
                <a:lnTo>
                  <a:pt x="7866977" y="911673"/>
                </a:lnTo>
                <a:lnTo>
                  <a:pt x="7877240" y="899597"/>
                </a:lnTo>
                <a:lnTo>
                  <a:pt x="7891126" y="889335"/>
                </a:lnTo>
                <a:lnTo>
                  <a:pt x="7905013" y="879070"/>
                </a:lnTo>
                <a:lnTo>
                  <a:pt x="7923126" y="870618"/>
                </a:lnTo>
                <a:lnTo>
                  <a:pt x="7923126" y="882693"/>
                </a:lnTo>
                <a:lnTo>
                  <a:pt x="7917089" y="892956"/>
                </a:lnTo>
                <a:lnTo>
                  <a:pt x="7912861" y="903221"/>
                </a:lnTo>
                <a:lnTo>
                  <a:pt x="7908635" y="917709"/>
                </a:lnTo>
                <a:lnTo>
                  <a:pt x="7904409" y="936426"/>
                </a:lnTo>
                <a:lnTo>
                  <a:pt x="7908635" y="940652"/>
                </a:lnTo>
                <a:lnTo>
                  <a:pt x="7912861" y="940652"/>
                </a:lnTo>
                <a:lnTo>
                  <a:pt x="7912861" y="942465"/>
                </a:lnTo>
                <a:lnTo>
                  <a:pt x="7930975" y="942465"/>
                </a:lnTo>
                <a:lnTo>
                  <a:pt x="7930975" y="917709"/>
                </a:lnTo>
                <a:lnTo>
                  <a:pt x="7965388" y="913483"/>
                </a:lnTo>
                <a:lnTo>
                  <a:pt x="7997991" y="913483"/>
                </a:lnTo>
                <a:lnTo>
                  <a:pt x="8022142" y="917709"/>
                </a:lnTo>
                <a:lnTo>
                  <a:pt x="8046292" y="936426"/>
                </a:lnTo>
                <a:lnTo>
                  <a:pt x="8046292" y="940652"/>
                </a:lnTo>
                <a:lnTo>
                  <a:pt x="8046292" y="950917"/>
                </a:lnTo>
                <a:lnTo>
                  <a:pt x="8050519" y="961182"/>
                </a:lnTo>
                <a:lnTo>
                  <a:pt x="8050519" y="971445"/>
                </a:lnTo>
                <a:lnTo>
                  <a:pt x="8054745" y="981709"/>
                </a:lnTo>
                <a:lnTo>
                  <a:pt x="8156176" y="990162"/>
                </a:lnTo>
                <a:lnTo>
                  <a:pt x="8164026" y="967821"/>
                </a:lnTo>
                <a:lnTo>
                  <a:pt x="8164026" y="961785"/>
                </a:lnTo>
                <a:lnTo>
                  <a:pt x="8164026" y="957559"/>
                </a:lnTo>
                <a:lnTo>
                  <a:pt x="8164026" y="951520"/>
                </a:lnTo>
                <a:lnTo>
                  <a:pt x="8164026" y="941257"/>
                </a:lnTo>
                <a:lnTo>
                  <a:pt x="8164026" y="929182"/>
                </a:lnTo>
                <a:lnTo>
                  <a:pt x="8170062" y="927371"/>
                </a:lnTo>
                <a:lnTo>
                  <a:pt x="8174290" y="927371"/>
                </a:lnTo>
                <a:lnTo>
                  <a:pt x="8174290" y="923143"/>
                </a:lnTo>
                <a:lnTo>
                  <a:pt x="8178514" y="918917"/>
                </a:lnTo>
                <a:lnTo>
                  <a:pt x="8199044" y="929182"/>
                </a:lnTo>
                <a:lnTo>
                  <a:pt x="8221382" y="941257"/>
                </a:lnTo>
                <a:lnTo>
                  <a:pt x="8241910" y="951520"/>
                </a:lnTo>
                <a:lnTo>
                  <a:pt x="8264250" y="932805"/>
                </a:lnTo>
                <a:lnTo>
                  <a:pt x="8288400" y="922540"/>
                </a:lnTo>
                <a:lnTo>
                  <a:pt x="8327040" y="918314"/>
                </a:lnTo>
                <a:lnTo>
                  <a:pt x="8327040" y="928577"/>
                </a:lnTo>
                <a:lnTo>
                  <a:pt x="8333078" y="928577"/>
                </a:lnTo>
                <a:lnTo>
                  <a:pt x="8351190" y="1000426"/>
                </a:lnTo>
                <a:lnTo>
                  <a:pt x="8327040" y="1025180"/>
                </a:lnTo>
                <a:lnTo>
                  <a:pt x="8313154" y="1062009"/>
                </a:lnTo>
                <a:lnTo>
                  <a:pt x="8317380" y="1068046"/>
                </a:lnTo>
                <a:lnTo>
                  <a:pt x="8321606" y="1076500"/>
                </a:lnTo>
                <a:lnTo>
                  <a:pt x="8321606" y="1082537"/>
                </a:lnTo>
                <a:lnTo>
                  <a:pt x="8323417" y="1090989"/>
                </a:lnTo>
                <a:lnTo>
                  <a:pt x="8327645" y="1101253"/>
                </a:lnTo>
                <a:lnTo>
                  <a:pt x="8345757" y="1119972"/>
                </a:lnTo>
                <a:lnTo>
                  <a:pt x="8369907" y="1134460"/>
                </a:lnTo>
                <a:lnTo>
                  <a:pt x="8390435" y="1148951"/>
                </a:lnTo>
                <a:lnTo>
                  <a:pt x="8394661" y="1144725"/>
                </a:lnTo>
                <a:lnTo>
                  <a:pt x="8398887" y="1140499"/>
                </a:lnTo>
                <a:lnTo>
                  <a:pt x="8409152" y="1124198"/>
                </a:lnTo>
                <a:lnTo>
                  <a:pt x="8417001" y="1101856"/>
                </a:lnTo>
                <a:lnTo>
                  <a:pt x="8423038" y="1081329"/>
                </a:lnTo>
                <a:lnTo>
                  <a:pt x="8436924" y="1062612"/>
                </a:lnTo>
                <a:lnTo>
                  <a:pt x="8436924" y="1081329"/>
                </a:lnTo>
                <a:lnTo>
                  <a:pt x="8441150" y="1095819"/>
                </a:lnTo>
                <a:lnTo>
                  <a:pt x="8447188" y="1106086"/>
                </a:lnTo>
                <a:lnTo>
                  <a:pt x="8459264" y="1112122"/>
                </a:lnTo>
                <a:lnTo>
                  <a:pt x="8473150" y="1116348"/>
                </a:lnTo>
                <a:lnTo>
                  <a:pt x="8489451" y="1120574"/>
                </a:lnTo>
                <a:lnTo>
                  <a:pt x="8516017" y="1077103"/>
                </a:lnTo>
                <a:lnTo>
                  <a:pt x="8526280" y="1087367"/>
                </a:lnTo>
                <a:lnTo>
                  <a:pt x="8536545" y="1095819"/>
                </a:lnTo>
                <a:lnTo>
                  <a:pt x="8542582" y="1106086"/>
                </a:lnTo>
                <a:lnTo>
                  <a:pt x="8554657" y="1112122"/>
                </a:lnTo>
                <a:lnTo>
                  <a:pt x="8568543" y="1120574"/>
                </a:lnTo>
                <a:lnTo>
                  <a:pt x="8574582" y="1112122"/>
                </a:lnTo>
                <a:lnTo>
                  <a:pt x="8582431" y="1106086"/>
                </a:lnTo>
                <a:lnTo>
                  <a:pt x="8588468" y="1106086"/>
                </a:lnTo>
                <a:lnTo>
                  <a:pt x="8592694" y="1106086"/>
                </a:lnTo>
                <a:lnTo>
                  <a:pt x="8602958" y="1106086"/>
                </a:lnTo>
                <a:lnTo>
                  <a:pt x="8610808" y="1110312"/>
                </a:lnTo>
                <a:lnTo>
                  <a:pt x="8624694" y="1110312"/>
                </a:lnTo>
                <a:lnTo>
                  <a:pt x="8620467" y="1073479"/>
                </a:lnTo>
                <a:lnTo>
                  <a:pt x="8612618" y="1048725"/>
                </a:lnTo>
                <a:lnTo>
                  <a:pt x="8606581" y="1015520"/>
                </a:lnTo>
                <a:lnTo>
                  <a:pt x="8630732" y="1009481"/>
                </a:lnTo>
                <a:lnTo>
                  <a:pt x="8653070" y="1001029"/>
                </a:lnTo>
                <a:lnTo>
                  <a:pt x="8687484" y="1001029"/>
                </a:lnTo>
                <a:lnTo>
                  <a:pt x="8726125" y="1005255"/>
                </a:lnTo>
                <a:lnTo>
                  <a:pt x="8764765" y="1015520"/>
                </a:lnTo>
                <a:lnTo>
                  <a:pt x="8800991" y="1025783"/>
                </a:lnTo>
                <a:lnTo>
                  <a:pt x="8833594" y="1037858"/>
                </a:lnTo>
                <a:lnTo>
                  <a:pt x="8847482" y="1048123"/>
                </a:lnTo>
                <a:lnTo>
                  <a:pt x="8853518" y="1054159"/>
                </a:lnTo>
                <a:lnTo>
                  <a:pt x="8857744" y="1066235"/>
                </a:lnTo>
                <a:lnTo>
                  <a:pt x="8857744" y="1072274"/>
                </a:lnTo>
                <a:lnTo>
                  <a:pt x="8861970" y="1076500"/>
                </a:lnTo>
                <a:lnTo>
                  <a:pt x="8861970" y="1082537"/>
                </a:lnTo>
                <a:lnTo>
                  <a:pt x="8868009" y="1086762"/>
                </a:lnTo>
                <a:lnTo>
                  <a:pt x="8875856" y="1090989"/>
                </a:lnTo>
                <a:lnTo>
                  <a:pt x="8886121" y="1095217"/>
                </a:lnTo>
                <a:lnTo>
                  <a:pt x="8906649" y="1086762"/>
                </a:lnTo>
                <a:lnTo>
                  <a:pt x="8930799" y="1086762"/>
                </a:lnTo>
                <a:lnTo>
                  <a:pt x="8957365" y="1086762"/>
                </a:lnTo>
                <a:lnTo>
                  <a:pt x="8967628" y="1109104"/>
                </a:lnTo>
                <a:lnTo>
                  <a:pt x="8981514" y="1129632"/>
                </a:lnTo>
                <a:lnTo>
                  <a:pt x="9002044" y="1148348"/>
                </a:lnTo>
                <a:lnTo>
                  <a:pt x="9028608" y="1158611"/>
                </a:lnTo>
                <a:lnTo>
                  <a:pt x="9052758" y="1148348"/>
                </a:lnTo>
                <a:lnTo>
                  <a:pt x="9087172" y="1148348"/>
                </a:lnTo>
                <a:lnTo>
                  <a:pt x="9119777" y="1152575"/>
                </a:lnTo>
                <a:lnTo>
                  <a:pt x="9152380" y="1158611"/>
                </a:lnTo>
                <a:lnTo>
                  <a:pt x="9176530" y="1164650"/>
                </a:lnTo>
                <a:lnTo>
                  <a:pt x="9186793" y="1197855"/>
                </a:lnTo>
                <a:lnTo>
                  <a:pt x="9191019" y="1226837"/>
                </a:lnTo>
                <a:lnTo>
                  <a:pt x="9197058" y="1251591"/>
                </a:lnTo>
                <a:lnTo>
                  <a:pt x="9204905" y="1255817"/>
                </a:lnTo>
                <a:lnTo>
                  <a:pt x="9209133" y="1264270"/>
                </a:lnTo>
                <a:lnTo>
                  <a:pt x="9215170" y="1266082"/>
                </a:lnTo>
                <a:lnTo>
                  <a:pt x="9282188" y="1260043"/>
                </a:lnTo>
                <a:lnTo>
                  <a:pt x="9349204" y="1260043"/>
                </a:lnTo>
                <a:lnTo>
                  <a:pt x="9418033" y="1260043"/>
                </a:lnTo>
                <a:lnTo>
                  <a:pt x="9424070" y="1274535"/>
                </a:lnTo>
                <a:lnTo>
                  <a:pt x="9434335" y="1284799"/>
                </a:lnTo>
                <a:lnTo>
                  <a:pt x="9446410" y="1299288"/>
                </a:lnTo>
                <a:lnTo>
                  <a:pt x="9456673" y="1307739"/>
                </a:lnTo>
                <a:lnTo>
                  <a:pt x="9470559" y="1318004"/>
                </a:lnTo>
                <a:lnTo>
                  <a:pt x="9470559" y="1307739"/>
                </a:lnTo>
                <a:lnTo>
                  <a:pt x="9474787" y="1303513"/>
                </a:lnTo>
                <a:lnTo>
                  <a:pt x="9476597" y="1295061"/>
                </a:lnTo>
                <a:lnTo>
                  <a:pt x="9476597" y="1289025"/>
                </a:lnTo>
                <a:lnTo>
                  <a:pt x="9480823" y="1278760"/>
                </a:lnTo>
                <a:lnTo>
                  <a:pt x="9474787" y="1266685"/>
                </a:lnTo>
                <a:lnTo>
                  <a:pt x="9470559" y="1260648"/>
                </a:lnTo>
                <a:lnTo>
                  <a:pt x="9466335" y="1256422"/>
                </a:lnTo>
                <a:lnTo>
                  <a:pt x="9466335" y="1250383"/>
                </a:lnTo>
                <a:lnTo>
                  <a:pt x="9470559" y="1241930"/>
                </a:lnTo>
                <a:lnTo>
                  <a:pt x="9470559" y="1231666"/>
                </a:lnTo>
                <a:lnTo>
                  <a:pt x="9470559" y="1221404"/>
                </a:lnTo>
                <a:lnTo>
                  <a:pt x="9504974" y="1227440"/>
                </a:lnTo>
                <a:lnTo>
                  <a:pt x="9529125" y="1241930"/>
                </a:lnTo>
                <a:lnTo>
                  <a:pt x="9557502" y="1252194"/>
                </a:lnTo>
                <a:lnTo>
                  <a:pt x="9569577" y="1252194"/>
                </a:lnTo>
                <a:lnTo>
                  <a:pt x="9579840" y="1252194"/>
                </a:lnTo>
                <a:lnTo>
                  <a:pt x="9590104" y="1250383"/>
                </a:lnTo>
                <a:lnTo>
                  <a:pt x="9597952" y="1241930"/>
                </a:lnTo>
                <a:lnTo>
                  <a:pt x="9603990" y="1237704"/>
                </a:lnTo>
                <a:lnTo>
                  <a:pt x="9611840" y="1235891"/>
                </a:lnTo>
                <a:lnTo>
                  <a:pt x="9727157" y="1285402"/>
                </a:lnTo>
                <a:lnTo>
                  <a:pt x="9791760" y="1353022"/>
                </a:lnTo>
                <a:lnTo>
                  <a:pt x="9802023" y="1361474"/>
                </a:lnTo>
                <a:lnTo>
                  <a:pt x="9812287" y="1361474"/>
                </a:lnTo>
                <a:lnTo>
                  <a:pt x="9822552" y="1363285"/>
                </a:lnTo>
                <a:lnTo>
                  <a:pt x="9834625" y="1363285"/>
                </a:lnTo>
                <a:lnTo>
                  <a:pt x="9844890" y="1371739"/>
                </a:lnTo>
                <a:lnTo>
                  <a:pt x="9865417" y="1390457"/>
                </a:lnTo>
                <a:lnTo>
                  <a:pt x="9879303" y="1410985"/>
                </a:lnTo>
                <a:lnTo>
                  <a:pt x="9893191" y="1429702"/>
                </a:lnTo>
                <a:lnTo>
                  <a:pt x="9911303" y="1444191"/>
                </a:lnTo>
                <a:lnTo>
                  <a:pt x="9945719" y="1450228"/>
                </a:lnTo>
                <a:lnTo>
                  <a:pt x="9949943" y="1448416"/>
                </a:lnTo>
                <a:lnTo>
                  <a:pt x="9954169" y="1448416"/>
                </a:lnTo>
                <a:lnTo>
                  <a:pt x="9958397" y="1444191"/>
                </a:lnTo>
                <a:lnTo>
                  <a:pt x="9960208" y="1444191"/>
                </a:lnTo>
                <a:lnTo>
                  <a:pt x="9968057" y="1444191"/>
                </a:lnTo>
                <a:lnTo>
                  <a:pt x="9988585" y="1468945"/>
                </a:lnTo>
                <a:lnTo>
                  <a:pt x="10010923" y="1493701"/>
                </a:lnTo>
                <a:lnTo>
                  <a:pt x="10029037" y="1520264"/>
                </a:lnTo>
                <a:lnTo>
                  <a:pt x="10035679" y="1551661"/>
                </a:lnTo>
                <a:lnTo>
                  <a:pt x="9965039" y="1551661"/>
                </a:lnTo>
                <a:lnTo>
                  <a:pt x="9960813" y="1557697"/>
                </a:lnTo>
                <a:lnTo>
                  <a:pt x="9954774" y="1566150"/>
                </a:lnTo>
                <a:lnTo>
                  <a:pt x="9950548" y="1570376"/>
                </a:lnTo>
                <a:lnTo>
                  <a:pt x="9946322" y="1580640"/>
                </a:lnTo>
                <a:lnTo>
                  <a:pt x="9942096" y="1590904"/>
                </a:lnTo>
                <a:lnTo>
                  <a:pt x="9949943" y="1595130"/>
                </a:lnTo>
                <a:lnTo>
                  <a:pt x="9954169" y="1599356"/>
                </a:lnTo>
                <a:lnTo>
                  <a:pt x="9955982" y="1601167"/>
                </a:lnTo>
                <a:lnTo>
                  <a:pt x="9960208" y="1609619"/>
                </a:lnTo>
                <a:lnTo>
                  <a:pt x="9960208" y="1613845"/>
                </a:lnTo>
                <a:lnTo>
                  <a:pt x="9955982" y="1619884"/>
                </a:lnTo>
                <a:lnTo>
                  <a:pt x="9949943" y="1630148"/>
                </a:lnTo>
                <a:lnTo>
                  <a:pt x="9945719" y="1634374"/>
                </a:lnTo>
                <a:lnTo>
                  <a:pt x="9939681" y="1638600"/>
                </a:lnTo>
                <a:lnTo>
                  <a:pt x="9931831" y="1638600"/>
                </a:lnTo>
                <a:lnTo>
                  <a:pt x="9925795" y="1638600"/>
                </a:lnTo>
                <a:lnTo>
                  <a:pt x="9911907" y="1638600"/>
                </a:lnTo>
                <a:lnTo>
                  <a:pt x="9898021" y="1616261"/>
                </a:lnTo>
                <a:lnTo>
                  <a:pt x="9875683" y="1605998"/>
                </a:lnTo>
                <a:lnTo>
                  <a:pt x="9847305" y="1599959"/>
                </a:lnTo>
                <a:lnTo>
                  <a:pt x="9847305" y="1573396"/>
                </a:lnTo>
                <a:lnTo>
                  <a:pt x="9841267" y="1571583"/>
                </a:lnTo>
                <a:lnTo>
                  <a:pt x="9833418" y="1567357"/>
                </a:lnTo>
                <a:lnTo>
                  <a:pt x="9831607" y="1563131"/>
                </a:lnTo>
                <a:lnTo>
                  <a:pt x="9823758" y="1558905"/>
                </a:lnTo>
                <a:lnTo>
                  <a:pt x="9809872" y="1558905"/>
                </a:lnTo>
                <a:lnTo>
                  <a:pt x="9805646" y="1558905"/>
                </a:lnTo>
                <a:lnTo>
                  <a:pt x="9803835" y="1563131"/>
                </a:lnTo>
                <a:lnTo>
                  <a:pt x="9799607" y="1563131"/>
                </a:lnTo>
                <a:lnTo>
                  <a:pt x="9795381" y="1563131"/>
                </a:lnTo>
                <a:lnTo>
                  <a:pt x="9789345" y="1567357"/>
                </a:lnTo>
                <a:lnTo>
                  <a:pt x="9781495" y="1552869"/>
                </a:lnTo>
                <a:lnTo>
                  <a:pt x="9771233" y="1538378"/>
                </a:lnTo>
                <a:lnTo>
                  <a:pt x="9763383" y="1528113"/>
                </a:lnTo>
                <a:lnTo>
                  <a:pt x="9763383" y="1552869"/>
                </a:lnTo>
                <a:lnTo>
                  <a:pt x="9757345" y="1581848"/>
                </a:lnTo>
                <a:lnTo>
                  <a:pt x="9749497" y="1606601"/>
                </a:lnTo>
                <a:lnTo>
                  <a:pt x="9733194" y="1621091"/>
                </a:lnTo>
                <a:lnTo>
                  <a:pt x="9725347" y="1625317"/>
                </a:lnTo>
                <a:lnTo>
                  <a:pt x="9719308" y="1625317"/>
                </a:lnTo>
                <a:lnTo>
                  <a:pt x="9715082" y="1625317"/>
                </a:lnTo>
                <a:lnTo>
                  <a:pt x="9710856" y="1625317"/>
                </a:lnTo>
                <a:lnTo>
                  <a:pt x="9706630" y="1621091"/>
                </a:lnTo>
                <a:lnTo>
                  <a:pt x="9704819" y="1621091"/>
                </a:lnTo>
                <a:lnTo>
                  <a:pt x="9700591" y="1621091"/>
                </a:lnTo>
                <a:lnTo>
                  <a:pt x="9696365" y="1625317"/>
                </a:lnTo>
                <a:lnTo>
                  <a:pt x="9692139" y="1629543"/>
                </a:lnTo>
                <a:lnTo>
                  <a:pt x="9686102" y="1639808"/>
                </a:lnTo>
                <a:lnTo>
                  <a:pt x="9706630" y="1664561"/>
                </a:lnTo>
                <a:lnTo>
                  <a:pt x="9728967" y="1708030"/>
                </a:lnTo>
                <a:lnTo>
                  <a:pt x="9739233" y="1757539"/>
                </a:lnTo>
                <a:lnTo>
                  <a:pt x="9733194" y="1757539"/>
                </a:lnTo>
                <a:lnTo>
                  <a:pt x="9728967" y="1761765"/>
                </a:lnTo>
                <a:lnTo>
                  <a:pt x="9721119" y="1761765"/>
                </a:lnTo>
                <a:lnTo>
                  <a:pt x="9710856" y="1765992"/>
                </a:lnTo>
                <a:lnTo>
                  <a:pt x="9696970" y="1755727"/>
                </a:lnTo>
                <a:lnTo>
                  <a:pt x="9686705" y="1747275"/>
                </a:lnTo>
                <a:lnTo>
                  <a:pt x="9672819" y="1745464"/>
                </a:lnTo>
                <a:lnTo>
                  <a:pt x="9654705" y="1741238"/>
                </a:lnTo>
                <a:lnTo>
                  <a:pt x="9644443" y="1770218"/>
                </a:lnTo>
                <a:lnTo>
                  <a:pt x="9623915" y="1784709"/>
                </a:lnTo>
                <a:lnTo>
                  <a:pt x="9597349" y="1794972"/>
                </a:lnTo>
                <a:lnTo>
                  <a:pt x="9568972" y="1805237"/>
                </a:lnTo>
                <a:lnTo>
                  <a:pt x="9567161" y="1834217"/>
                </a:lnTo>
                <a:lnTo>
                  <a:pt x="9559312" y="1856558"/>
                </a:lnTo>
                <a:lnTo>
                  <a:pt x="9545426" y="1877086"/>
                </a:lnTo>
                <a:lnTo>
                  <a:pt x="9517049" y="1881312"/>
                </a:lnTo>
                <a:lnTo>
                  <a:pt x="9496522" y="1887349"/>
                </a:lnTo>
                <a:lnTo>
                  <a:pt x="9482634" y="1895802"/>
                </a:lnTo>
                <a:lnTo>
                  <a:pt x="9468748" y="1900029"/>
                </a:lnTo>
                <a:lnTo>
                  <a:pt x="9458485" y="1891577"/>
                </a:lnTo>
                <a:lnTo>
                  <a:pt x="9446410" y="1881312"/>
                </a:lnTo>
                <a:lnTo>
                  <a:pt x="9440371" y="1871047"/>
                </a:lnTo>
                <a:lnTo>
                  <a:pt x="9426485" y="1872860"/>
                </a:lnTo>
                <a:lnTo>
                  <a:pt x="9408373" y="1877086"/>
                </a:lnTo>
                <a:lnTo>
                  <a:pt x="9394485" y="1885538"/>
                </a:lnTo>
                <a:lnTo>
                  <a:pt x="9384223" y="1891577"/>
                </a:lnTo>
                <a:lnTo>
                  <a:pt x="9384223" y="1906065"/>
                </a:lnTo>
                <a:lnTo>
                  <a:pt x="9373958" y="1910292"/>
                </a:lnTo>
                <a:lnTo>
                  <a:pt x="9355846" y="1910292"/>
                </a:lnTo>
                <a:lnTo>
                  <a:pt x="9331695" y="1910292"/>
                </a:lnTo>
                <a:lnTo>
                  <a:pt x="9309357" y="1914519"/>
                </a:lnTo>
                <a:lnTo>
                  <a:pt x="9299092" y="1916330"/>
                </a:lnTo>
                <a:lnTo>
                  <a:pt x="9280978" y="1959802"/>
                </a:lnTo>
                <a:lnTo>
                  <a:pt x="9279168" y="2006893"/>
                </a:lnTo>
                <a:lnTo>
                  <a:pt x="9279168" y="2060626"/>
                </a:lnTo>
                <a:lnTo>
                  <a:pt x="9285206" y="2107721"/>
                </a:lnTo>
                <a:lnTo>
                  <a:pt x="9274942" y="2107721"/>
                </a:lnTo>
                <a:lnTo>
                  <a:pt x="9270716" y="2107721"/>
                </a:lnTo>
                <a:lnTo>
                  <a:pt x="9266490" y="2107721"/>
                </a:lnTo>
                <a:lnTo>
                  <a:pt x="9264679" y="2111946"/>
                </a:lnTo>
                <a:lnTo>
                  <a:pt x="9260453" y="2113758"/>
                </a:lnTo>
                <a:lnTo>
                  <a:pt x="9256225" y="2125834"/>
                </a:lnTo>
                <a:lnTo>
                  <a:pt x="9251999" y="2136096"/>
                </a:lnTo>
                <a:lnTo>
                  <a:pt x="9251999" y="2150587"/>
                </a:lnTo>
                <a:lnTo>
                  <a:pt x="9251999" y="2166885"/>
                </a:lnTo>
                <a:lnTo>
                  <a:pt x="9227848" y="2166885"/>
                </a:lnTo>
                <a:lnTo>
                  <a:pt x="9213962" y="2189223"/>
                </a:lnTo>
                <a:lnTo>
                  <a:pt x="9203699" y="2203714"/>
                </a:lnTo>
                <a:lnTo>
                  <a:pt x="9199471" y="2218204"/>
                </a:lnTo>
                <a:lnTo>
                  <a:pt x="9195245" y="2247182"/>
                </a:lnTo>
                <a:lnTo>
                  <a:pt x="9189209" y="2247182"/>
                </a:lnTo>
                <a:lnTo>
                  <a:pt x="9181359" y="2247182"/>
                </a:lnTo>
                <a:lnTo>
                  <a:pt x="9179549" y="2247182"/>
                </a:lnTo>
                <a:lnTo>
                  <a:pt x="9175321" y="2247182"/>
                </a:lnTo>
                <a:lnTo>
                  <a:pt x="9167473" y="2247182"/>
                </a:lnTo>
                <a:lnTo>
                  <a:pt x="9153585" y="2276167"/>
                </a:lnTo>
                <a:lnTo>
                  <a:pt x="9143323" y="2311185"/>
                </a:lnTo>
                <a:lnTo>
                  <a:pt x="9119172" y="2311185"/>
                </a:lnTo>
                <a:lnTo>
                  <a:pt x="9111323" y="2350426"/>
                </a:lnTo>
                <a:lnTo>
                  <a:pt x="9099247" y="2350426"/>
                </a:lnTo>
                <a:lnTo>
                  <a:pt x="9099247" y="2340164"/>
                </a:lnTo>
                <a:lnTo>
                  <a:pt x="9070872" y="2300923"/>
                </a:lnTo>
                <a:lnTo>
                  <a:pt x="9052758" y="2253824"/>
                </a:lnTo>
                <a:lnTo>
                  <a:pt x="9048532" y="2200090"/>
                </a:lnTo>
                <a:lnTo>
                  <a:pt x="9052758" y="2136096"/>
                </a:lnTo>
                <a:lnTo>
                  <a:pt x="9063023" y="2127644"/>
                </a:lnTo>
                <a:lnTo>
                  <a:pt x="9070872" y="2121605"/>
                </a:lnTo>
                <a:lnTo>
                  <a:pt x="9081135" y="2113153"/>
                </a:lnTo>
                <a:lnTo>
                  <a:pt x="9085361" y="2102891"/>
                </a:lnTo>
                <a:lnTo>
                  <a:pt x="9091400" y="2088400"/>
                </a:lnTo>
                <a:lnTo>
                  <a:pt x="9081135" y="2069683"/>
                </a:lnTo>
                <a:lnTo>
                  <a:pt x="9076909" y="2044930"/>
                </a:lnTo>
                <a:lnTo>
                  <a:pt x="9090795" y="2015948"/>
                </a:lnTo>
                <a:lnTo>
                  <a:pt x="9104681" y="2005685"/>
                </a:lnTo>
                <a:lnTo>
                  <a:pt x="9122795" y="1997233"/>
                </a:lnTo>
                <a:lnTo>
                  <a:pt x="9143323" y="1991194"/>
                </a:lnTo>
                <a:lnTo>
                  <a:pt x="9157209" y="1976703"/>
                </a:lnTo>
                <a:lnTo>
                  <a:pt x="9185585" y="1933234"/>
                </a:lnTo>
                <a:lnTo>
                  <a:pt x="9213962" y="1889763"/>
                </a:lnTo>
                <a:lnTo>
                  <a:pt x="9236302" y="1871047"/>
                </a:lnTo>
                <a:lnTo>
                  <a:pt x="9260453" y="1854745"/>
                </a:lnTo>
                <a:lnTo>
                  <a:pt x="9284602" y="1836030"/>
                </a:lnTo>
                <a:lnTo>
                  <a:pt x="9294866" y="1811274"/>
                </a:lnTo>
                <a:lnTo>
                  <a:pt x="9302716" y="1782293"/>
                </a:lnTo>
                <a:lnTo>
                  <a:pt x="9312978" y="1755727"/>
                </a:lnTo>
                <a:lnTo>
                  <a:pt x="9312978" y="1753916"/>
                </a:lnTo>
                <a:lnTo>
                  <a:pt x="9308752" y="1753916"/>
                </a:lnTo>
                <a:lnTo>
                  <a:pt x="9308752" y="1749690"/>
                </a:lnTo>
                <a:lnTo>
                  <a:pt x="9304526" y="1745464"/>
                </a:lnTo>
                <a:lnTo>
                  <a:pt x="9298488" y="1749690"/>
                </a:lnTo>
                <a:lnTo>
                  <a:pt x="9294261" y="1753916"/>
                </a:lnTo>
                <a:lnTo>
                  <a:pt x="9292451" y="1755727"/>
                </a:lnTo>
                <a:lnTo>
                  <a:pt x="9274339" y="1782293"/>
                </a:lnTo>
                <a:lnTo>
                  <a:pt x="9256225" y="1811274"/>
                </a:lnTo>
                <a:lnTo>
                  <a:pt x="9238113" y="1836030"/>
                </a:lnTo>
                <a:lnTo>
                  <a:pt x="9213962" y="1854745"/>
                </a:lnTo>
                <a:lnTo>
                  <a:pt x="9181359" y="1869236"/>
                </a:lnTo>
                <a:lnTo>
                  <a:pt x="9179549" y="1857161"/>
                </a:lnTo>
                <a:lnTo>
                  <a:pt x="9179549" y="1855350"/>
                </a:lnTo>
                <a:lnTo>
                  <a:pt x="9175321" y="1846898"/>
                </a:lnTo>
                <a:lnTo>
                  <a:pt x="9175321" y="1836633"/>
                </a:lnTo>
                <a:lnTo>
                  <a:pt x="9179549" y="1832407"/>
                </a:lnTo>
                <a:lnTo>
                  <a:pt x="9179549" y="1828181"/>
                </a:lnTo>
                <a:lnTo>
                  <a:pt x="9179549" y="1826368"/>
                </a:lnTo>
                <a:lnTo>
                  <a:pt x="9181359" y="1817915"/>
                </a:lnTo>
                <a:lnTo>
                  <a:pt x="9181359" y="1811879"/>
                </a:lnTo>
                <a:lnTo>
                  <a:pt x="9171095" y="1803426"/>
                </a:lnTo>
                <a:lnTo>
                  <a:pt x="9160832" y="1799198"/>
                </a:lnTo>
                <a:lnTo>
                  <a:pt x="9152982" y="1797388"/>
                </a:lnTo>
                <a:lnTo>
                  <a:pt x="9142720" y="1793161"/>
                </a:lnTo>
                <a:lnTo>
                  <a:pt x="9136681" y="1797388"/>
                </a:lnTo>
                <a:lnTo>
                  <a:pt x="9118569" y="1807652"/>
                </a:lnTo>
                <a:lnTo>
                  <a:pt x="9094418" y="1828181"/>
                </a:lnTo>
                <a:lnTo>
                  <a:pt x="9072078" y="1854745"/>
                </a:lnTo>
                <a:lnTo>
                  <a:pt x="9051551" y="1879501"/>
                </a:lnTo>
                <a:lnTo>
                  <a:pt x="9041288" y="1898217"/>
                </a:lnTo>
                <a:lnTo>
                  <a:pt x="9041288" y="1904255"/>
                </a:lnTo>
                <a:lnTo>
                  <a:pt x="9041288" y="1912707"/>
                </a:lnTo>
                <a:lnTo>
                  <a:pt x="9043099" y="1918747"/>
                </a:lnTo>
                <a:lnTo>
                  <a:pt x="9047325" y="1929007"/>
                </a:lnTo>
                <a:lnTo>
                  <a:pt x="9051551" y="1937460"/>
                </a:lnTo>
                <a:lnTo>
                  <a:pt x="9051551" y="1943499"/>
                </a:lnTo>
                <a:lnTo>
                  <a:pt x="9029213" y="1953762"/>
                </a:lnTo>
                <a:lnTo>
                  <a:pt x="9005062" y="1957991"/>
                </a:lnTo>
                <a:lnTo>
                  <a:pt x="8972459" y="1962217"/>
                </a:lnTo>
                <a:lnTo>
                  <a:pt x="8942270" y="1962217"/>
                </a:lnTo>
                <a:lnTo>
                  <a:pt x="8942270" y="1922972"/>
                </a:lnTo>
                <a:lnTo>
                  <a:pt x="8909667" y="1929007"/>
                </a:lnTo>
                <a:lnTo>
                  <a:pt x="8881290" y="1941083"/>
                </a:lnTo>
                <a:lnTo>
                  <a:pt x="8857141" y="1936857"/>
                </a:lnTo>
                <a:lnTo>
                  <a:pt x="8839027" y="1914519"/>
                </a:lnTo>
                <a:lnTo>
                  <a:pt x="8768388" y="1904255"/>
                </a:lnTo>
                <a:lnTo>
                  <a:pt x="8744237" y="1929007"/>
                </a:lnTo>
                <a:lnTo>
                  <a:pt x="8715861" y="1947725"/>
                </a:lnTo>
                <a:lnTo>
                  <a:pt x="8691710" y="1968254"/>
                </a:lnTo>
                <a:lnTo>
                  <a:pt x="8677824" y="1994818"/>
                </a:lnTo>
                <a:lnTo>
                  <a:pt x="8663938" y="2019571"/>
                </a:lnTo>
                <a:lnTo>
                  <a:pt x="8650052" y="2044325"/>
                </a:lnTo>
                <a:lnTo>
                  <a:pt x="8631938" y="2063041"/>
                </a:lnTo>
                <a:lnTo>
                  <a:pt x="8575186" y="2081758"/>
                </a:lnTo>
                <a:lnTo>
                  <a:pt x="8561298" y="2096249"/>
                </a:lnTo>
                <a:lnTo>
                  <a:pt x="8551036" y="2112551"/>
                </a:lnTo>
                <a:lnTo>
                  <a:pt x="8540771" y="2127039"/>
                </a:lnTo>
                <a:lnTo>
                  <a:pt x="8516620" y="2145756"/>
                </a:lnTo>
                <a:lnTo>
                  <a:pt x="8516620" y="2166279"/>
                </a:lnTo>
                <a:lnTo>
                  <a:pt x="8546808" y="2166279"/>
                </a:lnTo>
                <a:lnTo>
                  <a:pt x="8551036" y="2178354"/>
                </a:lnTo>
                <a:lnTo>
                  <a:pt x="8555262" y="2184393"/>
                </a:lnTo>
                <a:lnTo>
                  <a:pt x="8557072" y="2192846"/>
                </a:lnTo>
                <a:lnTo>
                  <a:pt x="8564922" y="2198885"/>
                </a:lnTo>
                <a:lnTo>
                  <a:pt x="8570958" y="2203111"/>
                </a:lnTo>
                <a:lnTo>
                  <a:pt x="8584846" y="2207336"/>
                </a:lnTo>
                <a:lnTo>
                  <a:pt x="8592694" y="2198885"/>
                </a:lnTo>
                <a:lnTo>
                  <a:pt x="8598732" y="2194656"/>
                </a:lnTo>
                <a:lnTo>
                  <a:pt x="8610808" y="2192846"/>
                </a:lnTo>
                <a:lnTo>
                  <a:pt x="8621070" y="2192846"/>
                </a:lnTo>
                <a:lnTo>
                  <a:pt x="8639184" y="2192846"/>
                </a:lnTo>
                <a:lnTo>
                  <a:pt x="8653070" y="2209148"/>
                </a:lnTo>
                <a:lnTo>
                  <a:pt x="8663335" y="2223638"/>
                </a:lnTo>
                <a:lnTo>
                  <a:pt x="8669372" y="2242353"/>
                </a:lnTo>
                <a:lnTo>
                  <a:pt x="8677221" y="2271335"/>
                </a:lnTo>
                <a:lnTo>
                  <a:pt x="8681447" y="2290054"/>
                </a:lnTo>
                <a:lnTo>
                  <a:pt x="8677221" y="2300318"/>
                </a:lnTo>
                <a:lnTo>
                  <a:pt x="8666956" y="2310581"/>
                </a:lnTo>
                <a:lnTo>
                  <a:pt x="8662730" y="2329297"/>
                </a:lnTo>
                <a:lnTo>
                  <a:pt x="8662730" y="2349823"/>
                </a:lnTo>
                <a:lnTo>
                  <a:pt x="8668769" y="2368539"/>
                </a:lnTo>
                <a:lnTo>
                  <a:pt x="8676616" y="2387255"/>
                </a:lnTo>
                <a:lnTo>
                  <a:pt x="8682655" y="2412009"/>
                </a:lnTo>
                <a:lnTo>
                  <a:pt x="8662127" y="2434347"/>
                </a:lnTo>
                <a:lnTo>
                  <a:pt x="8648241" y="2459103"/>
                </a:lnTo>
                <a:lnTo>
                  <a:pt x="8637977" y="2483857"/>
                </a:lnTo>
                <a:lnTo>
                  <a:pt x="8624091" y="2517063"/>
                </a:lnTo>
                <a:lnTo>
                  <a:pt x="8616241" y="2523101"/>
                </a:lnTo>
                <a:lnTo>
                  <a:pt x="8598127" y="2545439"/>
                </a:lnTo>
                <a:lnTo>
                  <a:pt x="8577600" y="2570196"/>
                </a:lnTo>
                <a:lnTo>
                  <a:pt x="8555262" y="2599175"/>
                </a:lnTo>
                <a:lnTo>
                  <a:pt x="8531111" y="2623928"/>
                </a:lnTo>
                <a:lnTo>
                  <a:pt x="8510584" y="2648682"/>
                </a:lnTo>
                <a:lnTo>
                  <a:pt x="8496698" y="2667398"/>
                </a:lnTo>
                <a:lnTo>
                  <a:pt x="8488848" y="2675853"/>
                </a:lnTo>
                <a:lnTo>
                  <a:pt x="8464698" y="2681890"/>
                </a:lnTo>
                <a:lnTo>
                  <a:pt x="8440547" y="2677664"/>
                </a:lnTo>
                <a:lnTo>
                  <a:pt x="8418209" y="2677664"/>
                </a:lnTo>
                <a:lnTo>
                  <a:pt x="8397681" y="2681890"/>
                </a:lnTo>
                <a:lnTo>
                  <a:pt x="8379567" y="2700607"/>
                </a:lnTo>
                <a:lnTo>
                  <a:pt x="8365681" y="2721134"/>
                </a:lnTo>
                <a:lnTo>
                  <a:pt x="8355417" y="2743474"/>
                </a:lnTo>
                <a:lnTo>
                  <a:pt x="8341531" y="2764001"/>
                </a:lnTo>
                <a:lnTo>
                  <a:pt x="8321003" y="2778492"/>
                </a:lnTo>
                <a:lnTo>
                  <a:pt x="8316777" y="2778492"/>
                </a:lnTo>
                <a:lnTo>
                  <a:pt x="8312551" y="2782718"/>
                </a:lnTo>
                <a:lnTo>
                  <a:pt x="8308323" y="2782718"/>
                </a:lnTo>
                <a:lnTo>
                  <a:pt x="8302286" y="2782718"/>
                </a:lnTo>
                <a:lnTo>
                  <a:pt x="8294437" y="2786944"/>
                </a:lnTo>
                <a:lnTo>
                  <a:pt x="8302286" y="2807472"/>
                </a:lnTo>
                <a:lnTo>
                  <a:pt x="8316172" y="2829809"/>
                </a:lnTo>
                <a:lnTo>
                  <a:pt x="8326437" y="2854565"/>
                </a:lnTo>
                <a:lnTo>
                  <a:pt x="8340323" y="2879318"/>
                </a:lnTo>
                <a:lnTo>
                  <a:pt x="8346362" y="2901656"/>
                </a:lnTo>
                <a:lnTo>
                  <a:pt x="8350588" y="2926411"/>
                </a:lnTo>
                <a:lnTo>
                  <a:pt x="8344549" y="2942712"/>
                </a:lnTo>
                <a:lnTo>
                  <a:pt x="8330663" y="2957201"/>
                </a:lnTo>
                <a:lnTo>
                  <a:pt x="8302286" y="2969276"/>
                </a:lnTo>
                <a:lnTo>
                  <a:pt x="8255797" y="2975315"/>
                </a:lnTo>
                <a:lnTo>
                  <a:pt x="8255797" y="2956598"/>
                </a:lnTo>
                <a:lnTo>
                  <a:pt x="8251569" y="2940297"/>
                </a:lnTo>
                <a:lnTo>
                  <a:pt x="8251569" y="2915544"/>
                </a:lnTo>
                <a:lnTo>
                  <a:pt x="8255797" y="2886562"/>
                </a:lnTo>
                <a:lnTo>
                  <a:pt x="8255797" y="2864225"/>
                </a:lnTo>
                <a:lnTo>
                  <a:pt x="8245533" y="2864225"/>
                </a:lnTo>
                <a:lnTo>
                  <a:pt x="8237683" y="2864225"/>
                </a:lnTo>
                <a:lnTo>
                  <a:pt x="8231647" y="2864225"/>
                </a:lnTo>
                <a:lnTo>
                  <a:pt x="8227421" y="2864225"/>
                </a:lnTo>
                <a:lnTo>
                  <a:pt x="8223195" y="2859998"/>
                </a:lnTo>
                <a:lnTo>
                  <a:pt x="8217156" y="2858186"/>
                </a:lnTo>
                <a:lnTo>
                  <a:pt x="8209307" y="2846111"/>
                </a:lnTo>
                <a:lnTo>
                  <a:pt x="8217156" y="2835848"/>
                </a:lnTo>
                <a:lnTo>
                  <a:pt x="8223195" y="2825583"/>
                </a:lnTo>
                <a:lnTo>
                  <a:pt x="8227421" y="2815321"/>
                </a:lnTo>
                <a:lnTo>
                  <a:pt x="8235268" y="2800830"/>
                </a:lnTo>
                <a:lnTo>
                  <a:pt x="8217156" y="2800830"/>
                </a:lnTo>
                <a:lnTo>
                  <a:pt x="8194818" y="2796604"/>
                </a:lnTo>
                <a:lnTo>
                  <a:pt x="8170667" y="2802641"/>
                </a:lnTo>
                <a:lnTo>
                  <a:pt x="8142290" y="2814716"/>
                </a:lnTo>
                <a:lnTo>
                  <a:pt x="8118140" y="2824980"/>
                </a:lnTo>
                <a:lnTo>
                  <a:pt x="8118140" y="2816529"/>
                </a:lnTo>
                <a:lnTo>
                  <a:pt x="8122366" y="2806264"/>
                </a:lnTo>
                <a:lnTo>
                  <a:pt x="8126592" y="2800225"/>
                </a:lnTo>
                <a:lnTo>
                  <a:pt x="8128404" y="2788152"/>
                </a:lnTo>
                <a:lnTo>
                  <a:pt x="8132630" y="2782114"/>
                </a:lnTo>
                <a:lnTo>
                  <a:pt x="8138667" y="2767623"/>
                </a:lnTo>
                <a:lnTo>
                  <a:pt x="8132630" y="2767623"/>
                </a:lnTo>
                <a:lnTo>
                  <a:pt x="8126592" y="2763396"/>
                </a:lnTo>
                <a:lnTo>
                  <a:pt x="8118743" y="2763396"/>
                </a:lnTo>
                <a:lnTo>
                  <a:pt x="8108480" y="2759171"/>
                </a:lnTo>
                <a:lnTo>
                  <a:pt x="8086142" y="2781511"/>
                </a:lnTo>
                <a:lnTo>
                  <a:pt x="8061991" y="2800225"/>
                </a:lnTo>
                <a:lnTo>
                  <a:pt x="8037840" y="2820754"/>
                </a:lnTo>
                <a:lnTo>
                  <a:pt x="8023952" y="2845508"/>
                </a:lnTo>
                <a:lnTo>
                  <a:pt x="8037840" y="2853960"/>
                </a:lnTo>
                <a:lnTo>
                  <a:pt x="8048103" y="2859998"/>
                </a:lnTo>
                <a:lnTo>
                  <a:pt x="8055952" y="2868450"/>
                </a:lnTo>
                <a:lnTo>
                  <a:pt x="8061991" y="2874487"/>
                </a:lnTo>
                <a:lnTo>
                  <a:pt x="8069838" y="2886562"/>
                </a:lnTo>
                <a:lnTo>
                  <a:pt x="8090366" y="2874487"/>
                </a:lnTo>
                <a:lnTo>
                  <a:pt x="8108480" y="2868450"/>
                </a:lnTo>
                <a:lnTo>
                  <a:pt x="8126592" y="2868450"/>
                </a:lnTo>
                <a:lnTo>
                  <a:pt x="8147119" y="2878713"/>
                </a:lnTo>
                <a:lnTo>
                  <a:pt x="8157384" y="2878713"/>
                </a:lnTo>
                <a:lnTo>
                  <a:pt x="8157384" y="2903468"/>
                </a:lnTo>
                <a:lnTo>
                  <a:pt x="8118743" y="2903468"/>
                </a:lnTo>
                <a:lnTo>
                  <a:pt x="8104857" y="2922185"/>
                </a:lnTo>
                <a:lnTo>
                  <a:pt x="8090971" y="2936674"/>
                </a:lnTo>
                <a:lnTo>
                  <a:pt x="8080706" y="2951164"/>
                </a:lnTo>
                <a:lnTo>
                  <a:pt x="8070443" y="2975918"/>
                </a:lnTo>
                <a:lnTo>
                  <a:pt x="8098820" y="2994635"/>
                </a:lnTo>
                <a:lnTo>
                  <a:pt x="8115121" y="3023614"/>
                </a:lnTo>
                <a:lnTo>
                  <a:pt x="8129007" y="3062859"/>
                </a:lnTo>
                <a:lnTo>
                  <a:pt x="8136857" y="3102103"/>
                </a:lnTo>
                <a:lnTo>
                  <a:pt x="8138667" y="3145575"/>
                </a:lnTo>
                <a:lnTo>
                  <a:pt x="8138667" y="3183612"/>
                </a:lnTo>
                <a:lnTo>
                  <a:pt x="8114517" y="3199914"/>
                </a:lnTo>
                <a:lnTo>
                  <a:pt x="8100631" y="3228893"/>
                </a:lnTo>
                <a:lnTo>
                  <a:pt x="8086745" y="3255459"/>
                </a:lnTo>
                <a:lnTo>
                  <a:pt x="8070443" y="3284439"/>
                </a:lnTo>
                <a:lnTo>
                  <a:pt x="8034217" y="3323683"/>
                </a:lnTo>
                <a:lnTo>
                  <a:pt x="7987728" y="3352663"/>
                </a:lnTo>
                <a:lnTo>
                  <a:pt x="7938824" y="3373193"/>
                </a:lnTo>
                <a:lnTo>
                  <a:pt x="7882071" y="3391907"/>
                </a:lnTo>
                <a:lnTo>
                  <a:pt x="7829543" y="3402172"/>
                </a:lnTo>
                <a:lnTo>
                  <a:pt x="7829543" y="3416663"/>
                </a:lnTo>
                <a:lnTo>
                  <a:pt x="7829543" y="3425115"/>
                </a:lnTo>
                <a:lnTo>
                  <a:pt x="7829543" y="3431152"/>
                </a:lnTo>
                <a:lnTo>
                  <a:pt x="7829543" y="3435380"/>
                </a:lnTo>
                <a:lnTo>
                  <a:pt x="7833769" y="3439606"/>
                </a:lnTo>
                <a:lnTo>
                  <a:pt x="7833769" y="3449869"/>
                </a:lnTo>
                <a:lnTo>
                  <a:pt x="7835582" y="3460133"/>
                </a:lnTo>
                <a:lnTo>
                  <a:pt x="7829543" y="3468586"/>
                </a:lnTo>
                <a:lnTo>
                  <a:pt x="7821694" y="3474622"/>
                </a:lnTo>
                <a:lnTo>
                  <a:pt x="7819883" y="3478850"/>
                </a:lnTo>
                <a:lnTo>
                  <a:pt x="7812034" y="3484887"/>
                </a:lnTo>
                <a:lnTo>
                  <a:pt x="7798148" y="3493339"/>
                </a:lnTo>
                <a:lnTo>
                  <a:pt x="7793922" y="3493339"/>
                </a:lnTo>
                <a:lnTo>
                  <a:pt x="7792109" y="3497565"/>
                </a:lnTo>
                <a:lnTo>
                  <a:pt x="7787883" y="3497565"/>
                </a:lnTo>
                <a:lnTo>
                  <a:pt x="7783657" y="3497565"/>
                </a:lnTo>
                <a:lnTo>
                  <a:pt x="7777619" y="3499378"/>
                </a:lnTo>
                <a:lnTo>
                  <a:pt x="7773392" y="3489113"/>
                </a:lnTo>
                <a:lnTo>
                  <a:pt x="7769166" y="3478850"/>
                </a:lnTo>
                <a:lnTo>
                  <a:pt x="7769166" y="3468586"/>
                </a:lnTo>
                <a:lnTo>
                  <a:pt x="7769166" y="3449869"/>
                </a:lnTo>
                <a:lnTo>
                  <a:pt x="7777016" y="3445643"/>
                </a:lnTo>
                <a:lnTo>
                  <a:pt x="7783054" y="3445643"/>
                </a:lnTo>
                <a:lnTo>
                  <a:pt x="7790902" y="3441417"/>
                </a:lnTo>
                <a:lnTo>
                  <a:pt x="7792714" y="3435380"/>
                </a:lnTo>
                <a:lnTo>
                  <a:pt x="7796940" y="3426926"/>
                </a:lnTo>
                <a:lnTo>
                  <a:pt x="7792714" y="3420889"/>
                </a:lnTo>
                <a:lnTo>
                  <a:pt x="7786676" y="3410624"/>
                </a:lnTo>
                <a:lnTo>
                  <a:pt x="7782449" y="3402172"/>
                </a:lnTo>
                <a:lnTo>
                  <a:pt x="7776413" y="3397946"/>
                </a:lnTo>
                <a:lnTo>
                  <a:pt x="7772187" y="3397946"/>
                </a:lnTo>
                <a:lnTo>
                  <a:pt x="7761922" y="3396135"/>
                </a:lnTo>
                <a:lnTo>
                  <a:pt x="7749847" y="3396135"/>
                </a:lnTo>
                <a:lnTo>
                  <a:pt x="7737771" y="3412437"/>
                </a:lnTo>
                <a:lnTo>
                  <a:pt x="7723885" y="3424512"/>
                </a:lnTo>
                <a:lnTo>
                  <a:pt x="7711810" y="3434775"/>
                </a:lnTo>
                <a:lnTo>
                  <a:pt x="7701545" y="3453492"/>
                </a:lnTo>
                <a:lnTo>
                  <a:pt x="7697319" y="3482472"/>
                </a:lnTo>
                <a:lnTo>
                  <a:pt x="7729924" y="3513264"/>
                </a:lnTo>
                <a:lnTo>
                  <a:pt x="7754073" y="3546471"/>
                </a:lnTo>
                <a:lnTo>
                  <a:pt x="7776413" y="3581488"/>
                </a:lnTo>
                <a:lnTo>
                  <a:pt x="7786676" y="3628581"/>
                </a:lnTo>
                <a:lnTo>
                  <a:pt x="7790902" y="3685940"/>
                </a:lnTo>
                <a:lnTo>
                  <a:pt x="7673170" y="3782541"/>
                </a:lnTo>
                <a:lnTo>
                  <a:pt x="7659283" y="3782541"/>
                </a:lnTo>
                <a:lnTo>
                  <a:pt x="7649020" y="3743296"/>
                </a:lnTo>
                <a:lnTo>
                  <a:pt x="7626680" y="3714315"/>
                </a:lnTo>
                <a:lnTo>
                  <a:pt x="7598303" y="3689561"/>
                </a:lnTo>
                <a:lnTo>
                  <a:pt x="7568116" y="3664807"/>
                </a:lnTo>
                <a:lnTo>
                  <a:pt x="7535513" y="3638241"/>
                </a:lnTo>
                <a:lnTo>
                  <a:pt x="7521627" y="3695600"/>
                </a:lnTo>
                <a:lnTo>
                  <a:pt x="7503513" y="3742691"/>
                </a:lnTo>
                <a:lnTo>
                  <a:pt x="7521627" y="3752956"/>
                </a:lnTo>
                <a:lnTo>
                  <a:pt x="7529474" y="3767447"/>
                </a:lnTo>
                <a:lnTo>
                  <a:pt x="7531287" y="3786162"/>
                </a:lnTo>
                <a:lnTo>
                  <a:pt x="7543362" y="3806691"/>
                </a:lnTo>
                <a:lnTo>
                  <a:pt x="7545173" y="3810917"/>
                </a:lnTo>
                <a:lnTo>
                  <a:pt x="7553022" y="3810917"/>
                </a:lnTo>
                <a:lnTo>
                  <a:pt x="7559059" y="3810917"/>
                </a:lnTo>
                <a:lnTo>
                  <a:pt x="7566908" y="3810917"/>
                </a:lnTo>
                <a:lnTo>
                  <a:pt x="7572946" y="3815143"/>
                </a:lnTo>
                <a:lnTo>
                  <a:pt x="7601321" y="3844123"/>
                </a:lnTo>
                <a:lnTo>
                  <a:pt x="7623661" y="3887594"/>
                </a:lnTo>
                <a:lnTo>
                  <a:pt x="7637547" y="3937103"/>
                </a:lnTo>
                <a:lnTo>
                  <a:pt x="7639360" y="3988422"/>
                </a:lnTo>
                <a:lnTo>
                  <a:pt x="7622253" y="3988422"/>
                </a:lnTo>
                <a:lnTo>
                  <a:pt x="7630303" y="3998083"/>
                </a:lnTo>
                <a:lnTo>
                  <a:pt x="7652641" y="4028874"/>
                </a:lnTo>
                <a:lnTo>
                  <a:pt x="7676792" y="4065705"/>
                </a:lnTo>
                <a:lnTo>
                  <a:pt x="7711205" y="4094684"/>
                </a:lnTo>
                <a:lnTo>
                  <a:pt x="7705169" y="4129703"/>
                </a:lnTo>
                <a:lnTo>
                  <a:pt x="7705169" y="4172571"/>
                </a:lnTo>
                <a:lnTo>
                  <a:pt x="7733545" y="4176797"/>
                </a:lnTo>
                <a:lnTo>
                  <a:pt x="7751657" y="4182833"/>
                </a:lnTo>
                <a:lnTo>
                  <a:pt x="7764338" y="4195514"/>
                </a:lnTo>
                <a:lnTo>
                  <a:pt x="7782450" y="4205776"/>
                </a:lnTo>
                <a:lnTo>
                  <a:pt x="7804788" y="4205776"/>
                </a:lnTo>
                <a:lnTo>
                  <a:pt x="7821091" y="4197324"/>
                </a:lnTo>
                <a:lnTo>
                  <a:pt x="7834977" y="4191286"/>
                </a:lnTo>
                <a:lnTo>
                  <a:pt x="7849468" y="4187060"/>
                </a:lnTo>
                <a:lnTo>
                  <a:pt x="7881466" y="4197324"/>
                </a:lnTo>
                <a:lnTo>
                  <a:pt x="7918295" y="4211813"/>
                </a:lnTo>
                <a:lnTo>
                  <a:pt x="7952710" y="4230530"/>
                </a:lnTo>
                <a:lnTo>
                  <a:pt x="7984708" y="4245021"/>
                </a:lnTo>
                <a:lnTo>
                  <a:pt x="7981087" y="4245021"/>
                </a:lnTo>
                <a:lnTo>
                  <a:pt x="7976861" y="4249247"/>
                </a:lnTo>
                <a:lnTo>
                  <a:pt x="7972635" y="4249247"/>
                </a:lnTo>
                <a:lnTo>
                  <a:pt x="7966596" y="4252870"/>
                </a:lnTo>
                <a:lnTo>
                  <a:pt x="7946671" y="4259512"/>
                </a:lnTo>
                <a:lnTo>
                  <a:pt x="7906221" y="4259512"/>
                </a:lnTo>
                <a:lnTo>
                  <a:pt x="7861541" y="4252870"/>
                </a:lnTo>
                <a:lnTo>
                  <a:pt x="7815052" y="4240795"/>
                </a:lnTo>
                <a:lnTo>
                  <a:pt x="7764338" y="4230530"/>
                </a:lnTo>
                <a:lnTo>
                  <a:pt x="7725696" y="4220267"/>
                </a:lnTo>
                <a:lnTo>
                  <a:pt x="7695509" y="4205776"/>
                </a:lnTo>
                <a:lnTo>
                  <a:pt x="7681018" y="4197324"/>
                </a:lnTo>
                <a:lnTo>
                  <a:pt x="7687057" y="4191286"/>
                </a:lnTo>
                <a:lnTo>
                  <a:pt x="7691283" y="4187060"/>
                </a:lnTo>
                <a:lnTo>
                  <a:pt x="7695509" y="4181023"/>
                </a:lnTo>
                <a:lnTo>
                  <a:pt x="7652641" y="4168947"/>
                </a:lnTo>
                <a:lnTo>
                  <a:pt x="7616417" y="4148420"/>
                </a:lnTo>
                <a:lnTo>
                  <a:pt x="7583812" y="4115212"/>
                </a:lnTo>
                <a:lnTo>
                  <a:pt x="7559664" y="4080194"/>
                </a:lnTo>
                <a:lnTo>
                  <a:pt x="7534908" y="4040949"/>
                </a:lnTo>
                <a:lnTo>
                  <a:pt x="7514985" y="3999894"/>
                </a:lnTo>
                <a:lnTo>
                  <a:pt x="7492645" y="3969101"/>
                </a:lnTo>
                <a:lnTo>
                  <a:pt x="7472118" y="3942537"/>
                </a:lnTo>
                <a:lnTo>
                  <a:pt x="7450383" y="3925631"/>
                </a:lnTo>
                <a:lnTo>
                  <a:pt x="7425629" y="3903293"/>
                </a:lnTo>
                <a:lnTo>
                  <a:pt x="7403289" y="3882765"/>
                </a:lnTo>
                <a:lnTo>
                  <a:pt x="7393629" y="3849557"/>
                </a:lnTo>
                <a:lnTo>
                  <a:pt x="7460043" y="3858009"/>
                </a:lnTo>
                <a:lnTo>
                  <a:pt x="7486609" y="3888802"/>
                </a:lnTo>
                <a:lnTo>
                  <a:pt x="7514985" y="3907519"/>
                </a:lnTo>
                <a:lnTo>
                  <a:pt x="7543362" y="3925631"/>
                </a:lnTo>
                <a:lnTo>
                  <a:pt x="7548358" y="3928085"/>
                </a:lnTo>
                <a:lnTo>
                  <a:pt x="7541549" y="3911744"/>
                </a:lnTo>
                <a:lnTo>
                  <a:pt x="7533702" y="3878538"/>
                </a:lnTo>
                <a:lnTo>
                  <a:pt x="7523437" y="3849557"/>
                </a:lnTo>
                <a:lnTo>
                  <a:pt x="7513173" y="3820577"/>
                </a:lnTo>
                <a:lnTo>
                  <a:pt x="7495061" y="3795824"/>
                </a:lnTo>
                <a:lnTo>
                  <a:pt x="7495061" y="3789785"/>
                </a:lnTo>
                <a:lnTo>
                  <a:pt x="7476949" y="3795824"/>
                </a:lnTo>
                <a:lnTo>
                  <a:pt x="7476949" y="3789785"/>
                </a:lnTo>
                <a:lnTo>
                  <a:pt x="7470910" y="3760805"/>
                </a:lnTo>
                <a:lnTo>
                  <a:pt x="7470910" y="3723976"/>
                </a:lnTo>
                <a:lnTo>
                  <a:pt x="7470910" y="3684732"/>
                </a:lnTo>
                <a:lnTo>
                  <a:pt x="7470910" y="3641260"/>
                </a:lnTo>
                <a:lnTo>
                  <a:pt x="7466684" y="3602015"/>
                </a:lnTo>
                <a:lnTo>
                  <a:pt x="7452798" y="3568810"/>
                </a:lnTo>
                <a:lnTo>
                  <a:pt x="7430458" y="3544056"/>
                </a:lnTo>
                <a:lnTo>
                  <a:pt x="7424421" y="3550093"/>
                </a:lnTo>
                <a:lnTo>
                  <a:pt x="7414156" y="3558547"/>
                </a:lnTo>
                <a:lnTo>
                  <a:pt x="7406307" y="3562771"/>
                </a:lnTo>
                <a:lnTo>
                  <a:pt x="7392421" y="3564583"/>
                </a:lnTo>
                <a:lnTo>
                  <a:pt x="7378535" y="3564583"/>
                </a:lnTo>
                <a:lnTo>
                  <a:pt x="7374309" y="3564583"/>
                </a:lnTo>
                <a:lnTo>
                  <a:pt x="7374309" y="3562771"/>
                </a:lnTo>
                <a:lnTo>
                  <a:pt x="7372497" y="3562771"/>
                </a:lnTo>
                <a:lnTo>
                  <a:pt x="7368270" y="3558547"/>
                </a:lnTo>
                <a:lnTo>
                  <a:pt x="7368270" y="3515074"/>
                </a:lnTo>
                <a:lnTo>
                  <a:pt x="7358008" y="3480058"/>
                </a:lnTo>
                <a:lnTo>
                  <a:pt x="7344122" y="3451076"/>
                </a:lnTo>
                <a:lnTo>
                  <a:pt x="7321782" y="3424512"/>
                </a:lnTo>
                <a:lnTo>
                  <a:pt x="7305480" y="3395531"/>
                </a:lnTo>
                <a:lnTo>
                  <a:pt x="7283142" y="3360512"/>
                </a:lnTo>
                <a:lnTo>
                  <a:pt x="7277103" y="3366551"/>
                </a:lnTo>
                <a:lnTo>
                  <a:pt x="7272877" y="3370777"/>
                </a:lnTo>
                <a:lnTo>
                  <a:pt x="7268651" y="3379229"/>
                </a:lnTo>
                <a:lnTo>
                  <a:pt x="7264425" y="3381040"/>
                </a:lnTo>
                <a:lnTo>
                  <a:pt x="7262613" y="3385268"/>
                </a:lnTo>
                <a:lnTo>
                  <a:pt x="7230010" y="3389494"/>
                </a:lnTo>
                <a:lnTo>
                  <a:pt x="7201633" y="3385268"/>
                </a:lnTo>
                <a:lnTo>
                  <a:pt x="7173256" y="3385268"/>
                </a:lnTo>
                <a:lnTo>
                  <a:pt x="7165409" y="3414247"/>
                </a:lnTo>
                <a:lnTo>
                  <a:pt x="7155144" y="3428738"/>
                </a:lnTo>
                <a:lnTo>
                  <a:pt x="7149106" y="3432964"/>
                </a:lnTo>
                <a:lnTo>
                  <a:pt x="7135220" y="3432964"/>
                </a:lnTo>
                <a:lnTo>
                  <a:pt x="7121334" y="3437190"/>
                </a:lnTo>
                <a:lnTo>
                  <a:pt x="7107448" y="3447453"/>
                </a:lnTo>
                <a:lnTo>
                  <a:pt x="7083297" y="3511453"/>
                </a:lnTo>
                <a:lnTo>
                  <a:pt x="7050694" y="3511453"/>
                </a:lnTo>
                <a:lnTo>
                  <a:pt x="7032582" y="3525942"/>
                </a:lnTo>
                <a:lnTo>
                  <a:pt x="7014468" y="3544659"/>
                </a:lnTo>
                <a:lnTo>
                  <a:pt x="6990317" y="3559150"/>
                </a:lnTo>
                <a:lnTo>
                  <a:pt x="6984281" y="3630997"/>
                </a:lnTo>
                <a:lnTo>
                  <a:pt x="6966169" y="3692579"/>
                </a:lnTo>
                <a:lnTo>
                  <a:pt x="6942018" y="3742088"/>
                </a:lnTo>
                <a:lnTo>
                  <a:pt x="6903377" y="3789182"/>
                </a:lnTo>
                <a:lnTo>
                  <a:pt x="6899150" y="3789182"/>
                </a:lnTo>
                <a:lnTo>
                  <a:pt x="6894924" y="3784956"/>
                </a:lnTo>
                <a:lnTo>
                  <a:pt x="6890698" y="3784956"/>
                </a:lnTo>
                <a:lnTo>
                  <a:pt x="6888886" y="3780730"/>
                </a:lnTo>
                <a:lnTo>
                  <a:pt x="6866548" y="3755974"/>
                </a:lnTo>
                <a:lnTo>
                  <a:pt x="6846020" y="3716730"/>
                </a:lnTo>
                <a:lnTo>
                  <a:pt x="6833945" y="3683524"/>
                </a:lnTo>
                <a:lnTo>
                  <a:pt x="6832132" y="3677486"/>
                </a:lnTo>
                <a:lnTo>
                  <a:pt x="6833945" y="3669034"/>
                </a:lnTo>
                <a:lnTo>
                  <a:pt x="6838171" y="3662997"/>
                </a:lnTo>
                <a:lnTo>
                  <a:pt x="6842397" y="3658769"/>
                </a:lnTo>
                <a:lnTo>
                  <a:pt x="6842397" y="3654543"/>
                </a:lnTo>
                <a:lnTo>
                  <a:pt x="6806173" y="3600810"/>
                </a:lnTo>
                <a:lnTo>
                  <a:pt x="6782022" y="3543451"/>
                </a:lnTo>
                <a:lnTo>
                  <a:pt x="6765719" y="3481869"/>
                </a:lnTo>
                <a:lnTo>
                  <a:pt x="6757872" y="3407606"/>
                </a:lnTo>
                <a:lnTo>
                  <a:pt x="6733721" y="3409417"/>
                </a:lnTo>
                <a:lnTo>
                  <a:pt x="6715609" y="3409417"/>
                </a:lnTo>
                <a:lnTo>
                  <a:pt x="6695079" y="3407606"/>
                </a:lnTo>
                <a:lnTo>
                  <a:pt x="6687230" y="3399154"/>
                </a:lnTo>
                <a:lnTo>
                  <a:pt x="6676967" y="3393115"/>
                </a:lnTo>
                <a:lnTo>
                  <a:pt x="6669118" y="3384663"/>
                </a:lnTo>
                <a:lnTo>
                  <a:pt x="6663081" y="3378626"/>
                </a:lnTo>
                <a:lnTo>
                  <a:pt x="6669118" y="3352060"/>
                </a:lnTo>
                <a:lnTo>
                  <a:pt x="6655232" y="3331533"/>
                </a:lnTo>
                <a:lnTo>
                  <a:pt x="6631081" y="3312816"/>
                </a:lnTo>
                <a:lnTo>
                  <a:pt x="6606931" y="3296514"/>
                </a:lnTo>
                <a:lnTo>
                  <a:pt x="6584593" y="3274174"/>
                </a:lnTo>
                <a:lnTo>
                  <a:pt x="6526028" y="3282628"/>
                </a:lnTo>
                <a:lnTo>
                  <a:pt x="6465049" y="3282628"/>
                </a:lnTo>
                <a:lnTo>
                  <a:pt x="6404067" y="3278402"/>
                </a:lnTo>
                <a:lnTo>
                  <a:pt x="6345503" y="3274174"/>
                </a:lnTo>
                <a:lnTo>
                  <a:pt x="6335240" y="3253647"/>
                </a:lnTo>
                <a:lnTo>
                  <a:pt x="6321353" y="3227083"/>
                </a:lnTo>
                <a:lnTo>
                  <a:pt x="6299014" y="3235535"/>
                </a:lnTo>
                <a:lnTo>
                  <a:pt x="6285128" y="3239761"/>
                </a:lnTo>
                <a:lnTo>
                  <a:pt x="6267014" y="3241571"/>
                </a:lnTo>
                <a:lnTo>
                  <a:pt x="6242864" y="3241571"/>
                </a:lnTo>
                <a:lnTo>
                  <a:pt x="6222336" y="3227083"/>
                </a:lnTo>
                <a:lnTo>
                  <a:pt x="6199998" y="3216818"/>
                </a:lnTo>
                <a:lnTo>
                  <a:pt x="6175847" y="3202327"/>
                </a:lnTo>
                <a:lnTo>
                  <a:pt x="6157735" y="3187838"/>
                </a:lnTo>
                <a:lnTo>
                  <a:pt x="6151697" y="3167309"/>
                </a:lnTo>
                <a:lnTo>
                  <a:pt x="6141434" y="3148594"/>
                </a:lnTo>
                <a:lnTo>
                  <a:pt x="6119094" y="3129877"/>
                </a:lnTo>
                <a:lnTo>
                  <a:pt x="6114868" y="3129877"/>
                </a:lnTo>
                <a:lnTo>
                  <a:pt x="6113057" y="3129877"/>
                </a:lnTo>
                <a:lnTo>
                  <a:pt x="6108829" y="3129877"/>
                </a:lnTo>
                <a:lnTo>
                  <a:pt x="6100982" y="3129877"/>
                </a:lnTo>
                <a:lnTo>
                  <a:pt x="6087094" y="3129877"/>
                </a:lnTo>
                <a:lnTo>
                  <a:pt x="6094943" y="3158857"/>
                </a:lnTo>
                <a:lnTo>
                  <a:pt x="6105208" y="3192064"/>
                </a:lnTo>
                <a:lnTo>
                  <a:pt x="6123320" y="3225270"/>
                </a:lnTo>
                <a:lnTo>
                  <a:pt x="6137206" y="3254252"/>
                </a:lnTo>
                <a:lnTo>
                  <a:pt x="6151094" y="3274779"/>
                </a:lnTo>
                <a:lnTo>
                  <a:pt x="6155320" y="3264514"/>
                </a:lnTo>
                <a:lnTo>
                  <a:pt x="6157131" y="3260288"/>
                </a:lnTo>
                <a:lnTo>
                  <a:pt x="6157131" y="3256062"/>
                </a:lnTo>
                <a:lnTo>
                  <a:pt x="6161357" y="3256062"/>
                </a:lnTo>
                <a:lnTo>
                  <a:pt x="6165583" y="3256062"/>
                </a:lnTo>
                <a:lnTo>
                  <a:pt x="6175847" y="3260288"/>
                </a:lnTo>
                <a:lnTo>
                  <a:pt x="6180074" y="3270553"/>
                </a:lnTo>
                <a:lnTo>
                  <a:pt x="6184300" y="3282628"/>
                </a:lnTo>
                <a:lnTo>
                  <a:pt x="6184300" y="3292891"/>
                </a:lnTo>
                <a:lnTo>
                  <a:pt x="6186110" y="3303156"/>
                </a:lnTo>
                <a:lnTo>
                  <a:pt x="6190338" y="3313419"/>
                </a:lnTo>
                <a:lnTo>
                  <a:pt x="6204224" y="3311608"/>
                </a:lnTo>
                <a:lnTo>
                  <a:pt x="6222336" y="3307382"/>
                </a:lnTo>
                <a:lnTo>
                  <a:pt x="6242864" y="3307382"/>
                </a:lnTo>
                <a:lnTo>
                  <a:pt x="6275469" y="3270553"/>
                </a:lnTo>
                <a:lnTo>
                  <a:pt x="6314108" y="3241571"/>
                </a:lnTo>
                <a:lnTo>
                  <a:pt x="6318334" y="3278402"/>
                </a:lnTo>
                <a:lnTo>
                  <a:pt x="6322560" y="3307382"/>
                </a:lnTo>
                <a:lnTo>
                  <a:pt x="6375088" y="3336362"/>
                </a:lnTo>
                <a:lnTo>
                  <a:pt x="6417350" y="3371380"/>
                </a:lnTo>
                <a:lnTo>
                  <a:pt x="6403464" y="3390097"/>
                </a:lnTo>
                <a:lnTo>
                  <a:pt x="6391389" y="3408814"/>
                </a:lnTo>
                <a:lnTo>
                  <a:pt x="6379314" y="3423304"/>
                </a:lnTo>
                <a:lnTo>
                  <a:pt x="6352748" y="3433567"/>
                </a:lnTo>
                <a:lnTo>
                  <a:pt x="6352748" y="3472812"/>
                </a:lnTo>
                <a:lnTo>
                  <a:pt x="6318334" y="3495152"/>
                </a:lnTo>
                <a:lnTo>
                  <a:pt x="6282108" y="3519905"/>
                </a:lnTo>
                <a:lnTo>
                  <a:pt x="6282108" y="3537414"/>
                </a:lnTo>
                <a:lnTo>
                  <a:pt x="6237430" y="3537414"/>
                </a:lnTo>
                <a:lnTo>
                  <a:pt x="6210866" y="3551905"/>
                </a:lnTo>
                <a:lnTo>
                  <a:pt x="6190338" y="3574243"/>
                </a:lnTo>
                <a:lnTo>
                  <a:pt x="6166188" y="3592960"/>
                </a:lnTo>
                <a:lnTo>
                  <a:pt x="6133585" y="3607451"/>
                </a:lnTo>
                <a:lnTo>
                  <a:pt x="6100982" y="3613488"/>
                </a:lnTo>
                <a:lnTo>
                  <a:pt x="6066566" y="3623752"/>
                </a:lnTo>
                <a:lnTo>
                  <a:pt x="6038190" y="3635828"/>
                </a:lnTo>
                <a:lnTo>
                  <a:pt x="6014039" y="3650317"/>
                </a:lnTo>
                <a:lnTo>
                  <a:pt x="5989890" y="3656355"/>
                </a:lnTo>
                <a:lnTo>
                  <a:pt x="5971776" y="3656355"/>
                </a:lnTo>
                <a:lnTo>
                  <a:pt x="5963927" y="3652129"/>
                </a:lnTo>
                <a:lnTo>
                  <a:pt x="5962116" y="3652129"/>
                </a:lnTo>
                <a:lnTo>
                  <a:pt x="5957890" y="3650317"/>
                </a:lnTo>
                <a:lnTo>
                  <a:pt x="5953664" y="3646091"/>
                </a:lnTo>
                <a:lnTo>
                  <a:pt x="5949438" y="3637638"/>
                </a:lnTo>
                <a:lnTo>
                  <a:pt x="5939173" y="3617111"/>
                </a:lnTo>
                <a:lnTo>
                  <a:pt x="5934947" y="3594771"/>
                </a:lnTo>
                <a:lnTo>
                  <a:pt x="5934947" y="3574243"/>
                </a:lnTo>
                <a:lnTo>
                  <a:pt x="5933137" y="3551905"/>
                </a:lnTo>
                <a:lnTo>
                  <a:pt x="5915023" y="3516887"/>
                </a:lnTo>
                <a:lnTo>
                  <a:pt x="5890874" y="3483679"/>
                </a:lnTo>
                <a:lnTo>
                  <a:pt x="5864308" y="3454700"/>
                </a:lnTo>
                <a:lnTo>
                  <a:pt x="5840157" y="3425718"/>
                </a:lnTo>
                <a:lnTo>
                  <a:pt x="5834121" y="3405191"/>
                </a:lnTo>
                <a:lnTo>
                  <a:pt x="5829892" y="3380437"/>
                </a:lnTo>
                <a:lnTo>
                  <a:pt x="5825666" y="3353871"/>
                </a:lnTo>
                <a:lnTo>
                  <a:pt x="5815404" y="3333343"/>
                </a:lnTo>
                <a:lnTo>
                  <a:pt x="5776762" y="3308590"/>
                </a:lnTo>
                <a:lnTo>
                  <a:pt x="5766499" y="3283836"/>
                </a:lnTo>
                <a:lnTo>
                  <a:pt x="5754424" y="3257270"/>
                </a:lnTo>
                <a:lnTo>
                  <a:pt x="5744159" y="3232516"/>
                </a:lnTo>
                <a:lnTo>
                  <a:pt x="5730273" y="3211989"/>
                </a:lnTo>
                <a:lnTo>
                  <a:pt x="5709746" y="3197498"/>
                </a:lnTo>
                <a:lnTo>
                  <a:pt x="5697671" y="3193272"/>
                </a:lnTo>
                <a:lnTo>
                  <a:pt x="5695860" y="3184818"/>
                </a:lnTo>
                <a:lnTo>
                  <a:pt x="5688011" y="3183007"/>
                </a:lnTo>
                <a:lnTo>
                  <a:pt x="5681972" y="3178781"/>
                </a:lnTo>
                <a:lnTo>
                  <a:pt x="5674123" y="3174555"/>
                </a:lnTo>
                <a:lnTo>
                  <a:pt x="5668086" y="3168517"/>
                </a:lnTo>
                <a:lnTo>
                  <a:pt x="5660237" y="3156443"/>
                </a:lnTo>
                <a:lnTo>
                  <a:pt x="5654200" y="3141952"/>
                </a:lnTo>
                <a:lnTo>
                  <a:pt x="5646351" y="3141952"/>
                </a:lnTo>
                <a:lnTo>
                  <a:pt x="5646351" y="3156443"/>
                </a:lnTo>
                <a:lnTo>
                  <a:pt x="5670501" y="3189649"/>
                </a:lnTo>
                <a:lnTo>
                  <a:pt x="5692840" y="3226478"/>
                </a:lnTo>
                <a:lnTo>
                  <a:pt x="5706727" y="3269948"/>
                </a:lnTo>
                <a:lnTo>
                  <a:pt x="5720613" y="3309193"/>
                </a:lnTo>
                <a:lnTo>
                  <a:pt x="5738726" y="3348437"/>
                </a:lnTo>
                <a:lnTo>
                  <a:pt x="5744764" y="3354476"/>
                </a:lnTo>
                <a:lnTo>
                  <a:pt x="5755027" y="3362928"/>
                </a:lnTo>
                <a:lnTo>
                  <a:pt x="5762876" y="3368964"/>
                </a:lnTo>
                <a:lnTo>
                  <a:pt x="5773141" y="3377419"/>
                </a:lnTo>
                <a:lnTo>
                  <a:pt x="5777367" y="3387681"/>
                </a:lnTo>
                <a:lnTo>
                  <a:pt x="5777367" y="3459529"/>
                </a:lnTo>
                <a:lnTo>
                  <a:pt x="5783404" y="3467983"/>
                </a:lnTo>
                <a:lnTo>
                  <a:pt x="5791253" y="3478245"/>
                </a:lnTo>
                <a:lnTo>
                  <a:pt x="5801518" y="3484284"/>
                </a:lnTo>
                <a:lnTo>
                  <a:pt x="5811780" y="3492736"/>
                </a:lnTo>
                <a:lnTo>
                  <a:pt x="5816007" y="3498773"/>
                </a:lnTo>
                <a:lnTo>
                  <a:pt x="5822045" y="3521113"/>
                </a:lnTo>
                <a:lnTo>
                  <a:pt x="5826271" y="3537414"/>
                </a:lnTo>
                <a:lnTo>
                  <a:pt x="5834121" y="3559753"/>
                </a:lnTo>
                <a:lnTo>
                  <a:pt x="5854648" y="3584508"/>
                </a:lnTo>
                <a:lnTo>
                  <a:pt x="5887251" y="3606846"/>
                </a:lnTo>
                <a:lnTo>
                  <a:pt x="5921664" y="3627374"/>
                </a:lnTo>
                <a:lnTo>
                  <a:pt x="5950041" y="3649714"/>
                </a:lnTo>
                <a:lnTo>
                  <a:pt x="5957890" y="3659977"/>
                </a:lnTo>
                <a:lnTo>
                  <a:pt x="5957890" y="3674467"/>
                </a:lnTo>
                <a:lnTo>
                  <a:pt x="5957890" y="3684732"/>
                </a:lnTo>
                <a:lnTo>
                  <a:pt x="5962116" y="3694995"/>
                </a:lnTo>
                <a:lnTo>
                  <a:pt x="5972381" y="3707070"/>
                </a:lnTo>
                <a:lnTo>
                  <a:pt x="6002569" y="3708881"/>
                </a:lnTo>
                <a:lnTo>
                  <a:pt x="6038795" y="3692579"/>
                </a:lnTo>
                <a:lnTo>
                  <a:pt x="6087699" y="3680504"/>
                </a:lnTo>
                <a:lnTo>
                  <a:pt x="6134188" y="3670241"/>
                </a:lnTo>
                <a:lnTo>
                  <a:pt x="6176450" y="3664205"/>
                </a:lnTo>
                <a:lnTo>
                  <a:pt x="6176450" y="3670241"/>
                </a:lnTo>
                <a:lnTo>
                  <a:pt x="6166188" y="3688958"/>
                </a:lnTo>
                <a:lnTo>
                  <a:pt x="6166188" y="3710693"/>
                </a:lnTo>
                <a:lnTo>
                  <a:pt x="6158338" y="3735447"/>
                </a:lnTo>
                <a:lnTo>
                  <a:pt x="6144452" y="3772276"/>
                </a:lnTo>
                <a:lnTo>
                  <a:pt x="6123925" y="3815746"/>
                </a:lnTo>
                <a:lnTo>
                  <a:pt x="6099774" y="3859217"/>
                </a:lnTo>
                <a:lnTo>
                  <a:pt x="6073208" y="3894235"/>
                </a:lnTo>
                <a:lnTo>
                  <a:pt x="6034568" y="3933479"/>
                </a:lnTo>
                <a:lnTo>
                  <a:pt x="5992304" y="3970308"/>
                </a:lnTo>
                <a:lnTo>
                  <a:pt x="5947626" y="4005327"/>
                </a:lnTo>
                <a:lnTo>
                  <a:pt x="5905363" y="4046384"/>
                </a:lnTo>
                <a:lnTo>
                  <a:pt x="5869137" y="4089854"/>
                </a:lnTo>
                <a:lnTo>
                  <a:pt x="5840762" y="4139361"/>
                </a:lnTo>
                <a:lnTo>
                  <a:pt x="5830497" y="4186455"/>
                </a:lnTo>
                <a:lnTo>
                  <a:pt x="5836534" y="4229925"/>
                </a:lnTo>
                <a:lnTo>
                  <a:pt x="5850422" y="4273396"/>
                </a:lnTo>
                <a:lnTo>
                  <a:pt x="5864308" y="4312640"/>
                </a:lnTo>
                <a:lnTo>
                  <a:pt x="5878194" y="4356111"/>
                </a:lnTo>
                <a:lnTo>
                  <a:pt x="5890269" y="4399581"/>
                </a:lnTo>
                <a:lnTo>
                  <a:pt x="5886043" y="4443053"/>
                </a:lnTo>
                <a:lnTo>
                  <a:pt x="5863705" y="4488335"/>
                </a:lnTo>
                <a:lnTo>
                  <a:pt x="5833516" y="4510673"/>
                </a:lnTo>
                <a:lnTo>
                  <a:pt x="5797290" y="4526974"/>
                </a:lnTo>
                <a:lnTo>
                  <a:pt x="5762876" y="4545691"/>
                </a:lnTo>
                <a:lnTo>
                  <a:pt x="5734499" y="4570447"/>
                </a:lnTo>
                <a:lnTo>
                  <a:pt x="5716387" y="4607275"/>
                </a:lnTo>
                <a:lnTo>
                  <a:pt x="5734499" y="4627803"/>
                </a:lnTo>
                <a:lnTo>
                  <a:pt x="5748385" y="4661011"/>
                </a:lnTo>
                <a:lnTo>
                  <a:pt x="5754424" y="4700255"/>
                </a:lnTo>
                <a:lnTo>
                  <a:pt x="5744159" y="4708707"/>
                </a:lnTo>
                <a:lnTo>
                  <a:pt x="5738123" y="4714744"/>
                </a:lnTo>
                <a:lnTo>
                  <a:pt x="5733897" y="4718970"/>
                </a:lnTo>
                <a:lnTo>
                  <a:pt x="5726047" y="4725009"/>
                </a:lnTo>
                <a:lnTo>
                  <a:pt x="5724235" y="4733461"/>
                </a:lnTo>
                <a:lnTo>
                  <a:pt x="5716387" y="4739498"/>
                </a:lnTo>
                <a:lnTo>
                  <a:pt x="5677746" y="4747952"/>
                </a:lnTo>
                <a:lnTo>
                  <a:pt x="5667483" y="4772705"/>
                </a:lnTo>
                <a:lnTo>
                  <a:pt x="5663255" y="4801685"/>
                </a:lnTo>
                <a:lnTo>
                  <a:pt x="5659029" y="4830666"/>
                </a:lnTo>
                <a:lnTo>
                  <a:pt x="5652992" y="4859646"/>
                </a:lnTo>
                <a:lnTo>
                  <a:pt x="5606504" y="4898891"/>
                </a:lnTo>
                <a:lnTo>
                  <a:pt x="5592616" y="4932098"/>
                </a:lnTo>
                <a:lnTo>
                  <a:pt x="5574504" y="4965304"/>
                </a:lnTo>
                <a:lnTo>
                  <a:pt x="5540088" y="4996096"/>
                </a:lnTo>
                <a:lnTo>
                  <a:pt x="5497825" y="5022662"/>
                </a:lnTo>
                <a:lnTo>
                  <a:pt x="5445300" y="5037151"/>
                </a:lnTo>
                <a:lnTo>
                  <a:pt x="5392772" y="5051642"/>
                </a:lnTo>
                <a:lnTo>
                  <a:pt x="5337830" y="5061907"/>
                </a:lnTo>
                <a:lnTo>
                  <a:pt x="5288925" y="5072169"/>
                </a:lnTo>
                <a:lnTo>
                  <a:pt x="5278661" y="5066133"/>
                </a:lnTo>
                <a:lnTo>
                  <a:pt x="5270813" y="5057679"/>
                </a:lnTo>
                <a:lnTo>
                  <a:pt x="5264775" y="5053453"/>
                </a:lnTo>
                <a:lnTo>
                  <a:pt x="5256927" y="5043190"/>
                </a:lnTo>
                <a:lnTo>
                  <a:pt x="5250889" y="5037151"/>
                </a:lnTo>
                <a:lnTo>
                  <a:pt x="5246663" y="5018434"/>
                </a:lnTo>
                <a:lnTo>
                  <a:pt x="5246663" y="4996096"/>
                </a:lnTo>
                <a:lnTo>
                  <a:pt x="5246663" y="4971343"/>
                </a:lnTo>
                <a:lnTo>
                  <a:pt x="5242436" y="4946587"/>
                </a:lnTo>
                <a:lnTo>
                  <a:pt x="5221909" y="4911571"/>
                </a:lnTo>
                <a:lnTo>
                  <a:pt x="5193532" y="4878363"/>
                </a:lnTo>
                <a:lnTo>
                  <a:pt x="5165155" y="4841534"/>
                </a:lnTo>
                <a:lnTo>
                  <a:pt x="5147041" y="4806516"/>
                </a:lnTo>
                <a:lnTo>
                  <a:pt x="5154891" y="4781762"/>
                </a:lnTo>
                <a:lnTo>
                  <a:pt x="5154891" y="4777536"/>
                </a:lnTo>
                <a:lnTo>
                  <a:pt x="5147041" y="4769082"/>
                </a:lnTo>
                <a:lnTo>
                  <a:pt x="5141005" y="4767271"/>
                </a:lnTo>
                <a:lnTo>
                  <a:pt x="5136779" y="4758819"/>
                </a:lnTo>
                <a:lnTo>
                  <a:pt x="5132553" y="4758819"/>
                </a:lnTo>
                <a:lnTo>
                  <a:pt x="5128327" y="4748555"/>
                </a:lnTo>
                <a:lnTo>
                  <a:pt x="5132553" y="4738292"/>
                </a:lnTo>
                <a:lnTo>
                  <a:pt x="5132553" y="4729838"/>
                </a:lnTo>
                <a:lnTo>
                  <a:pt x="5136779" y="4723801"/>
                </a:lnTo>
                <a:lnTo>
                  <a:pt x="5141005" y="4715349"/>
                </a:lnTo>
                <a:lnTo>
                  <a:pt x="5127119" y="4709310"/>
                </a:lnTo>
                <a:lnTo>
                  <a:pt x="5127119" y="4700858"/>
                </a:lnTo>
                <a:lnTo>
                  <a:pt x="5127119" y="4694819"/>
                </a:lnTo>
                <a:lnTo>
                  <a:pt x="5128929" y="4684556"/>
                </a:lnTo>
                <a:lnTo>
                  <a:pt x="5133156" y="4676104"/>
                </a:lnTo>
                <a:lnTo>
                  <a:pt x="5133156" y="4665840"/>
                </a:lnTo>
                <a:lnTo>
                  <a:pt x="5133156" y="4655575"/>
                </a:lnTo>
                <a:lnTo>
                  <a:pt x="5119270" y="4626595"/>
                </a:lnTo>
                <a:lnTo>
                  <a:pt x="5098742" y="4593389"/>
                </a:lnTo>
                <a:lnTo>
                  <a:pt x="5076402" y="4564408"/>
                </a:lnTo>
                <a:lnTo>
                  <a:pt x="5062516" y="4535428"/>
                </a:lnTo>
                <a:lnTo>
                  <a:pt x="5058290" y="4500410"/>
                </a:lnTo>
                <a:lnTo>
                  <a:pt x="5066139" y="4459355"/>
                </a:lnTo>
                <a:lnTo>
                  <a:pt x="5080025" y="4424337"/>
                </a:lnTo>
                <a:lnTo>
                  <a:pt x="5100553" y="4385092"/>
                </a:lnTo>
                <a:lnTo>
                  <a:pt x="5114439" y="4351885"/>
                </a:lnTo>
                <a:lnTo>
                  <a:pt x="5126514" y="4322905"/>
                </a:lnTo>
                <a:lnTo>
                  <a:pt x="5112628" y="4293923"/>
                </a:lnTo>
                <a:lnTo>
                  <a:pt x="5108402" y="4269170"/>
                </a:lnTo>
                <a:lnTo>
                  <a:pt x="5108402" y="4244416"/>
                </a:lnTo>
                <a:lnTo>
                  <a:pt x="5100553" y="4211208"/>
                </a:lnTo>
                <a:lnTo>
                  <a:pt x="5080025" y="4167738"/>
                </a:lnTo>
                <a:lnTo>
                  <a:pt x="5047436" y="4124268"/>
                </a:lnTo>
                <a:lnTo>
                  <a:pt x="5017253" y="4085023"/>
                </a:lnTo>
                <a:lnTo>
                  <a:pt x="4984649" y="4051817"/>
                </a:lnTo>
                <a:lnTo>
                  <a:pt x="4994914" y="4008347"/>
                </a:lnTo>
                <a:lnTo>
                  <a:pt x="5005179" y="3969103"/>
                </a:lnTo>
                <a:lnTo>
                  <a:pt x="5017253" y="3925632"/>
                </a:lnTo>
                <a:lnTo>
                  <a:pt x="5005179" y="3919593"/>
                </a:lnTo>
                <a:lnTo>
                  <a:pt x="4999138" y="3915367"/>
                </a:lnTo>
                <a:lnTo>
                  <a:pt x="4991290" y="3906915"/>
                </a:lnTo>
                <a:lnTo>
                  <a:pt x="4985253" y="3905103"/>
                </a:lnTo>
                <a:lnTo>
                  <a:pt x="4974988" y="3905103"/>
                </a:lnTo>
                <a:lnTo>
                  <a:pt x="4961103" y="3900877"/>
                </a:lnTo>
                <a:lnTo>
                  <a:pt x="4953254" y="3906915"/>
                </a:lnTo>
                <a:lnTo>
                  <a:pt x="4949028" y="3911141"/>
                </a:lnTo>
                <a:lnTo>
                  <a:pt x="4938764" y="3915367"/>
                </a:lnTo>
                <a:lnTo>
                  <a:pt x="4928500" y="3915367"/>
                </a:lnTo>
                <a:lnTo>
                  <a:pt x="4914614" y="3915367"/>
                </a:lnTo>
                <a:lnTo>
                  <a:pt x="4875973" y="3853783"/>
                </a:lnTo>
                <a:lnTo>
                  <a:pt x="4849408" y="3849557"/>
                </a:lnTo>
                <a:lnTo>
                  <a:pt x="4825258" y="3847746"/>
                </a:lnTo>
                <a:lnTo>
                  <a:pt x="4796881" y="3843520"/>
                </a:lnTo>
                <a:lnTo>
                  <a:pt x="4762465" y="3858011"/>
                </a:lnTo>
                <a:lnTo>
                  <a:pt x="4726239" y="3872500"/>
                </a:lnTo>
                <a:lnTo>
                  <a:pt x="4697864" y="3882765"/>
                </a:lnTo>
                <a:lnTo>
                  <a:pt x="4629033" y="3868274"/>
                </a:lnTo>
                <a:lnTo>
                  <a:pt x="4621186" y="3893027"/>
                </a:lnTo>
                <a:lnTo>
                  <a:pt x="4597035" y="3893027"/>
                </a:lnTo>
                <a:lnTo>
                  <a:pt x="4574697" y="3886991"/>
                </a:lnTo>
                <a:lnTo>
                  <a:pt x="4558396" y="3882765"/>
                </a:lnTo>
                <a:lnTo>
                  <a:pt x="4550547" y="3886991"/>
                </a:lnTo>
                <a:lnTo>
                  <a:pt x="4544509" y="3893027"/>
                </a:lnTo>
                <a:lnTo>
                  <a:pt x="4532435" y="3897255"/>
                </a:lnTo>
                <a:lnTo>
                  <a:pt x="4518548" y="3901481"/>
                </a:lnTo>
                <a:lnTo>
                  <a:pt x="4498019" y="3876726"/>
                </a:lnTo>
                <a:lnTo>
                  <a:pt x="4469643" y="3862237"/>
                </a:lnTo>
                <a:lnTo>
                  <a:pt x="4441267" y="3847746"/>
                </a:lnTo>
                <a:lnTo>
                  <a:pt x="4412890" y="3833255"/>
                </a:lnTo>
                <a:lnTo>
                  <a:pt x="4388741" y="3814539"/>
                </a:lnTo>
                <a:lnTo>
                  <a:pt x="4370627" y="3767447"/>
                </a:lnTo>
                <a:lnTo>
                  <a:pt x="4350099" y="3742691"/>
                </a:lnTo>
                <a:lnTo>
                  <a:pt x="4317498" y="3717938"/>
                </a:lnTo>
                <a:lnTo>
                  <a:pt x="4289121" y="3693184"/>
                </a:lnTo>
                <a:lnTo>
                  <a:pt x="4271009" y="3670844"/>
                </a:lnTo>
                <a:lnTo>
                  <a:pt x="4271009" y="3623752"/>
                </a:lnTo>
                <a:lnTo>
                  <a:pt x="4264970" y="3603223"/>
                </a:lnTo>
                <a:lnTo>
                  <a:pt x="4266782" y="3570017"/>
                </a:lnTo>
                <a:lnTo>
                  <a:pt x="4274631" y="3541038"/>
                </a:lnTo>
                <a:lnTo>
                  <a:pt x="4280668" y="3516282"/>
                </a:lnTo>
                <a:lnTo>
                  <a:pt x="4284895" y="3497565"/>
                </a:lnTo>
                <a:lnTo>
                  <a:pt x="4284895" y="3468586"/>
                </a:lnTo>
                <a:lnTo>
                  <a:pt x="4278856" y="3452284"/>
                </a:lnTo>
                <a:lnTo>
                  <a:pt x="4266782" y="3433567"/>
                </a:lnTo>
                <a:lnTo>
                  <a:pt x="4260744" y="3419076"/>
                </a:lnTo>
                <a:lnTo>
                  <a:pt x="4260744" y="3396738"/>
                </a:lnTo>
                <a:lnTo>
                  <a:pt x="4266782" y="3367759"/>
                </a:lnTo>
                <a:lnTo>
                  <a:pt x="4280668" y="3336966"/>
                </a:lnTo>
                <a:lnTo>
                  <a:pt x="4294555" y="3300138"/>
                </a:lnTo>
                <a:lnTo>
                  <a:pt x="4308441" y="3269345"/>
                </a:lnTo>
                <a:lnTo>
                  <a:pt x="4322329" y="3242779"/>
                </a:lnTo>
                <a:lnTo>
                  <a:pt x="4330176" y="3228290"/>
                </a:lnTo>
                <a:lnTo>
                  <a:pt x="4354326" y="3207761"/>
                </a:lnTo>
                <a:lnTo>
                  <a:pt x="4382702" y="3189046"/>
                </a:lnTo>
                <a:lnTo>
                  <a:pt x="4411079" y="3174555"/>
                </a:lnTo>
                <a:lnTo>
                  <a:pt x="4439455" y="3155838"/>
                </a:lnTo>
                <a:lnTo>
                  <a:pt x="4445492" y="3139537"/>
                </a:lnTo>
                <a:lnTo>
                  <a:pt x="4445492" y="3117199"/>
                </a:lnTo>
                <a:lnTo>
                  <a:pt x="4443682" y="3092443"/>
                </a:lnTo>
                <a:lnTo>
                  <a:pt x="4445492" y="3071916"/>
                </a:lnTo>
                <a:lnTo>
                  <a:pt x="4463607" y="3042936"/>
                </a:lnTo>
                <a:lnTo>
                  <a:pt x="4487756" y="3020596"/>
                </a:lnTo>
                <a:lnTo>
                  <a:pt x="4514322" y="3000068"/>
                </a:lnTo>
                <a:lnTo>
                  <a:pt x="4538472" y="2977730"/>
                </a:lnTo>
                <a:lnTo>
                  <a:pt x="4558999" y="2952975"/>
                </a:lnTo>
                <a:lnTo>
                  <a:pt x="4571074" y="2919770"/>
                </a:lnTo>
                <a:lnTo>
                  <a:pt x="4571074" y="2917957"/>
                </a:lnTo>
                <a:lnTo>
                  <a:pt x="4566849" y="2917957"/>
                </a:lnTo>
                <a:lnTo>
                  <a:pt x="4566849" y="2913731"/>
                </a:lnTo>
                <a:lnTo>
                  <a:pt x="4566849" y="2909505"/>
                </a:lnTo>
                <a:lnTo>
                  <a:pt x="4562622" y="2905279"/>
                </a:lnTo>
                <a:lnTo>
                  <a:pt x="4556584" y="2903468"/>
                </a:lnTo>
                <a:lnTo>
                  <a:pt x="4548737" y="2899242"/>
                </a:lnTo>
                <a:lnTo>
                  <a:pt x="4542697" y="2899242"/>
                </a:lnTo>
                <a:lnTo>
                  <a:pt x="4530622" y="2895016"/>
                </a:lnTo>
                <a:lnTo>
                  <a:pt x="4524584" y="2903468"/>
                </a:lnTo>
                <a:lnTo>
                  <a:pt x="4516736" y="2903468"/>
                </a:lnTo>
                <a:lnTo>
                  <a:pt x="4506471" y="2905279"/>
                </a:lnTo>
                <a:lnTo>
                  <a:pt x="4492586" y="2905279"/>
                </a:lnTo>
                <a:lnTo>
                  <a:pt x="4492586" y="2895016"/>
                </a:lnTo>
                <a:lnTo>
                  <a:pt x="4486550" y="2895016"/>
                </a:lnTo>
                <a:lnTo>
                  <a:pt x="4486550" y="2866035"/>
                </a:lnTo>
                <a:lnTo>
                  <a:pt x="4482323" y="2826791"/>
                </a:lnTo>
                <a:lnTo>
                  <a:pt x="4478094" y="2779698"/>
                </a:lnTo>
                <a:lnTo>
                  <a:pt x="4478094" y="2734417"/>
                </a:lnTo>
                <a:lnTo>
                  <a:pt x="4478094" y="2693362"/>
                </a:lnTo>
                <a:lnTo>
                  <a:pt x="4485945" y="2668606"/>
                </a:lnTo>
                <a:lnTo>
                  <a:pt x="4487152" y="2661362"/>
                </a:lnTo>
                <a:lnTo>
                  <a:pt x="4491378" y="2652908"/>
                </a:lnTo>
                <a:lnTo>
                  <a:pt x="4495605" y="2651095"/>
                </a:lnTo>
                <a:lnTo>
                  <a:pt x="4499831" y="2651095"/>
                </a:lnTo>
                <a:lnTo>
                  <a:pt x="4505870" y="2651095"/>
                </a:lnTo>
                <a:lnTo>
                  <a:pt x="4513719" y="2646870"/>
                </a:lnTo>
                <a:lnTo>
                  <a:pt x="4523980" y="2646870"/>
                </a:lnTo>
                <a:lnTo>
                  <a:pt x="4552358" y="2657135"/>
                </a:lnTo>
                <a:lnTo>
                  <a:pt x="4584960" y="2665587"/>
                </a:lnTo>
                <a:lnTo>
                  <a:pt x="4619374" y="2665587"/>
                </a:lnTo>
                <a:lnTo>
                  <a:pt x="4653790" y="2657135"/>
                </a:lnTo>
                <a:lnTo>
                  <a:pt x="4680355" y="2646870"/>
                </a:lnTo>
                <a:lnTo>
                  <a:pt x="4682166" y="2642645"/>
                </a:lnTo>
                <a:lnTo>
                  <a:pt x="4682166" y="2638419"/>
                </a:lnTo>
                <a:lnTo>
                  <a:pt x="4686391" y="2638419"/>
                </a:lnTo>
                <a:lnTo>
                  <a:pt x="4686391" y="2636609"/>
                </a:lnTo>
                <a:lnTo>
                  <a:pt x="4686391" y="2632382"/>
                </a:lnTo>
                <a:lnTo>
                  <a:pt x="4694241" y="2603401"/>
                </a:lnTo>
                <a:lnTo>
                  <a:pt x="4694241" y="2570196"/>
                </a:lnTo>
                <a:lnTo>
                  <a:pt x="4690015" y="2539402"/>
                </a:lnTo>
                <a:lnTo>
                  <a:pt x="4685790" y="2502574"/>
                </a:lnTo>
                <a:lnTo>
                  <a:pt x="4661637" y="2496535"/>
                </a:lnTo>
                <a:lnTo>
                  <a:pt x="4637486" y="2488083"/>
                </a:lnTo>
                <a:lnTo>
                  <a:pt x="4613337" y="2473592"/>
                </a:lnTo>
                <a:lnTo>
                  <a:pt x="4595224" y="2454877"/>
                </a:lnTo>
                <a:lnTo>
                  <a:pt x="4601262" y="2453064"/>
                </a:lnTo>
                <a:lnTo>
                  <a:pt x="4609111" y="2448838"/>
                </a:lnTo>
                <a:lnTo>
                  <a:pt x="4613337" y="2444612"/>
                </a:lnTo>
                <a:lnTo>
                  <a:pt x="4619374" y="2444612"/>
                </a:lnTo>
                <a:lnTo>
                  <a:pt x="4627225" y="2440386"/>
                </a:lnTo>
                <a:lnTo>
                  <a:pt x="4639299" y="2440386"/>
                </a:lnTo>
                <a:lnTo>
                  <a:pt x="4647146" y="2438573"/>
                </a:lnTo>
                <a:lnTo>
                  <a:pt x="4657412" y="2434347"/>
                </a:lnTo>
                <a:lnTo>
                  <a:pt x="4667675" y="2434347"/>
                </a:lnTo>
                <a:lnTo>
                  <a:pt x="4679750" y="2434347"/>
                </a:lnTo>
                <a:lnTo>
                  <a:pt x="4679750" y="2395102"/>
                </a:lnTo>
                <a:lnTo>
                  <a:pt x="4690015" y="2395102"/>
                </a:lnTo>
                <a:lnTo>
                  <a:pt x="4700279" y="2396915"/>
                </a:lnTo>
                <a:lnTo>
                  <a:pt x="4704506" y="2401141"/>
                </a:lnTo>
                <a:lnTo>
                  <a:pt x="4710542" y="2401141"/>
                </a:lnTo>
                <a:lnTo>
                  <a:pt x="4718393" y="2405367"/>
                </a:lnTo>
                <a:lnTo>
                  <a:pt x="4724429" y="2409593"/>
                </a:lnTo>
                <a:lnTo>
                  <a:pt x="4732278" y="2401141"/>
                </a:lnTo>
                <a:lnTo>
                  <a:pt x="4742542" y="2396915"/>
                </a:lnTo>
                <a:lnTo>
                  <a:pt x="4750388" y="2395102"/>
                </a:lnTo>
                <a:lnTo>
                  <a:pt x="4760656" y="2390876"/>
                </a:lnTo>
                <a:lnTo>
                  <a:pt x="4764881" y="2386649"/>
                </a:lnTo>
                <a:lnTo>
                  <a:pt x="4766692" y="2380613"/>
                </a:lnTo>
                <a:lnTo>
                  <a:pt x="4766692" y="2372160"/>
                </a:lnTo>
                <a:lnTo>
                  <a:pt x="4766692" y="2366123"/>
                </a:lnTo>
                <a:lnTo>
                  <a:pt x="4766692" y="2357673"/>
                </a:lnTo>
                <a:lnTo>
                  <a:pt x="4770919" y="2351634"/>
                </a:lnTo>
                <a:lnTo>
                  <a:pt x="4775145" y="2343182"/>
                </a:lnTo>
                <a:lnTo>
                  <a:pt x="4842162" y="2322656"/>
                </a:lnTo>
                <a:lnTo>
                  <a:pt x="4856048" y="2300318"/>
                </a:lnTo>
                <a:lnTo>
                  <a:pt x="4860276" y="2279788"/>
                </a:lnTo>
                <a:lnTo>
                  <a:pt x="4870539" y="2257447"/>
                </a:lnTo>
                <a:lnTo>
                  <a:pt x="4891066" y="2242955"/>
                </a:lnTo>
                <a:lnTo>
                  <a:pt x="4917632" y="2232692"/>
                </a:lnTo>
                <a:lnTo>
                  <a:pt x="4947819" y="2222429"/>
                </a:lnTo>
                <a:lnTo>
                  <a:pt x="4976196" y="2212165"/>
                </a:lnTo>
                <a:lnTo>
                  <a:pt x="4980423" y="2207940"/>
                </a:lnTo>
                <a:lnTo>
                  <a:pt x="4980423" y="2203714"/>
                </a:lnTo>
                <a:lnTo>
                  <a:pt x="4980423" y="2199488"/>
                </a:lnTo>
                <a:lnTo>
                  <a:pt x="4984649" y="2197677"/>
                </a:lnTo>
                <a:lnTo>
                  <a:pt x="4970762" y="2160847"/>
                </a:lnTo>
                <a:lnTo>
                  <a:pt x="4962913" y="2117379"/>
                </a:lnTo>
                <a:lnTo>
                  <a:pt x="4962913" y="2078135"/>
                </a:lnTo>
                <a:lnTo>
                  <a:pt x="4961103" y="2044930"/>
                </a:lnTo>
                <a:lnTo>
                  <a:pt x="4991290" y="2043117"/>
                </a:lnTo>
                <a:lnTo>
                  <a:pt x="5013630" y="2034665"/>
                </a:lnTo>
                <a:lnTo>
                  <a:pt x="5037776" y="2028629"/>
                </a:lnTo>
                <a:lnTo>
                  <a:pt x="5037776" y="2044930"/>
                </a:lnTo>
                <a:lnTo>
                  <a:pt x="5033550" y="2059420"/>
                </a:lnTo>
                <a:lnTo>
                  <a:pt x="5029322" y="2085984"/>
                </a:lnTo>
                <a:lnTo>
                  <a:pt x="5027512" y="2121003"/>
                </a:lnTo>
                <a:lnTo>
                  <a:pt x="5023286" y="2154208"/>
                </a:lnTo>
                <a:lnTo>
                  <a:pt x="5023286" y="2178960"/>
                </a:lnTo>
                <a:lnTo>
                  <a:pt x="5033550" y="2184996"/>
                </a:lnTo>
                <a:lnTo>
                  <a:pt x="5041398" y="2189223"/>
                </a:lnTo>
                <a:lnTo>
                  <a:pt x="5043210" y="2193449"/>
                </a:lnTo>
                <a:lnTo>
                  <a:pt x="5051057" y="2197677"/>
                </a:lnTo>
                <a:lnTo>
                  <a:pt x="5061308" y="2203714"/>
                </a:lnTo>
                <a:lnTo>
                  <a:pt x="5083648" y="2193449"/>
                </a:lnTo>
                <a:lnTo>
                  <a:pt x="5099345" y="2193449"/>
                </a:lnTo>
                <a:lnTo>
                  <a:pt x="5109610" y="2199488"/>
                </a:lnTo>
                <a:lnTo>
                  <a:pt x="5123496" y="2211562"/>
                </a:lnTo>
                <a:lnTo>
                  <a:pt x="5141608" y="2211562"/>
                </a:lnTo>
                <a:lnTo>
                  <a:pt x="5162135" y="2203111"/>
                </a:lnTo>
                <a:lnTo>
                  <a:pt x="5180249" y="2192846"/>
                </a:lnTo>
                <a:lnTo>
                  <a:pt x="5190512" y="2182580"/>
                </a:lnTo>
                <a:lnTo>
                  <a:pt x="5204400" y="2174128"/>
                </a:lnTo>
                <a:lnTo>
                  <a:pt x="5222512" y="2168092"/>
                </a:lnTo>
                <a:lnTo>
                  <a:pt x="5250889" y="2169902"/>
                </a:lnTo>
                <a:lnTo>
                  <a:pt x="5289528" y="2178354"/>
                </a:lnTo>
                <a:lnTo>
                  <a:pt x="5293756" y="2168092"/>
                </a:lnTo>
                <a:lnTo>
                  <a:pt x="5295567" y="2163866"/>
                </a:lnTo>
                <a:lnTo>
                  <a:pt x="5303416" y="2155413"/>
                </a:lnTo>
                <a:lnTo>
                  <a:pt x="5309453" y="2153605"/>
                </a:lnTo>
                <a:lnTo>
                  <a:pt x="5317302" y="2153605"/>
                </a:lnTo>
                <a:lnTo>
                  <a:pt x="5327567" y="2149379"/>
                </a:lnTo>
                <a:lnTo>
                  <a:pt x="5327567" y="2087796"/>
                </a:lnTo>
                <a:lnTo>
                  <a:pt x="5335414" y="2038288"/>
                </a:lnTo>
                <a:lnTo>
                  <a:pt x="5341453" y="2029837"/>
                </a:lnTo>
                <a:lnTo>
                  <a:pt x="5349302" y="2028024"/>
                </a:lnTo>
                <a:lnTo>
                  <a:pt x="5355339" y="2019571"/>
                </a:lnTo>
                <a:lnTo>
                  <a:pt x="5363188" y="2015345"/>
                </a:lnTo>
                <a:lnTo>
                  <a:pt x="5373453" y="2013534"/>
                </a:lnTo>
                <a:lnTo>
                  <a:pt x="5373453" y="2019571"/>
                </a:lnTo>
                <a:lnTo>
                  <a:pt x="5379489" y="2028024"/>
                </a:lnTo>
                <a:lnTo>
                  <a:pt x="5383715" y="2034062"/>
                </a:lnTo>
                <a:lnTo>
                  <a:pt x="5387942" y="2042514"/>
                </a:lnTo>
                <a:lnTo>
                  <a:pt x="5392168" y="2044325"/>
                </a:lnTo>
                <a:lnTo>
                  <a:pt x="5402432" y="2048551"/>
                </a:lnTo>
                <a:lnTo>
                  <a:pt x="5412697" y="2052779"/>
                </a:lnTo>
                <a:lnTo>
                  <a:pt x="5408469" y="2019571"/>
                </a:lnTo>
                <a:lnTo>
                  <a:pt x="5406658" y="1999044"/>
                </a:lnTo>
                <a:lnTo>
                  <a:pt x="5398809" y="1984553"/>
                </a:lnTo>
                <a:lnTo>
                  <a:pt x="5394583" y="1965838"/>
                </a:lnTo>
                <a:lnTo>
                  <a:pt x="5388546" y="1932630"/>
                </a:lnTo>
                <a:lnTo>
                  <a:pt x="5406658" y="1930820"/>
                </a:lnTo>
                <a:lnTo>
                  <a:pt x="5418734" y="1922366"/>
                </a:lnTo>
                <a:lnTo>
                  <a:pt x="5430809" y="1916330"/>
                </a:lnTo>
                <a:lnTo>
                  <a:pt x="5444695" y="1907877"/>
                </a:lnTo>
                <a:lnTo>
                  <a:pt x="5468846" y="1907877"/>
                </a:lnTo>
                <a:lnTo>
                  <a:pt x="5492996" y="1912104"/>
                </a:lnTo>
                <a:lnTo>
                  <a:pt x="5511109" y="1916330"/>
                </a:lnTo>
                <a:lnTo>
                  <a:pt x="5529221" y="1907877"/>
                </a:lnTo>
                <a:lnTo>
                  <a:pt x="5543108" y="1887349"/>
                </a:lnTo>
                <a:lnTo>
                  <a:pt x="5531033" y="1883123"/>
                </a:lnTo>
                <a:lnTo>
                  <a:pt x="5520768" y="1878896"/>
                </a:lnTo>
                <a:lnTo>
                  <a:pt x="5514732" y="1874670"/>
                </a:lnTo>
                <a:lnTo>
                  <a:pt x="5502656" y="1872860"/>
                </a:lnTo>
                <a:lnTo>
                  <a:pt x="5488770" y="1872860"/>
                </a:lnTo>
                <a:lnTo>
                  <a:pt x="5454355" y="1889161"/>
                </a:lnTo>
                <a:lnTo>
                  <a:pt x="5415715" y="1901236"/>
                </a:lnTo>
                <a:lnTo>
                  <a:pt x="5373453" y="1907273"/>
                </a:lnTo>
                <a:lnTo>
                  <a:pt x="5365603" y="1888556"/>
                </a:lnTo>
                <a:lnTo>
                  <a:pt x="5355339" y="1874067"/>
                </a:lnTo>
                <a:lnTo>
                  <a:pt x="5345076" y="1859576"/>
                </a:lnTo>
                <a:lnTo>
                  <a:pt x="5337227" y="1843274"/>
                </a:lnTo>
                <a:lnTo>
                  <a:pt x="5335414" y="1814292"/>
                </a:lnTo>
                <a:lnTo>
                  <a:pt x="5337227" y="1791953"/>
                </a:lnTo>
                <a:lnTo>
                  <a:pt x="5335414" y="1767199"/>
                </a:lnTo>
                <a:lnTo>
                  <a:pt x="5331188" y="1738217"/>
                </a:lnTo>
                <a:lnTo>
                  <a:pt x="5335414" y="1713464"/>
                </a:lnTo>
                <a:lnTo>
                  <a:pt x="5351717" y="1676636"/>
                </a:lnTo>
                <a:lnTo>
                  <a:pt x="5380092" y="1651883"/>
                </a:lnTo>
                <a:lnTo>
                  <a:pt x="5408469" y="1622902"/>
                </a:lnTo>
                <a:lnTo>
                  <a:pt x="5432620" y="1593923"/>
                </a:lnTo>
                <a:lnTo>
                  <a:pt x="5450734" y="1560716"/>
                </a:lnTo>
                <a:lnTo>
                  <a:pt x="5440469" y="1550453"/>
                </a:lnTo>
                <a:lnTo>
                  <a:pt x="5430206" y="1540189"/>
                </a:lnTo>
                <a:lnTo>
                  <a:pt x="5418131" y="1529924"/>
                </a:lnTo>
                <a:lnTo>
                  <a:pt x="5391565" y="1534152"/>
                </a:lnTo>
                <a:lnTo>
                  <a:pt x="5358962" y="1535962"/>
                </a:lnTo>
                <a:lnTo>
                  <a:pt x="5348697" y="1587281"/>
                </a:lnTo>
                <a:lnTo>
                  <a:pt x="5330585" y="1626525"/>
                </a:lnTo>
                <a:lnTo>
                  <a:pt x="5306434" y="1659730"/>
                </a:lnTo>
                <a:lnTo>
                  <a:pt x="5278058" y="1690521"/>
                </a:lnTo>
                <a:lnTo>
                  <a:pt x="5251492" y="1727350"/>
                </a:lnTo>
                <a:lnTo>
                  <a:pt x="5235190" y="1770821"/>
                </a:lnTo>
                <a:lnTo>
                  <a:pt x="5223115" y="1820331"/>
                </a:lnTo>
                <a:lnTo>
                  <a:pt x="5245455" y="1839048"/>
                </a:lnTo>
                <a:lnTo>
                  <a:pt x="5265982" y="1859576"/>
                </a:lnTo>
                <a:lnTo>
                  <a:pt x="5279868" y="1886143"/>
                </a:lnTo>
                <a:lnTo>
                  <a:pt x="5287718" y="1916933"/>
                </a:lnTo>
                <a:lnTo>
                  <a:pt x="5277455" y="1921159"/>
                </a:lnTo>
                <a:lnTo>
                  <a:pt x="5273229" y="1925385"/>
                </a:lnTo>
                <a:lnTo>
                  <a:pt x="5269001" y="1929612"/>
                </a:lnTo>
                <a:lnTo>
                  <a:pt x="5269001" y="1931422"/>
                </a:lnTo>
                <a:lnTo>
                  <a:pt x="5264775" y="1935649"/>
                </a:lnTo>
                <a:lnTo>
                  <a:pt x="5264775" y="1944102"/>
                </a:lnTo>
                <a:lnTo>
                  <a:pt x="5262964" y="1945915"/>
                </a:lnTo>
                <a:lnTo>
                  <a:pt x="5216475" y="1964631"/>
                </a:lnTo>
                <a:lnTo>
                  <a:pt x="5210437" y="2008101"/>
                </a:lnTo>
                <a:lnTo>
                  <a:pt x="5196551" y="2041306"/>
                </a:lnTo>
                <a:lnTo>
                  <a:pt x="5182665" y="2066060"/>
                </a:lnTo>
                <a:lnTo>
                  <a:pt x="5160325" y="2086589"/>
                </a:lnTo>
                <a:lnTo>
                  <a:pt x="5142212" y="2108928"/>
                </a:lnTo>
                <a:lnTo>
                  <a:pt x="5125911" y="2137907"/>
                </a:lnTo>
                <a:lnTo>
                  <a:pt x="5113836" y="2137907"/>
                </a:lnTo>
                <a:lnTo>
                  <a:pt x="5113836" y="2129455"/>
                </a:lnTo>
                <a:lnTo>
                  <a:pt x="5085459" y="2090210"/>
                </a:lnTo>
                <a:lnTo>
                  <a:pt x="5069158" y="2046740"/>
                </a:lnTo>
                <a:lnTo>
                  <a:pt x="5057082" y="1999647"/>
                </a:lnTo>
                <a:lnTo>
                  <a:pt x="5036569" y="1945915"/>
                </a:lnTo>
                <a:lnTo>
                  <a:pt x="5008196" y="1960405"/>
                </a:lnTo>
                <a:lnTo>
                  <a:pt x="4990082" y="1979118"/>
                </a:lnTo>
                <a:lnTo>
                  <a:pt x="4969555" y="1993610"/>
                </a:lnTo>
                <a:lnTo>
                  <a:pt x="4947216" y="2003873"/>
                </a:lnTo>
                <a:lnTo>
                  <a:pt x="4912801" y="2012327"/>
                </a:lnTo>
                <a:lnTo>
                  <a:pt x="4908576" y="2008101"/>
                </a:lnTo>
                <a:lnTo>
                  <a:pt x="4904349" y="2008101"/>
                </a:lnTo>
                <a:lnTo>
                  <a:pt x="4902538" y="2008101"/>
                </a:lnTo>
                <a:lnTo>
                  <a:pt x="4898313" y="2003873"/>
                </a:lnTo>
                <a:lnTo>
                  <a:pt x="4890463" y="2003873"/>
                </a:lnTo>
                <a:lnTo>
                  <a:pt x="4888652" y="1960405"/>
                </a:lnTo>
                <a:lnTo>
                  <a:pt x="4884425" y="1925385"/>
                </a:lnTo>
                <a:lnTo>
                  <a:pt x="4876577" y="1896405"/>
                </a:lnTo>
                <a:lnTo>
                  <a:pt x="4870539" y="1863200"/>
                </a:lnTo>
                <a:lnTo>
                  <a:pt x="4866313" y="1819726"/>
                </a:lnTo>
                <a:lnTo>
                  <a:pt x="4884425" y="1801011"/>
                </a:lnTo>
                <a:lnTo>
                  <a:pt x="4890463" y="1784709"/>
                </a:lnTo>
                <a:lnTo>
                  <a:pt x="4894689" y="1762368"/>
                </a:lnTo>
                <a:lnTo>
                  <a:pt x="4904954" y="1733388"/>
                </a:lnTo>
                <a:lnTo>
                  <a:pt x="4912801" y="1727350"/>
                </a:lnTo>
                <a:lnTo>
                  <a:pt x="4923066" y="1717087"/>
                </a:lnTo>
                <a:lnTo>
                  <a:pt x="4933329" y="1705012"/>
                </a:lnTo>
                <a:lnTo>
                  <a:pt x="4945404" y="1694748"/>
                </a:lnTo>
                <a:lnTo>
                  <a:pt x="4951443" y="1698974"/>
                </a:lnTo>
                <a:lnTo>
                  <a:pt x="4955669" y="1703200"/>
                </a:lnTo>
                <a:lnTo>
                  <a:pt x="4959895" y="1705012"/>
                </a:lnTo>
                <a:lnTo>
                  <a:pt x="4961706" y="1709238"/>
                </a:lnTo>
                <a:lnTo>
                  <a:pt x="4969555" y="1703200"/>
                </a:lnTo>
                <a:lnTo>
                  <a:pt x="4973781" y="1694748"/>
                </a:lnTo>
                <a:lnTo>
                  <a:pt x="4975593" y="1688711"/>
                </a:lnTo>
                <a:lnTo>
                  <a:pt x="4979820" y="1676636"/>
                </a:lnTo>
                <a:lnTo>
                  <a:pt x="4984046" y="1670597"/>
                </a:lnTo>
                <a:lnTo>
                  <a:pt x="5008196" y="1656109"/>
                </a:lnTo>
                <a:lnTo>
                  <a:pt x="5028719" y="1647655"/>
                </a:lnTo>
                <a:lnTo>
                  <a:pt x="5046832" y="1631354"/>
                </a:lnTo>
                <a:lnTo>
                  <a:pt x="5040795" y="1627128"/>
                </a:lnTo>
                <a:lnTo>
                  <a:pt x="5036569" y="1627128"/>
                </a:lnTo>
                <a:lnTo>
                  <a:pt x="5032343" y="1627128"/>
                </a:lnTo>
                <a:lnTo>
                  <a:pt x="5032343" y="1622902"/>
                </a:lnTo>
                <a:lnTo>
                  <a:pt x="5032343" y="1616865"/>
                </a:lnTo>
                <a:lnTo>
                  <a:pt x="5028116" y="1608411"/>
                </a:lnTo>
                <a:lnTo>
                  <a:pt x="5054680" y="1575206"/>
                </a:lnTo>
                <a:lnTo>
                  <a:pt x="5078817" y="1535962"/>
                </a:lnTo>
                <a:lnTo>
                  <a:pt x="5099345" y="1490682"/>
                </a:lnTo>
                <a:lnTo>
                  <a:pt x="5121685" y="1443587"/>
                </a:lnTo>
                <a:lnTo>
                  <a:pt x="5142212" y="1396493"/>
                </a:lnTo>
                <a:lnTo>
                  <a:pt x="5168777" y="1353022"/>
                </a:lnTo>
                <a:lnTo>
                  <a:pt x="5192927" y="1324042"/>
                </a:lnTo>
                <a:lnTo>
                  <a:pt x="5223115" y="1307739"/>
                </a:lnTo>
                <a:lnTo>
                  <a:pt x="5223115" y="1278760"/>
                </a:lnTo>
                <a:lnTo>
                  <a:pt x="5255720" y="1278760"/>
                </a:lnTo>
                <a:lnTo>
                  <a:pt x="5273832" y="1245553"/>
                </a:lnTo>
                <a:lnTo>
                  <a:pt x="5302208" y="1223214"/>
                </a:lnTo>
                <a:lnTo>
                  <a:pt x="5340848" y="1212949"/>
                </a:lnTo>
                <a:lnTo>
                  <a:pt x="5345076" y="1217178"/>
                </a:lnTo>
                <a:lnTo>
                  <a:pt x="5349302" y="1217178"/>
                </a:lnTo>
                <a:lnTo>
                  <a:pt x="5351113" y="1217178"/>
                </a:lnTo>
                <a:lnTo>
                  <a:pt x="5358962" y="1221404"/>
                </a:lnTo>
                <a:lnTo>
                  <a:pt x="5358962" y="1194837"/>
                </a:lnTo>
                <a:lnTo>
                  <a:pt x="5369225" y="1194837"/>
                </a:lnTo>
                <a:lnTo>
                  <a:pt x="5377074" y="1194837"/>
                </a:lnTo>
                <a:lnTo>
                  <a:pt x="5383113" y="1194837"/>
                </a:lnTo>
                <a:lnTo>
                  <a:pt x="5387339" y="1194837"/>
                </a:lnTo>
                <a:lnTo>
                  <a:pt x="5391565" y="1199063"/>
                </a:lnTo>
                <a:lnTo>
                  <a:pt x="5395188" y="1199063"/>
                </a:lnTo>
                <a:lnTo>
                  <a:pt x="5407261" y="1207515"/>
                </a:lnTo>
                <a:lnTo>
                  <a:pt x="5419337" y="1178532"/>
                </a:lnTo>
                <a:lnTo>
                  <a:pt x="5441677" y="1159819"/>
                </a:lnTo>
                <a:lnTo>
                  <a:pt x="5465827" y="1153782"/>
                </a:lnTo>
                <a:lnTo>
                  <a:pt x="5498430" y="1145330"/>
                </a:lnTo>
                <a:lnTo>
                  <a:pt x="5531033" y="1141102"/>
                </a:lnTo>
                <a:lnTo>
                  <a:pt x="5544919" y="1155593"/>
                </a:lnTo>
                <a:lnTo>
                  <a:pt x="5561220" y="1164045"/>
                </a:lnTo>
                <a:lnTo>
                  <a:pt x="5575106" y="1165857"/>
                </a:lnTo>
                <a:lnTo>
                  <a:pt x="5588994" y="1170083"/>
                </a:lnTo>
                <a:lnTo>
                  <a:pt x="5601070" y="1184573"/>
                </a:lnTo>
                <a:lnTo>
                  <a:pt x="5607106" y="1213554"/>
                </a:lnTo>
                <a:lnTo>
                  <a:pt x="5602880" y="1217781"/>
                </a:lnTo>
                <a:lnTo>
                  <a:pt x="5601070" y="1222006"/>
                </a:lnTo>
                <a:lnTo>
                  <a:pt x="5596842" y="1222006"/>
                </a:lnTo>
                <a:lnTo>
                  <a:pt x="5596842" y="1223816"/>
                </a:lnTo>
                <a:lnTo>
                  <a:pt x="5592616" y="1228044"/>
                </a:lnTo>
                <a:lnTo>
                  <a:pt x="5592616" y="1236497"/>
                </a:lnTo>
                <a:lnTo>
                  <a:pt x="5596842" y="1242533"/>
                </a:lnTo>
                <a:lnTo>
                  <a:pt x="5601070" y="1242533"/>
                </a:lnTo>
                <a:lnTo>
                  <a:pt x="5602880" y="1246759"/>
                </a:lnTo>
                <a:lnTo>
                  <a:pt x="5607106" y="1252799"/>
                </a:lnTo>
                <a:lnTo>
                  <a:pt x="5631257" y="1242533"/>
                </a:lnTo>
                <a:lnTo>
                  <a:pt x="5645143" y="1238307"/>
                </a:lnTo>
                <a:lnTo>
                  <a:pt x="5655408" y="1238307"/>
                </a:lnTo>
                <a:lnTo>
                  <a:pt x="5659634" y="1246759"/>
                </a:lnTo>
                <a:lnTo>
                  <a:pt x="5663860" y="1257025"/>
                </a:lnTo>
                <a:lnTo>
                  <a:pt x="5674123" y="1267290"/>
                </a:lnTo>
                <a:lnTo>
                  <a:pt x="5684387" y="1279363"/>
                </a:lnTo>
                <a:lnTo>
                  <a:pt x="5748990" y="1285402"/>
                </a:lnTo>
                <a:lnTo>
                  <a:pt x="5773141" y="1299892"/>
                </a:lnTo>
                <a:lnTo>
                  <a:pt x="5801518" y="1322230"/>
                </a:lnTo>
                <a:lnTo>
                  <a:pt x="5829892" y="1351211"/>
                </a:lnTo>
                <a:lnTo>
                  <a:pt x="5854043" y="1382002"/>
                </a:lnTo>
                <a:lnTo>
                  <a:pt x="5876383" y="1415211"/>
                </a:lnTo>
                <a:lnTo>
                  <a:pt x="5882420" y="1448416"/>
                </a:lnTo>
                <a:lnTo>
                  <a:pt x="5878194" y="1479210"/>
                </a:lnTo>
                <a:lnTo>
                  <a:pt x="5854043" y="1505776"/>
                </a:lnTo>
                <a:lnTo>
                  <a:pt x="5821440" y="1522077"/>
                </a:lnTo>
                <a:lnTo>
                  <a:pt x="5787027" y="1522077"/>
                </a:lnTo>
                <a:lnTo>
                  <a:pt x="5754424" y="1507586"/>
                </a:lnTo>
                <a:lnTo>
                  <a:pt x="5726047" y="1493096"/>
                </a:lnTo>
                <a:lnTo>
                  <a:pt x="5697671" y="1482833"/>
                </a:lnTo>
                <a:lnTo>
                  <a:pt x="5701897" y="1507586"/>
                </a:lnTo>
                <a:lnTo>
                  <a:pt x="5706123" y="1540794"/>
                </a:lnTo>
                <a:lnTo>
                  <a:pt x="5710349" y="1575809"/>
                </a:lnTo>
                <a:lnTo>
                  <a:pt x="5716387" y="1604790"/>
                </a:lnTo>
                <a:lnTo>
                  <a:pt x="5724235" y="1623507"/>
                </a:lnTo>
                <a:lnTo>
                  <a:pt x="5730273" y="1633769"/>
                </a:lnTo>
                <a:lnTo>
                  <a:pt x="5740538" y="1637995"/>
                </a:lnTo>
                <a:lnTo>
                  <a:pt x="5748385" y="1646449"/>
                </a:lnTo>
                <a:lnTo>
                  <a:pt x="5762273" y="1648260"/>
                </a:lnTo>
                <a:lnTo>
                  <a:pt x="5758047" y="1623507"/>
                </a:lnTo>
                <a:lnTo>
                  <a:pt x="5753819" y="1604790"/>
                </a:lnTo>
                <a:lnTo>
                  <a:pt x="5753819" y="1584263"/>
                </a:lnTo>
                <a:lnTo>
                  <a:pt x="5766499" y="1584263"/>
                </a:lnTo>
                <a:lnTo>
                  <a:pt x="5766499" y="1575809"/>
                </a:lnTo>
                <a:lnTo>
                  <a:pt x="5790648" y="1590300"/>
                </a:lnTo>
                <a:lnTo>
                  <a:pt x="5814799" y="1604790"/>
                </a:lnTo>
                <a:lnTo>
                  <a:pt x="5843176" y="1616865"/>
                </a:lnTo>
                <a:lnTo>
                  <a:pt x="5847402" y="1608411"/>
                </a:lnTo>
                <a:lnTo>
                  <a:pt x="5851630" y="1602375"/>
                </a:lnTo>
                <a:lnTo>
                  <a:pt x="5853440" y="1598149"/>
                </a:lnTo>
                <a:lnTo>
                  <a:pt x="5857666" y="1587884"/>
                </a:lnTo>
                <a:lnTo>
                  <a:pt x="5857666" y="1575809"/>
                </a:lnTo>
                <a:lnTo>
                  <a:pt x="5853440" y="1573999"/>
                </a:lnTo>
                <a:lnTo>
                  <a:pt x="5851630" y="1569772"/>
                </a:lnTo>
                <a:lnTo>
                  <a:pt x="5847402" y="1565546"/>
                </a:lnTo>
                <a:lnTo>
                  <a:pt x="5847402" y="1561320"/>
                </a:lnTo>
                <a:lnTo>
                  <a:pt x="5847402" y="1555282"/>
                </a:lnTo>
                <a:lnTo>
                  <a:pt x="5843176" y="1545020"/>
                </a:lnTo>
                <a:lnTo>
                  <a:pt x="5875778" y="1530529"/>
                </a:lnTo>
                <a:lnTo>
                  <a:pt x="5896306" y="1508189"/>
                </a:lnTo>
                <a:lnTo>
                  <a:pt x="5914420" y="1483436"/>
                </a:lnTo>
                <a:lnTo>
                  <a:pt x="5924683" y="1487662"/>
                </a:lnTo>
                <a:lnTo>
                  <a:pt x="5938571" y="1491888"/>
                </a:lnTo>
                <a:lnTo>
                  <a:pt x="5952457" y="1493701"/>
                </a:lnTo>
                <a:lnTo>
                  <a:pt x="5966342" y="1497926"/>
                </a:lnTo>
                <a:lnTo>
                  <a:pt x="5960306" y="1420040"/>
                </a:lnTo>
                <a:lnTo>
                  <a:pt x="5946420" y="1333702"/>
                </a:lnTo>
                <a:lnTo>
                  <a:pt x="6004984" y="1333702"/>
                </a:lnTo>
                <a:lnTo>
                  <a:pt x="6018870" y="1348191"/>
                </a:lnTo>
                <a:lnTo>
                  <a:pt x="6032756" y="1368719"/>
                </a:lnTo>
                <a:lnTo>
                  <a:pt x="6044831" y="1387436"/>
                </a:lnTo>
                <a:lnTo>
                  <a:pt x="6044831" y="1406154"/>
                </a:lnTo>
                <a:lnTo>
                  <a:pt x="6036982" y="1407964"/>
                </a:lnTo>
                <a:lnTo>
                  <a:pt x="6032756" y="1407964"/>
                </a:lnTo>
                <a:lnTo>
                  <a:pt x="6026719" y="1412193"/>
                </a:lnTo>
                <a:lnTo>
                  <a:pt x="6012833" y="1412193"/>
                </a:lnTo>
                <a:lnTo>
                  <a:pt x="6012833" y="1451436"/>
                </a:lnTo>
                <a:lnTo>
                  <a:pt x="6023096" y="1455663"/>
                </a:lnTo>
                <a:lnTo>
                  <a:pt x="6027322" y="1459889"/>
                </a:lnTo>
                <a:lnTo>
                  <a:pt x="6033361" y="1464116"/>
                </a:lnTo>
                <a:lnTo>
                  <a:pt x="6041208" y="1465926"/>
                </a:lnTo>
                <a:lnTo>
                  <a:pt x="6051473" y="1465926"/>
                </a:lnTo>
                <a:lnTo>
                  <a:pt x="6055699" y="1465926"/>
                </a:lnTo>
                <a:lnTo>
                  <a:pt x="6059925" y="1464116"/>
                </a:lnTo>
                <a:lnTo>
                  <a:pt x="6061738" y="1464116"/>
                </a:lnTo>
                <a:lnTo>
                  <a:pt x="6069585" y="1459889"/>
                </a:lnTo>
                <a:lnTo>
                  <a:pt x="6073813" y="1449624"/>
                </a:lnTo>
                <a:lnTo>
                  <a:pt x="6073813" y="1441172"/>
                </a:lnTo>
                <a:lnTo>
                  <a:pt x="6073813" y="1430908"/>
                </a:lnTo>
                <a:lnTo>
                  <a:pt x="6073813" y="1422456"/>
                </a:lnTo>
                <a:lnTo>
                  <a:pt x="6069585" y="1412193"/>
                </a:lnTo>
                <a:lnTo>
                  <a:pt x="6093736" y="1378984"/>
                </a:lnTo>
                <a:lnTo>
                  <a:pt x="6122112" y="1352417"/>
                </a:lnTo>
                <a:lnTo>
                  <a:pt x="6146263" y="1319211"/>
                </a:lnTo>
                <a:lnTo>
                  <a:pt x="6158338" y="1314985"/>
                </a:lnTo>
                <a:lnTo>
                  <a:pt x="6168603" y="1314985"/>
                </a:lnTo>
                <a:lnTo>
                  <a:pt x="6172829" y="1310759"/>
                </a:lnTo>
                <a:lnTo>
                  <a:pt x="6178866" y="1314985"/>
                </a:lnTo>
                <a:lnTo>
                  <a:pt x="6186715" y="1319211"/>
                </a:lnTo>
                <a:lnTo>
                  <a:pt x="6188526" y="1325248"/>
                </a:lnTo>
                <a:lnTo>
                  <a:pt x="6192752" y="1333702"/>
                </a:lnTo>
                <a:lnTo>
                  <a:pt x="6196980" y="1337928"/>
                </a:lnTo>
                <a:lnTo>
                  <a:pt x="6198790" y="1343965"/>
                </a:lnTo>
                <a:lnTo>
                  <a:pt x="6206640" y="1348191"/>
                </a:lnTo>
                <a:lnTo>
                  <a:pt x="6206640" y="1339739"/>
                </a:lnTo>
                <a:lnTo>
                  <a:pt x="6212676" y="1333702"/>
                </a:lnTo>
                <a:lnTo>
                  <a:pt x="6216902" y="1325248"/>
                </a:lnTo>
                <a:lnTo>
                  <a:pt x="6221129" y="1319211"/>
                </a:lnTo>
                <a:lnTo>
                  <a:pt x="6221129" y="1308947"/>
                </a:lnTo>
                <a:lnTo>
                  <a:pt x="6225355" y="1294459"/>
                </a:lnTo>
                <a:lnTo>
                  <a:pt x="6255544" y="1294459"/>
                </a:lnTo>
                <a:lnTo>
                  <a:pt x="6283921" y="1300495"/>
                </a:lnTo>
                <a:lnTo>
                  <a:pt x="6310485" y="1308947"/>
                </a:lnTo>
                <a:lnTo>
                  <a:pt x="6292373" y="1323437"/>
                </a:lnTo>
                <a:lnTo>
                  <a:pt x="6274259" y="1333702"/>
                </a:lnTo>
                <a:lnTo>
                  <a:pt x="6260373" y="1343965"/>
                </a:lnTo>
                <a:lnTo>
                  <a:pt x="6246487" y="1364493"/>
                </a:lnTo>
                <a:lnTo>
                  <a:pt x="6264599" y="1364493"/>
                </a:lnTo>
                <a:lnTo>
                  <a:pt x="6274864" y="1354230"/>
                </a:lnTo>
                <a:lnTo>
                  <a:pt x="6299014" y="1343965"/>
                </a:lnTo>
                <a:lnTo>
                  <a:pt x="6325579" y="1333702"/>
                </a:lnTo>
                <a:lnTo>
                  <a:pt x="6346108" y="1325248"/>
                </a:lnTo>
                <a:lnTo>
                  <a:pt x="6368446" y="1319211"/>
                </a:lnTo>
                <a:lnTo>
                  <a:pt x="6374485" y="1319211"/>
                </a:lnTo>
                <a:lnTo>
                  <a:pt x="6378711" y="1323437"/>
                </a:lnTo>
                <a:lnTo>
                  <a:pt x="6384748" y="1329474"/>
                </a:lnTo>
                <a:lnTo>
                  <a:pt x="6388974" y="1333702"/>
                </a:lnTo>
                <a:lnTo>
                  <a:pt x="6393202" y="1337928"/>
                </a:lnTo>
                <a:lnTo>
                  <a:pt x="6399238" y="1337928"/>
                </a:lnTo>
                <a:lnTo>
                  <a:pt x="6413124" y="1339739"/>
                </a:lnTo>
                <a:lnTo>
                  <a:pt x="6417350" y="1333702"/>
                </a:lnTo>
                <a:lnTo>
                  <a:pt x="6421576" y="1325248"/>
                </a:lnTo>
                <a:lnTo>
                  <a:pt x="6423389" y="1323437"/>
                </a:lnTo>
                <a:lnTo>
                  <a:pt x="6423389" y="1314985"/>
                </a:lnTo>
                <a:lnTo>
                  <a:pt x="6427615" y="1304721"/>
                </a:lnTo>
                <a:lnTo>
                  <a:pt x="6427615" y="1294459"/>
                </a:lnTo>
                <a:lnTo>
                  <a:pt x="6421576" y="1286005"/>
                </a:lnTo>
                <a:lnTo>
                  <a:pt x="6417350" y="1279968"/>
                </a:lnTo>
                <a:lnTo>
                  <a:pt x="6413124" y="1271516"/>
                </a:lnTo>
                <a:lnTo>
                  <a:pt x="6413124" y="1261251"/>
                </a:lnTo>
                <a:lnTo>
                  <a:pt x="6413124" y="1246759"/>
                </a:lnTo>
                <a:lnTo>
                  <a:pt x="6423389" y="1238307"/>
                </a:lnTo>
                <a:lnTo>
                  <a:pt x="6431236" y="1232271"/>
                </a:lnTo>
                <a:lnTo>
                  <a:pt x="6437275" y="1228044"/>
                </a:lnTo>
                <a:lnTo>
                  <a:pt x="6451161" y="1222006"/>
                </a:lnTo>
                <a:lnTo>
                  <a:pt x="6459010" y="1223816"/>
                </a:lnTo>
                <a:lnTo>
                  <a:pt x="6469275" y="1228044"/>
                </a:lnTo>
                <a:lnTo>
                  <a:pt x="6483161" y="1228044"/>
                </a:lnTo>
                <a:lnTo>
                  <a:pt x="6497047" y="1228044"/>
                </a:lnTo>
                <a:lnTo>
                  <a:pt x="6515159" y="1250383"/>
                </a:lnTo>
                <a:lnTo>
                  <a:pt x="6539310" y="1275138"/>
                </a:lnTo>
                <a:lnTo>
                  <a:pt x="6575536" y="1299892"/>
                </a:lnTo>
                <a:lnTo>
                  <a:pt x="6605723" y="1324645"/>
                </a:lnTo>
                <a:lnTo>
                  <a:pt x="6634100" y="1339136"/>
                </a:lnTo>
                <a:lnTo>
                  <a:pt x="6652214" y="1347588"/>
                </a:lnTo>
                <a:lnTo>
                  <a:pt x="6656440" y="1343362"/>
                </a:lnTo>
                <a:lnTo>
                  <a:pt x="6656440" y="1339136"/>
                </a:lnTo>
                <a:lnTo>
                  <a:pt x="6658250" y="1333097"/>
                </a:lnTo>
                <a:lnTo>
                  <a:pt x="6647986" y="1322834"/>
                </a:lnTo>
                <a:lnTo>
                  <a:pt x="6641949" y="1314380"/>
                </a:lnTo>
                <a:lnTo>
                  <a:pt x="6637723" y="1304118"/>
                </a:lnTo>
                <a:lnTo>
                  <a:pt x="6629874" y="1293854"/>
                </a:lnTo>
                <a:lnTo>
                  <a:pt x="6628063" y="1279363"/>
                </a:lnTo>
                <a:lnTo>
                  <a:pt x="6595460" y="1279363"/>
                </a:lnTo>
                <a:lnTo>
                  <a:pt x="6599686" y="1235891"/>
                </a:lnTo>
                <a:lnTo>
                  <a:pt x="6591837" y="1202686"/>
                </a:lnTo>
                <a:lnTo>
                  <a:pt x="6587611" y="1173704"/>
                </a:lnTo>
                <a:lnTo>
                  <a:pt x="6581572" y="1134460"/>
                </a:lnTo>
                <a:lnTo>
                  <a:pt x="6602102" y="1119972"/>
                </a:lnTo>
                <a:lnTo>
                  <a:pt x="6615988" y="1101253"/>
                </a:lnTo>
                <a:lnTo>
                  <a:pt x="6623837" y="1080726"/>
                </a:lnTo>
                <a:lnTo>
                  <a:pt x="6629874" y="1054159"/>
                </a:lnTo>
                <a:lnTo>
                  <a:pt x="6637723" y="1033632"/>
                </a:lnTo>
                <a:lnTo>
                  <a:pt x="6647986" y="1011294"/>
                </a:lnTo>
                <a:lnTo>
                  <a:pt x="6661874" y="994992"/>
                </a:lnTo>
                <a:lnTo>
                  <a:pt x="6679986" y="982917"/>
                </a:lnTo>
                <a:lnTo>
                  <a:pt x="6712588" y="981104"/>
                </a:lnTo>
                <a:lnTo>
                  <a:pt x="6751230" y="982917"/>
                </a:lnTo>
                <a:lnTo>
                  <a:pt x="6761493" y="1001632"/>
                </a:lnTo>
                <a:lnTo>
                  <a:pt x="6775379" y="1016123"/>
                </a:lnTo>
                <a:lnTo>
                  <a:pt x="6771153" y="1045104"/>
                </a:lnTo>
                <a:lnTo>
                  <a:pt x="6765116" y="1074084"/>
                </a:lnTo>
                <a:lnTo>
                  <a:pt x="6757267" y="1098838"/>
                </a:lnTo>
                <a:lnTo>
                  <a:pt x="6755456" y="1121179"/>
                </a:lnTo>
                <a:lnTo>
                  <a:pt x="6751230" y="1135668"/>
                </a:lnTo>
                <a:lnTo>
                  <a:pt x="6757267" y="1154385"/>
                </a:lnTo>
                <a:lnTo>
                  <a:pt x="6769342" y="1179137"/>
                </a:lnTo>
                <a:lnTo>
                  <a:pt x="6775379" y="1208120"/>
                </a:lnTo>
                <a:lnTo>
                  <a:pt x="6781417" y="1228648"/>
                </a:lnTo>
                <a:lnTo>
                  <a:pt x="6781417" y="1253401"/>
                </a:lnTo>
                <a:lnTo>
                  <a:pt x="6775379" y="1275742"/>
                </a:lnTo>
                <a:lnTo>
                  <a:pt x="6769342" y="1294459"/>
                </a:lnTo>
                <a:lnTo>
                  <a:pt x="6769342" y="1308947"/>
                </a:lnTo>
                <a:lnTo>
                  <a:pt x="6771153" y="1319211"/>
                </a:lnTo>
                <a:lnTo>
                  <a:pt x="6775379" y="1325248"/>
                </a:lnTo>
                <a:lnTo>
                  <a:pt x="6781417" y="1333702"/>
                </a:lnTo>
                <a:lnTo>
                  <a:pt x="6789267" y="1339739"/>
                </a:lnTo>
                <a:lnTo>
                  <a:pt x="6793493" y="1351815"/>
                </a:lnTo>
                <a:lnTo>
                  <a:pt x="6799529" y="1363890"/>
                </a:lnTo>
                <a:lnTo>
                  <a:pt x="6789267" y="1386229"/>
                </a:lnTo>
                <a:lnTo>
                  <a:pt x="6781417" y="1410985"/>
                </a:lnTo>
                <a:lnTo>
                  <a:pt x="6781417" y="1444191"/>
                </a:lnTo>
                <a:lnTo>
                  <a:pt x="6771153" y="1450228"/>
                </a:lnTo>
                <a:lnTo>
                  <a:pt x="6765116" y="1458682"/>
                </a:lnTo>
                <a:lnTo>
                  <a:pt x="6754853" y="1462908"/>
                </a:lnTo>
                <a:lnTo>
                  <a:pt x="6742778" y="1468945"/>
                </a:lnTo>
                <a:lnTo>
                  <a:pt x="6728890" y="1473173"/>
                </a:lnTo>
                <a:lnTo>
                  <a:pt x="6728890" y="1484041"/>
                </a:lnTo>
                <a:lnTo>
                  <a:pt x="6769342" y="1484041"/>
                </a:lnTo>
                <a:lnTo>
                  <a:pt x="6771153" y="1479815"/>
                </a:lnTo>
                <a:lnTo>
                  <a:pt x="6775379" y="1478003"/>
                </a:lnTo>
                <a:lnTo>
                  <a:pt x="6781417" y="1473776"/>
                </a:lnTo>
                <a:lnTo>
                  <a:pt x="6795303" y="1449021"/>
                </a:lnTo>
                <a:lnTo>
                  <a:pt x="6809191" y="1420040"/>
                </a:lnTo>
                <a:lnTo>
                  <a:pt x="6821267" y="1397701"/>
                </a:lnTo>
                <a:lnTo>
                  <a:pt x="6827303" y="1362682"/>
                </a:lnTo>
                <a:lnTo>
                  <a:pt x="6821267" y="1329474"/>
                </a:lnTo>
                <a:lnTo>
                  <a:pt x="6817039" y="1296269"/>
                </a:lnTo>
                <a:lnTo>
                  <a:pt x="6812812" y="1267290"/>
                </a:lnTo>
                <a:lnTo>
                  <a:pt x="6851454" y="1267290"/>
                </a:lnTo>
                <a:lnTo>
                  <a:pt x="6887680" y="1267290"/>
                </a:lnTo>
                <a:lnTo>
                  <a:pt x="6922093" y="1279363"/>
                </a:lnTo>
                <a:lnTo>
                  <a:pt x="6922093" y="1267290"/>
                </a:lnTo>
                <a:lnTo>
                  <a:pt x="6887680" y="1252799"/>
                </a:lnTo>
                <a:lnTo>
                  <a:pt x="6845415" y="1236497"/>
                </a:lnTo>
                <a:lnTo>
                  <a:pt x="6806776" y="1222006"/>
                </a:lnTo>
                <a:lnTo>
                  <a:pt x="6798927" y="1185177"/>
                </a:lnTo>
                <a:lnTo>
                  <a:pt x="6788664" y="1160423"/>
                </a:lnTo>
                <a:lnTo>
                  <a:pt x="6778399" y="1139896"/>
                </a:lnTo>
                <a:lnTo>
                  <a:pt x="6768134" y="1110915"/>
                </a:lnTo>
                <a:lnTo>
                  <a:pt x="6812812" y="1069858"/>
                </a:lnTo>
                <a:lnTo>
                  <a:pt x="6812812" y="1002237"/>
                </a:lnTo>
                <a:lnTo>
                  <a:pt x="6820662" y="1002237"/>
                </a:lnTo>
                <a:lnTo>
                  <a:pt x="6826698" y="1002237"/>
                </a:lnTo>
                <a:lnTo>
                  <a:pt x="6830926" y="1002237"/>
                </a:lnTo>
                <a:lnTo>
                  <a:pt x="6830926" y="1003445"/>
                </a:lnTo>
                <a:lnTo>
                  <a:pt x="6836963" y="1007671"/>
                </a:lnTo>
                <a:lnTo>
                  <a:pt x="6844812" y="1028198"/>
                </a:lnTo>
                <a:lnTo>
                  <a:pt x="6850849" y="1050538"/>
                </a:lnTo>
                <a:lnTo>
                  <a:pt x="6864737" y="1066840"/>
                </a:lnTo>
                <a:lnTo>
                  <a:pt x="6891301" y="1052349"/>
                </a:lnTo>
                <a:lnTo>
                  <a:pt x="6921491" y="1046310"/>
                </a:lnTo>
                <a:lnTo>
                  <a:pt x="6961941" y="1046310"/>
                </a:lnTo>
                <a:lnTo>
                  <a:pt x="6982470" y="1075292"/>
                </a:lnTo>
                <a:lnTo>
                  <a:pt x="7015073" y="1104271"/>
                </a:lnTo>
                <a:lnTo>
                  <a:pt x="7045260" y="1124800"/>
                </a:lnTo>
                <a:lnTo>
                  <a:pt x="7045260" y="1108499"/>
                </a:lnTo>
                <a:lnTo>
                  <a:pt x="7021110" y="1081934"/>
                </a:lnTo>
                <a:lnTo>
                  <a:pt x="7002998" y="1051141"/>
                </a:lnTo>
                <a:lnTo>
                  <a:pt x="6992733" y="1010086"/>
                </a:lnTo>
                <a:lnTo>
                  <a:pt x="6982470" y="970842"/>
                </a:lnTo>
                <a:lnTo>
                  <a:pt x="6974621" y="927371"/>
                </a:lnTo>
                <a:lnTo>
                  <a:pt x="7021110" y="912880"/>
                </a:lnTo>
                <a:lnTo>
                  <a:pt x="7071827" y="902616"/>
                </a:lnTo>
                <a:lnTo>
                  <a:pt x="7085712" y="935823"/>
                </a:lnTo>
                <a:lnTo>
                  <a:pt x="7091749" y="935823"/>
                </a:lnTo>
                <a:lnTo>
                  <a:pt x="7099598" y="902616"/>
                </a:lnTo>
                <a:lnTo>
                  <a:pt x="7105637" y="867597"/>
                </a:lnTo>
                <a:lnTo>
                  <a:pt x="7115900" y="830768"/>
                </a:lnTo>
                <a:lnTo>
                  <a:pt x="7148503" y="812052"/>
                </a:lnTo>
                <a:lnTo>
                  <a:pt x="7172653" y="791524"/>
                </a:lnTo>
                <a:lnTo>
                  <a:pt x="7201030" y="769186"/>
                </a:lnTo>
                <a:lnTo>
                  <a:pt x="7229407" y="757111"/>
                </a:lnTo>
                <a:lnTo>
                  <a:pt x="7262010" y="745035"/>
                </a:lnTo>
                <a:lnTo>
                  <a:pt x="7304272" y="745035"/>
                </a:lnTo>
                <a:lnTo>
                  <a:pt x="7308499" y="730545"/>
                </a:lnTo>
                <a:lnTo>
                  <a:pt x="7314537" y="720282"/>
                </a:lnTo>
                <a:lnTo>
                  <a:pt x="7318763" y="710017"/>
                </a:lnTo>
                <a:lnTo>
                  <a:pt x="7324800" y="699754"/>
                </a:lnTo>
                <a:lnTo>
                  <a:pt x="7347140" y="699754"/>
                </a:lnTo>
                <a:lnTo>
                  <a:pt x="7375517" y="699754"/>
                </a:lnTo>
                <a:lnTo>
                  <a:pt x="7403894" y="699754"/>
                </a:lnTo>
                <a:lnTo>
                  <a:pt x="7424421" y="699754"/>
                </a:lnTo>
                <a:lnTo>
                  <a:pt x="7434684" y="699754"/>
                </a:lnTo>
                <a:lnTo>
                  <a:pt x="7448570" y="687679"/>
                </a:lnTo>
                <a:lnTo>
                  <a:pt x="7462458" y="677414"/>
                </a:lnTo>
                <a:lnTo>
                  <a:pt x="7476344" y="662924"/>
                </a:lnTo>
                <a:lnTo>
                  <a:pt x="7488419" y="652661"/>
                </a:lnTo>
                <a:lnTo>
                  <a:pt x="7498684" y="656887"/>
                </a:lnTo>
                <a:lnTo>
                  <a:pt x="7504720" y="656887"/>
                </a:lnTo>
                <a:lnTo>
                  <a:pt x="7516796" y="658698"/>
                </a:lnTo>
                <a:lnTo>
                  <a:pt x="7527059" y="658698"/>
                </a:lnTo>
                <a:lnTo>
                  <a:pt x="7527059" y="619453"/>
                </a:lnTo>
                <a:lnTo>
                  <a:pt x="7557248" y="604964"/>
                </a:lnTo>
                <a:lnTo>
                  <a:pt x="7583812" y="590474"/>
                </a:lnTo>
                <a:lnTo>
                  <a:pt x="7607963" y="571757"/>
                </a:lnTo>
                <a:lnTo>
                  <a:pt x="7628490" y="551229"/>
                </a:lnTo>
                <a:close/>
                <a:moveTo>
                  <a:pt x="1875891" y="498704"/>
                </a:moveTo>
                <a:lnTo>
                  <a:pt x="1912720" y="508968"/>
                </a:lnTo>
                <a:lnTo>
                  <a:pt x="1936870" y="527685"/>
                </a:lnTo>
                <a:lnTo>
                  <a:pt x="1957398" y="543987"/>
                </a:lnTo>
                <a:lnTo>
                  <a:pt x="1979738" y="566325"/>
                </a:lnTo>
                <a:lnTo>
                  <a:pt x="2000266" y="582626"/>
                </a:lnTo>
                <a:lnTo>
                  <a:pt x="2000266" y="576589"/>
                </a:lnTo>
                <a:lnTo>
                  <a:pt x="2012341" y="576589"/>
                </a:lnTo>
                <a:lnTo>
                  <a:pt x="2012341" y="582626"/>
                </a:lnTo>
                <a:lnTo>
                  <a:pt x="2014151" y="591078"/>
                </a:lnTo>
                <a:lnTo>
                  <a:pt x="2022000" y="601343"/>
                </a:lnTo>
                <a:lnTo>
                  <a:pt x="2026227" y="615834"/>
                </a:lnTo>
                <a:lnTo>
                  <a:pt x="2011738" y="615834"/>
                </a:lnTo>
                <a:lnTo>
                  <a:pt x="2003889" y="615834"/>
                </a:lnTo>
                <a:lnTo>
                  <a:pt x="2003889" y="620060"/>
                </a:lnTo>
                <a:lnTo>
                  <a:pt x="1999663" y="620060"/>
                </a:lnTo>
                <a:lnTo>
                  <a:pt x="1993624" y="620060"/>
                </a:lnTo>
                <a:lnTo>
                  <a:pt x="1985775" y="624286"/>
                </a:lnTo>
                <a:lnTo>
                  <a:pt x="1957398" y="601946"/>
                </a:lnTo>
                <a:lnTo>
                  <a:pt x="1929023" y="591683"/>
                </a:lnTo>
                <a:lnTo>
                  <a:pt x="1894608" y="583231"/>
                </a:lnTo>
                <a:lnTo>
                  <a:pt x="1862005" y="566929"/>
                </a:lnTo>
                <a:lnTo>
                  <a:pt x="1874080" y="556665"/>
                </a:lnTo>
                <a:lnTo>
                  <a:pt x="1875891" y="544589"/>
                </a:lnTo>
                <a:lnTo>
                  <a:pt x="1874080" y="534327"/>
                </a:lnTo>
                <a:lnTo>
                  <a:pt x="1874080" y="519231"/>
                </a:lnTo>
                <a:close/>
                <a:moveTo>
                  <a:pt x="4341650" y="484215"/>
                </a:moveTo>
                <a:lnTo>
                  <a:pt x="4349498" y="484215"/>
                </a:lnTo>
                <a:lnTo>
                  <a:pt x="4355535" y="486025"/>
                </a:lnTo>
                <a:lnTo>
                  <a:pt x="4359762" y="490251"/>
                </a:lnTo>
                <a:lnTo>
                  <a:pt x="4363988" y="494477"/>
                </a:lnTo>
                <a:lnTo>
                  <a:pt x="4365800" y="498704"/>
                </a:lnTo>
                <a:lnTo>
                  <a:pt x="4365800" y="501119"/>
                </a:lnTo>
                <a:lnTo>
                  <a:pt x="4365800" y="505345"/>
                </a:lnTo>
                <a:lnTo>
                  <a:pt x="4370026" y="513797"/>
                </a:lnTo>
                <a:lnTo>
                  <a:pt x="4355535" y="513797"/>
                </a:lnTo>
                <a:lnTo>
                  <a:pt x="4349498" y="515610"/>
                </a:lnTo>
                <a:lnTo>
                  <a:pt x="4341650" y="515610"/>
                </a:lnTo>
                <a:lnTo>
                  <a:pt x="4335612" y="519836"/>
                </a:lnTo>
                <a:lnTo>
                  <a:pt x="4323536" y="519836"/>
                </a:lnTo>
                <a:lnTo>
                  <a:pt x="4323536" y="513797"/>
                </a:lnTo>
                <a:lnTo>
                  <a:pt x="4317500" y="513797"/>
                </a:lnTo>
                <a:lnTo>
                  <a:pt x="4317500" y="487233"/>
                </a:lnTo>
                <a:lnTo>
                  <a:pt x="4327764" y="487233"/>
                </a:lnTo>
                <a:lnTo>
                  <a:pt x="4338027" y="485420"/>
                </a:lnTo>
                <a:lnTo>
                  <a:pt x="4341650" y="485420"/>
                </a:lnTo>
                <a:close/>
                <a:moveTo>
                  <a:pt x="1985775" y="466101"/>
                </a:moveTo>
                <a:lnTo>
                  <a:pt x="2018378" y="466101"/>
                </a:lnTo>
                <a:lnTo>
                  <a:pt x="2018378" y="472139"/>
                </a:lnTo>
                <a:lnTo>
                  <a:pt x="2012341" y="472139"/>
                </a:lnTo>
                <a:lnTo>
                  <a:pt x="2004491" y="472139"/>
                </a:lnTo>
                <a:lnTo>
                  <a:pt x="2000266" y="476365"/>
                </a:lnTo>
                <a:lnTo>
                  <a:pt x="1998455" y="476365"/>
                </a:lnTo>
                <a:lnTo>
                  <a:pt x="1994229" y="476365"/>
                </a:lnTo>
                <a:lnTo>
                  <a:pt x="1990003" y="472139"/>
                </a:lnTo>
                <a:close/>
                <a:moveTo>
                  <a:pt x="5344471" y="414781"/>
                </a:moveTo>
                <a:lnTo>
                  <a:pt x="5368622" y="414781"/>
                </a:lnTo>
                <a:lnTo>
                  <a:pt x="5376471" y="443763"/>
                </a:lnTo>
                <a:lnTo>
                  <a:pt x="5382507" y="462478"/>
                </a:lnTo>
                <a:lnTo>
                  <a:pt x="5396998" y="470932"/>
                </a:lnTo>
                <a:lnTo>
                  <a:pt x="5421149" y="481194"/>
                </a:lnTo>
                <a:lnTo>
                  <a:pt x="5410884" y="524062"/>
                </a:lnTo>
                <a:lnTo>
                  <a:pt x="5396395" y="566929"/>
                </a:lnTo>
                <a:lnTo>
                  <a:pt x="5375866" y="597720"/>
                </a:lnTo>
                <a:lnTo>
                  <a:pt x="5375866" y="558475"/>
                </a:lnTo>
                <a:lnTo>
                  <a:pt x="5329377" y="558475"/>
                </a:lnTo>
                <a:lnTo>
                  <a:pt x="5333603" y="513194"/>
                </a:lnTo>
                <a:lnTo>
                  <a:pt x="5337829" y="470327"/>
                </a:lnTo>
                <a:close/>
                <a:moveTo>
                  <a:pt x="7582001" y="322407"/>
                </a:moveTo>
                <a:lnTo>
                  <a:pt x="7583209" y="322407"/>
                </a:lnTo>
                <a:lnTo>
                  <a:pt x="7591058" y="322407"/>
                </a:lnTo>
                <a:lnTo>
                  <a:pt x="7591058" y="330859"/>
                </a:lnTo>
                <a:lnTo>
                  <a:pt x="7592869" y="341123"/>
                </a:lnTo>
                <a:lnTo>
                  <a:pt x="7597097" y="345349"/>
                </a:lnTo>
                <a:lnTo>
                  <a:pt x="7601323" y="351386"/>
                </a:lnTo>
                <a:lnTo>
                  <a:pt x="7605549" y="355614"/>
                </a:lnTo>
                <a:lnTo>
                  <a:pt x="7611586" y="361651"/>
                </a:lnTo>
                <a:lnTo>
                  <a:pt x="7619435" y="355614"/>
                </a:lnTo>
                <a:lnTo>
                  <a:pt x="7621246" y="347160"/>
                </a:lnTo>
                <a:lnTo>
                  <a:pt x="7625472" y="345349"/>
                </a:lnTo>
                <a:lnTo>
                  <a:pt x="7633321" y="345349"/>
                </a:lnTo>
                <a:lnTo>
                  <a:pt x="7643586" y="341123"/>
                </a:lnTo>
                <a:lnTo>
                  <a:pt x="7649622" y="361651"/>
                </a:lnTo>
                <a:lnTo>
                  <a:pt x="7661698" y="376142"/>
                </a:lnTo>
                <a:lnTo>
                  <a:pt x="7671962" y="390630"/>
                </a:lnTo>
                <a:lnTo>
                  <a:pt x="7677999" y="409347"/>
                </a:lnTo>
                <a:lnTo>
                  <a:pt x="7682225" y="434103"/>
                </a:lnTo>
                <a:lnTo>
                  <a:pt x="7682225" y="438329"/>
                </a:lnTo>
                <a:lnTo>
                  <a:pt x="7677999" y="442555"/>
                </a:lnTo>
                <a:lnTo>
                  <a:pt x="7677999" y="444366"/>
                </a:lnTo>
                <a:lnTo>
                  <a:pt x="7677999" y="448592"/>
                </a:lnTo>
                <a:lnTo>
                  <a:pt x="7677999" y="452818"/>
                </a:lnTo>
                <a:lnTo>
                  <a:pt x="7676189" y="458856"/>
                </a:lnTo>
                <a:lnTo>
                  <a:pt x="7653848" y="473347"/>
                </a:lnTo>
                <a:lnTo>
                  <a:pt x="7621246" y="487836"/>
                </a:lnTo>
                <a:lnTo>
                  <a:pt x="7582606" y="496288"/>
                </a:lnTo>
                <a:lnTo>
                  <a:pt x="7543965" y="502327"/>
                </a:lnTo>
                <a:lnTo>
                  <a:pt x="7511362" y="506553"/>
                </a:lnTo>
                <a:lnTo>
                  <a:pt x="7515588" y="487836"/>
                </a:lnTo>
                <a:lnTo>
                  <a:pt x="7519814" y="481799"/>
                </a:lnTo>
                <a:lnTo>
                  <a:pt x="7524040" y="473347"/>
                </a:lnTo>
                <a:lnTo>
                  <a:pt x="7525853" y="471535"/>
                </a:lnTo>
                <a:lnTo>
                  <a:pt x="7530079" y="471535"/>
                </a:lnTo>
                <a:lnTo>
                  <a:pt x="7537928" y="467309"/>
                </a:lnTo>
                <a:lnTo>
                  <a:pt x="7539739" y="467309"/>
                </a:lnTo>
                <a:lnTo>
                  <a:pt x="7543965" y="463082"/>
                </a:lnTo>
                <a:lnTo>
                  <a:pt x="7551814" y="458856"/>
                </a:lnTo>
                <a:lnTo>
                  <a:pt x="7562079" y="429875"/>
                </a:lnTo>
                <a:lnTo>
                  <a:pt x="7562079" y="400895"/>
                </a:lnTo>
                <a:lnTo>
                  <a:pt x="7557853" y="374329"/>
                </a:lnTo>
                <a:lnTo>
                  <a:pt x="7563889" y="351991"/>
                </a:lnTo>
                <a:lnTo>
                  <a:pt x="7582001" y="331464"/>
                </a:lnTo>
                <a:close/>
                <a:moveTo>
                  <a:pt x="2138526" y="307916"/>
                </a:moveTo>
                <a:lnTo>
                  <a:pt x="2142752" y="307916"/>
                </a:lnTo>
                <a:lnTo>
                  <a:pt x="2149998" y="307916"/>
                </a:lnTo>
                <a:lnTo>
                  <a:pt x="2188638" y="350783"/>
                </a:lnTo>
                <a:lnTo>
                  <a:pt x="2237542" y="383386"/>
                </a:lnTo>
                <a:lnTo>
                  <a:pt x="2298522" y="408140"/>
                </a:lnTo>
                <a:lnTo>
                  <a:pt x="2302747" y="443158"/>
                </a:lnTo>
                <a:lnTo>
                  <a:pt x="2313012" y="469724"/>
                </a:lnTo>
                <a:lnTo>
                  <a:pt x="2323277" y="484215"/>
                </a:lnTo>
                <a:lnTo>
                  <a:pt x="2337766" y="498704"/>
                </a:lnTo>
                <a:lnTo>
                  <a:pt x="2352256" y="519231"/>
                </a:lnTo>
                <a:lnTo>
                  <a:pt x="2328106" y="523459"/>
                </a:lnTo>
                <a:lnTo>
                  <a:pt x="2303955" y="527685"/>
                </a:lnTo>
                <a:lnTo>
                  <a:pt x="2281617" y="537948"/>
                </a:lnTo>
                <a:lnTo>
                  <a:pt x="2267126" y="552439"/>
                </a:lnTo>
                <a:lnTo>
                  <a:pt x="2265316" y="558475"/>
                </a:lnTo>
                <a:lnTo>
                  <a:pt x="2261090" y="566929"/>
                </a:lnTo>
                <a:lnTo>
                  <a:pt x="2256864" y="572966"/>
                </a:lnTo>
                <a:lnTo>
                  <a:pt x="2252636" y="577192"/>
                </a:lnTo>
                <a:lnTo>
                  <a:pt x="2246599" y="583231"/>
                </a:lnTo>
                <a:lnTo>
                  <a:pt x="2224259" y="587457"/>
                </a:lnTo>
                <a:lnTo>
                  <a:pt x="2194072" y="591683"/>
                </a:lnTo>
                <a:lnTo>
                  <a:pt x="2157243" y="587457"/>
                </a:lnTo>
                <a:lnTo>
                  <a:pt x="2128866" y="583231"/>
                </a:lnTo>
                <a:lnTo>
                  <a:pt x="2122829" y="562701"/>
                </a:lnTo>
                <a:lnTo>
                  <a:pt x="2118601" y="548213"/>
                </a:lnTo>
                <a:lnTo>
                  <a:pt x="2114375" y="537948"/>
                </a:lnTo>
                <a:lnTo>
                  <a:pt x="2104112" y="519231"/>
                </a:lnTo>
                <a:lnTo>
                  <a:pt x="2150601" y="504742"/>
                </a:lnTo>
                <a:lnTo>
                  <a:pt x="2150601" y="498704"/>
                </a:lnTo>
                <a:lnTo>
                  <a:pt x="2113772" y="494477"/>
                </a:lnTo>
                <a:lnTo>
                  <a:pt x="2089622" y="486025"/>
                </a:lnTo>
                <a:lnTo>
                  <a:pt x="2071509" y="471535"/>
                </a:lnTo>
                <a:lnTo>
                  <a:pt x="2069697" y="461272"/>
                </a:lnTo>
                <a:lnTo>
                  <a:pt x="2061850" y="451007"/>
                </a:lnTo>
                <a:lnTo>
                  <a:pt x="2057622" y="440742"/>
                </a:lnTo>
                <a:lnTo>
                  <a:pt x="2057622" y="428669"/>
                </a:lnTo>
                <a:lnTo>
                  <a:pt x="2057622" y="422630"/>
                </a:lnTo>
                <a:lnTo>
                  <a:pt x="2057622" y="414178"/>
                </a:lnTo>
                <a:lnTo>
                  <a:pt x="2061850" y="414178"/>
                </a:lnTo>
                <a:lnTo>
                  <a:pt x="2066076" y="412366"/>
                </a:lnTo>
                <a:lnTo>
                  <a:pt x="2070302" y="412366"/>
                </a:lnTo>
                <a:lnTo>
                  <a:pt x="2072113" y="412366"/>
                </a:lnTo>
                <a:lnTo>
                  <a:pt x="2079962" y="408140"/>
                </a:lnTo>
                <a:lnTo>
                  <a:pt x="2082980" y="398480"/>
                </a:lnTo>
                <a:lnTo>
                  <a:pt x="2082980" y="386404"/>
                </a:lnTo>
                <a:lnTo>
                  <a:pt x="2082980" y="380368"/>
                </a:lnTo>
                <a:lnTo>
                  <a:pt x="2084791" y="376142"/>
                </a:lnTo>
                <a:lnTo>
                  <a:pt x="2089019" y="370103"/>
                </a:lnTo>
                <a:lnTo>
                  <a:pt x="2093245" y="370103"/>
                </a:lnTo>
                <a:lnTo>
                  <a:pt x="2097471" y="365877"/>
                </a:lnTo>
                <a:lnTo>
                  <a:pt x="2099282" y="365877"/>
                </a:lnTo>
                <a:lnTo>
                  <a:pt x="2103508" y="365877"/>
                </a:lnTo>
                <a:lnTo>
                  <a:pt x="2109546" y="361651"/>
                </a:lnTo>
                <a:lnTo>
                  <a:pt x="2113772" y="347160"/>
                </a:lnTo>
                <a:lnTo>
                  <a:pt x="2117999" y="336897"/>
                </a:lnTo>
                <a:lnTo>
                  <a:pt x="2122224" y="326633"/>
                </a:lnTo>
                <a:lnTo>
                  <a:pt x="2128263" y="316370"/>
                </a:lnTo>
                <a:lnTo>
                  <a:pt x="2132489" y="312142"/>
                </a:lnTo>
                <a:lnTo>
                  <a:pt x="2136715" y="312142"/>
                </a:lnTo>
                <a:close/>
                <a:moveTo>
                  <a:pt x="4240220" y="268671"/>
                </a:moveTo>
                <a:lnTo>
                  <a:pt x="4250484" y="272899"/>
                </a:lnTo>
                <a:lnTo>
                  <a:pt x="4260746" y="274710"/>
                </a:lnTo>
                <a:lnTo>
                  <a:pt x="4266785" y="278936"/>
                </a:lnTo>
                <a:lnTo>
                  <a:pt x="4278858" y="283162"/>
                </a:lnTo>
                <a:lnTo>
                  <a:pt x="4278858" y="293427"/>
                </a:lnTo>
                <a:lnTo>
                  <a:pt x="4280671" y="301879"/>
                </a:lnTo>
                <a:lnTo>
                  <a:pt x="4280671" y="307916"/>
                </a:lnTo>
                <a:lnTo>
                  <a:pt x="4284896" y="316370"/>
                </a:lnTo>
                <a:lnTo>
                  <a:pt x="4260746" y="316370"/>
                </a:lnTo>
                <a:lnTo>
                  <a:pt x="4256519" y="307916"/>
                </a:lnTo>
                <a:lnTo>
                  <a:pt x="4252295" y="301879"/>
                </a:lnTo>
                <a:lnTo>
                  <a:pt x="4246256" y="293427"/>
                </a:lnTo>
                <a:lnTo>
                  <a:pt x="4242029" y="289201"/>
                </a:lnTo>
                <a:lnTo>
                  <a:pt x="4242029" y="278936"/>
                </a:lnTo>
                <a:close/>
                <a:moveTo>
                  <a:pt x="5226738" y="221580"/>
                </a:moveTo>
                <a:lnTo>
                  <a:pt x="5238813" y="240295"/>
                </a:lnTo>
                <a:lnTo>
                  <a:pt x="5249078" y="275313"/>
                </a:lnTo>
                <a:lnTo>
                  <a:pt x="5263567" y="307916"/>
                </a:lnTo>
                <a:lnTo>
                  <a:pt x="5281681" y="340519"/>
                </a:lnTo>
                <a:lnTo>
                  <a:pt x="5291943" y="355009"/>
                </a:lnTo>
                <a:lnTo>
                  <a:pt x="5297982" y="346557"/>
                </a:lnTo>
                <a:lnTo>
                  <a:pt x="5302208" y="344747"/>
                </a:lnTo>
                <a:lnTo>
                  <a:pt x="5310057" y="344747"/>
                </a:lnTo>
                <a:lnTo>
                  <a:pt x="5316094" y="340519"/>
                </a:lnTo>
                <a:lnTo>
                  <a:pt x="5330585" y="340519"/>
                </a:lnTo>
                <a:lnTo>
                  <a:pt x="5330585" y="346557"/>
                </a:lnTo>
                <a:lnTo>
                  <a:pt x="5338434" y="346557"/>
                </a:lnTo>
                <a:lnTo>
                  <a:pt x="5338434" y="368895"/>
                </a:lnTo>
                <a:lnTo>
                  <a:pt x="5283491" y="374934"/>
                </a:lnTo>
                <a:lnTo>
                  <a:pt x="5277455" y="432290"/>
                </a:lnTo>
                <a:lnTo>
                  <a:pt x="5259341" y="479384"/>
                </a:lnTo>
                <a:lnTo>
                  <a:pt x="5244852" y="526477"/>
                </a:lnTo>
                <a:lnTo>
                  <a:pt x="5238813" y="565722"/>
                </a:lnTo>
                <a:lnTo>
                  <a:pt x="5234587" y="604966"/>
                </a:lnTo>
                <a:lnTo>
                  <a:pt x="5234587" y="637569"/>
                </a:lnTo>
                <a:lnTo>
                  <a:pt x="5226738" y="668361"/>
                </a:lnTo>
                <a:lnTo>
                  <a:pt x="5220701" y="668361"/>
                </a:lnTo>
                <a:lnTo>
                  <a:pt x="5220701" y="662322"/>
                </a:lnTo>
                <a:lnTo>
                  <a:pt x="5210436" y="647832"/>
                </a:lnTo>
                <a:lnTo>
                  <a:pt x="5192324" y="629117"/>
                </a:lnTo>
                <a:lnTo>
                  <a:pt x="5171797" y="604361"/>
                </a:lnTo>
                <a:lnTo>
                  <a:pt x="5153683" y="579608"/>
                </a:lnTo>
                <a:lnTo>
                  <a:pt x="5139194" y="554854"/>
                </a:lnTo>
                <a:lnTo>
                  <a:pt x="5131345" y="532514"/>
                </a:lnTo>
                <a:lnTo>
                  <a:pt x="5135571" y="518025"/>
                </a:lnTo>
                <a:lnTo>
                  <a:pt x="5143420" y="513797"/>
                </a:lnTo>
                <a:lnTo>
                  <a:pt x="5149457" y="513797"/>
                </a:lnTo>
                <a:lnTo>
                  <a:pt x="5153683" y="513797"/>
                </a:lnTo>
                <a:lnTo>
                  <a:pt x="5157909" y="513797"/>
                </a:lnTo>
                <a:lnTo>
                  <a:pt x="5159721" y="513797"/>
                </a:lnTo>
                <a:lnTo>
                  <a:pt x="5163948" y="513797"/>
                </a:lnTo>
                <a:lnTo>
                  <a:pt x="5168174" y="513194"/>
                </a:lnTo>
                <a:lnTo>
                  <a:pt x="5174212" y="504742"/>
                </a:lnTo>
                <a:lnTo>
                  <a:pt x="5168174" y="504742"/>
                </a:lnTo>
                <a:lnTo>
                  <a:pt x="5168174" y="498704"/>
                </a:lnTo>
                <a:lnTo>
                  <a:pt x="5135571" y="494477"/>
                </a:lnTo>
                <a:lnTo>
                  <a:pt x="5117459" y="484215"/>
                </a:lnTo>
                <a:lnTo>
                  <a:pt x="5102968" y="465498"/>
                </a:lnTo>
                <a:lnTo>
                  <a:pt x="5117459" y="461272"/>
                </a:lnTo>
                <a:lnTo>
                  <a:pt x="5129532" y="457044"/>
                </a:lnTo>
                <a:lnTo>
                  <a:pt x="5135571" y="455233"/>
                </a:lnTo>
                <a:lnTo>
                  <a:pt x="5143420" y="451007"/>
                </a:lnTo>
                <a:lnTo>
                  <a:pt x="5149457" y="446781"/>
                </a:lnTo>
                <a:lnTo>
                  <a:pt x="5157306" y="440742"/>
                </a:lnTo>
                <a:lnTo>
                  <a:pt x="5157306" y="432290"/>
                </a:lnTo>
                <a:lnTo>
                  <a:pt x="5128929" y="432290"/>
                </a:lnTo>
                <a:lnTo>
                  <a:pt x="5121080" y="436516"/>
                </a:lnTo>
                <a:lnTo>
                  <a:pt x="5115043" y="436516"/>
                </a:lnTo>
                <a:lnTo>
                  <a:pt x="5107194" y="440742"/>
                </a:lnTo>
                <a:lnTo>
                  <a:pt x="5096931" y="440742"/>
                </a:lnTo>
                <a:lnTo>
                  <a:pt x="5078817" y="408140"/>
                </a:lnTo>
                <a:lnTo>
                  <a:pt x="5058290" y="375537"/>
                </a:lnTo>
                <a:lnTo>
                  <a:pt x="5060100" y="365274"/>
                </a:lnTo>
                <a:lnTo>
                  <a:pt x="5060100" y="359235"/>
                </a:lnTo>
                <a:lnTo>
                  <a:pt x="5064326" y="355009"/>
                </a:lnTo>
                <a:lnTo>
                  <a:pt x="5068554" y="346557"/>
                </a:lnTo>
                <a:lnTo>
                  <a:pt x="5068554" y="340519"/>
                </a:lnTo>
                <a:lnTo>
                  <a:pt x="5072781" y="330256"/>
                </a:lnTo>
                <a:lnTo>
                  <a:pt x="5064931" y="330256"/>
                </a:lnTo>
                <a:lnTo>
                  <a:pt x="5064931" y="321804"/>
                </a:lnTo>
                <a:lnTo>
                  <a:pt x="5058893" y="326030"/>
                </a:lnTo>
                <a:lnTo>
                  <a:pt x="5054680" y="326030"/>
                </a:lnTo>
                <a:lnTo>
                  <a:pt x="5050454" y="326030"/>
                </a:lnTo>
                <a:lnTo>
                  <a:pt x="5046228" y="326030"/>
                </a:lnTo>
                <a:lnTo>
                  <a:pt x="5046228" y="321804"/>
                </a:lnTo>
                <a:lnTo>
                  <a:pt x="5040192" y="315765"/>
                </a:lnTo>
                <a:lnTo>
                  <a:pt x="5035964" y="307313"/>
                </a:lnTo>
                <a:lnTo>
                  <a:pt x="5031737" y="301274"/>
                </a:lnTo>
                <a:lnTo>
                  <a:pt x="5029927" y="297048"/>
                </a:lnTo>
                <a:lnTo>
                  <a:pt x="5029927" y="286785"/>
                </a:lnTo>
                <a:lnTo>
                  <a:pt x="5025701" y="274710"/>
                </a:lnTo>
                <a:lnTo>
                  <a:pt x="5064326" y="249957"/>
                </a:lnTo>
                <a:lnTo>
                  <a:pt x="5102968" y="229427"/>
                </a:lnTo>
                <a:lnTo>
                  <a:pt x="5107194" y="239692"/>
                </a:lnTo>
                <a:lnTo>
                  <a:pt x="5111420" y="249957"/>
                </a:lnTo>
                <a:lnTo>
                  <a:pt x="5115646" y="254183"/>
                </a:lnTo>
                <a:lnTo>
                  <a:pt x="5121685" y="258409"/>
                </a:lnTo>
                <a:lnTo>
                  <a:pt x="5125911" y="258409"/>
                </a:lnTo>
                <a:lnTo>
                  <a:pt x="5130137" y="260219"/>
                </a:lnTo>
                <a:lnTo>
                  <a:pt x="5136174" y="264445"/>
                </a:lnTo>
                <a:lnTo>
                  <a:pt x="5144023" y="268671"/>
                </a:lnTo>
                <a:lnTo>
                  <a:pt x="5150062" y="289201"/>
                </a:lnTo>
                <a:lnTo>
                  <a:pt x="5154288" y="315765"/>
                </a:lnTo>
                <a:lnTo>
                  <a:pt x="5158514" y="340519"/>
                </a:lnTo>
                <a:lnTo>
                  <a:pt x="5174815" y="340519"/>
                </a:lnTo>
                <a:lnTo>
                  <a:pt x="5174815" y="321804"/>
                </a:lnTo>
                <a:lnTo>
                  <a:pt x="5168776" y="301274"/>
                </a:lnTo>
                <a:lnTo>
                  <a:pt x="5168776" y="274710"/>
                </a:lnTo>
                <a:lnTo>
                  <a:pt x="5174815" y="249957"/>
                </a:lnTo>
                <a:lnTo>
                  <a:pt x="5182664" y="229427"/>
                </a:lnTo>
                <a:close/>
                <a:moveTo>
                  <a:pt x="7221557" y="203466"/>
                </a:moveTo>
                <a:lnTo>
                  <a:pt x="7231822" y="211918"/>
                </a:lnTo>
                <a:lnTo>
                  <a:pt x="7239670" y="217957"/>
                </a:lnTo>
                <a:lnTo>
                  <a:pt x="7249934" y="217957"/>
                </a:lnTo>
                <a:lnTo>
                  <a:pt x="7260199" y="217957"/>
                </a:lnTo>
                <a:lnTo>
                  <a:pt x="7278311" y="222183"/>
                </a:lnTo>
                <a:lnTo>
                  <a:pt x="7274085" y="230635"/>
                </a:lnTo>
                <a:lnTo>
                  <a:pt x="7274085" y="232447"/>
                </a:lnTo>
                <a:lnTo>
                  <a:pt x="7274085" y="236673"/>
                </a:lnTo>
                <a:lnTo>
                  <a:pt x="7272274" y="240900"/>
                </a:lnTo>
                <a:lnTo>
                  <a:pt x="7272274" y="245126"/>
                </a:lnTo>
                <a:lnTo>
                  <a:pt x="7245708" y="259616"/>
                </a:lnTo>
                <a:lnTo>
                  <a:pt x="7211295" y="265653"/>
                </a:lnTo>
                <a:lnTo>
                  <a:pt x="7174466" y="269879"/>
                </a:lnTo>
                <a:lnTo>
                  <a:pt x="7172653" y="261427"/>
                </a:lnTo>
                <a:lnTo>
                  <a:pt x="7172653" y="255390"/>
                </a:lnTo>
                <a:lnTo>
                  <a:pt x="7168427" y="246936"/>
                </a:lnTo>
                <a:lnTo>
                  <a:pt x="7168427" y="236673"/>
                </a:lnTo>
                <a:lnTo>
                  <a:pt x="7178692" y="230635"/>
                </a:lnTo>
                <a:lnTo>
                  <a:pt x="7186539" y="222183"/>
                </a:lnTo>
                <a:lnTo>
                  <a:pt x="7192578" y="217957"/>
                </a:lnTo>
                <a:lnTo>
                  <a:pt x="7200425" y="211918"/>
                </a:lnTo>
                <a:lnTo>
                  <a:pt x="7206464" y="207692"/>
                </a:lnTo>
                <a:close/>
                <a:moveTo>
                  <a:pt x="6131772" y="203466"/>
                </a:moveTo>
                <a:lnTo>
                  <a:pt x="6160149" y="207692"/>
                </a:lnTo>
                <a:lnTo>
                  <a:pt x="6180678" y="217957"/>
                </a:lnTo>
                <a:lnTo>
                  <a:pt x="6201206" y="230032"/>
                </a:lnTo>
                <a:lnTo>
                  <a:pt x="6195167" y="236069"/>
                </a:lnTo>
                <a:lnTo>
                  <a:pt x="6190941" y="246333"/>
                </a:lnTo>
                <a:lnTo>
                  <a:pt x="6184904" y="250559"/>
                </a:lnTo>
                <a:lnTo>
                  <a:pt x="6174640" y="254785"/>
                </a:lnTo>
                <a:lnTo>
                  <a:pt x="6162564" y="259012"/>
                </a:lnTo>
                <a:lnTo>
                  <a:pt x="6148075" y="259012"/>
                </a:lnTo>
                <a:lnTo>
                  <a:pt x="6137811" y="265050"/>
                </a:lnTo>
                <a:lnTo>
                  <a:pt x="6127548" y="265050"/>
                </a:lnTo>
                <a:lnTo>
                  <a:pt x="6117283" y="269276"/>
                </a:lnTo>
                <a:lnTo>
                  <a:pt x="6102792" y="269276"/>
                </a:lnTo>
                <a:lnTo>
                  <a:pt x="6102792" y="246936"/>
                </a:lnTo>
                <a:lnTo>
                  <a:pt x="6104603" y="232447"/>
                </a:lnTo>
                <a:lnTo>
                  <a:pt x="6119094" y="222183"/>
                </a:lnTo>
                <a:close/>
                <a:moveTo>
                  <a:pt x="3413670" y="203466"/>
                </a:moveTo>
                <a:lnTo>
                  <a:pt x="3414272" y="203466"/>
                </a:lnTo>
                <a:lnTo>
                  <a:pt x="3442650" y="203466"/>
                </a:lnTo>
                <a:lnTo>
                  <a:pt x="3448688" y="222183"/>
                </a:lnTo>
                <a:lnTo>
                  <a:pt x="3456536" y="232447"/>
                </a:lnTo>
                <a:lnTo>
                  <a:pt x="3462575" y="246936"/>
                </a:lnTo>
                <a:lnTo>
                  <a:pt x="3466800" y="269276"/>
                </a:lnTo>
                <a:lnTo>
                  <a:pt x="3460762" y="269276"/>
                </a:lnTo>
                <a:lnTo>
                  <a:pt x="3438424" y="254785"/>
                </a:lnTo>
                <a:lnTo>
                  <a:pt x="3423932" y="240295"/>
                </a:lnTo>
                <a:lnTo>
                  <a:pt x="3413670" y="225806"/>
                </a:lnTo>
                <a:close/>
                <a:moveTo>
                  <a:pt x="7410535" y="158185"/>
                </a:moveTo>
                <a:lnTo>
                  <a:pt x="7416572" y="158185"/>
                </a:lnTo>
                <a:lnTo>
                  <a:pt x="7424421" y="162411"/>
                </a:lnTo>
                <a:lnTo>
                  <a:pt x="7426232" y="162411"/>
                </a:lnTo>
                <a:lnTo>
                  <a:pt x="7430458" y="162411"/>
                </a:lnTo>
                <a:lnTo>
                  <a:pt x="7434686" y="164222"/>
                </a:lnTo>
                <a:lnTo>
                  <a:pt x="7426836" y="172676"/>
                </a:lnTo>
                <a:lnTo>
                  <a:pt x="7420798" y="178712"/>
                </a:lnTo>
                <a:lnTo>
                  <a:pt x="7416572" y="188977"/>
                </a:lnTo>
                <a:lnTo>
                  <a:pt x="7412346" y="197429"/>
                </a:lnTo>
                <a:lnTo>
                  <a:pt x="7410535" y="211918"/>
                </a:lnTo>
                <a:lnTo>
                  <a:pt x="7416572" y="211918"/>
                </a:lnTo>
                <a:lnTo>
                  <a:pt x="7424421" y="201655"/>
                </a:lnTo>
                <a:lnTo>
                  <a:pt x="7430458" y="193203"/>
                </a:lnTo>
                <a:lnTo>
                  <a:pt x="7438307" y="187164"/>
                </a:lnTo>
                <a:lnTo>
                  <a:pt x="7448572" y="182938"/>
                </a:lnTo>
                <a:lnTo>
                  <a:pt x="7469099" y="203466"/>
                </a:lnTo>
                <a:lnTo>
                  <a:pt x="7495665" y="222183"/>
                </a:lnTo>
                <a:lnTo>
                  <a:pt x="7511965" y="236673"/>
                </a:lnTo>
                <a:lnTo>
                  <a:pt x="7511965" y="283767"/>
                </a:lnTo>
                <a:lnTo>
                  <a:pt x="7524040" y="294030"/>
                </a:lnTo>
                <a:lnTo>
                  <a:pt x="7534305" y="302482"/>
                </a:lnTo>
                <a:lnTo>
                  <a:pt x="7544569" y="304295"/>
                </a:lnTo>
                <a:lnTo>
                  <a:pt x="7552419" y="318783"/>
                </a:lnTo>
                <a:lnTo>
                  <a:pt x="7558455" y="347765"/>
                </a:lnTo>
                <a:lnTo>
                  <a:pt x="7543965" y="366482"/>
                </a:lnTo>
                <a:lnTo>
                  <a:pt x="7537928" y="385197"/>
                </a:lnTo>
                <a:lnTo>
                  <a:pt x="7523437" y="395461"/>
                </a:lnTo>
                <a:lnTo>
                  <a:pt x="7505325" y="399687"/>
                </a:lnTo>
                <a:lnTo>
                  <a:pt x="7472720" y="401498"/>
                </a:lnTo>
                <a:lnTo>
                  <a:pt x="7448572" y="380971"/>
                </a:lnTo>
                <a:lnTo>
                  <a:pt x="7411743" y="362254"/>
                </a:lnTo>
                <a:lnTo>
                  <a:pt x="7373101" y="351991"/>
                </a:lnTo>
                <a:lnTo>
                  <a:pt x="7334462" y="337500"/>
                </a:lnTo>
                <a:lnTo>
                  <a:pt x="7300046" y="323011"/>
                </a:lnTo>
                <a:lnTo>
                  <a:pt x="7277708" y="302482"/>
                </a:lnTo>
                <a:lnTo>
                  <a:pt x="7292197" y="294030"/>
                </a:lnTo>
                <a:lnTo>
                  <a:pt x="7302462" y="287993"/>
                </a:lnTo>
                <a:lnTo>
                  <a:pt x="7310311" y="279539"/>
                </a:lnTo>
                <a:lnTo>
                  <a:pt x="7314537" y="269276"/>
                </a:lnTo>
                <a:lnTo>
                  <a:pt x="7316348" y="250559"/>
                </a:lnTo>
                <a:lnTo>
                  <a:pt x="7314537" y="244523"/>
                </a:lnTo>
                <a:lnTo>
                  <a:pt x="7310311" y="232447"/>
                </a:lnTo>
                <a:lnTo>
                  <a:pt x="7310311" y="217352"/>
                </a:lnTo>
                <a:lnTo>
                  <a:pt x="7310311" y="202863"/>
                </a:lnTo>
                <a:lnTo>
                  <a:pt x="7310311" y="201050"/>
                </a:lnTo>
                <a:lnTo>
                  <a:pt x="7314537" y="201050"/>
                </a:lnTo>
                <a:lnTo>
                  <a:pt x="7316348" y="196824"/>
                </a:lnTo>
                <a:lnTo>
                  <a:pt x="7348950" y="188372"/>
                </a:lnTo>
                <a:lnTo>
                  <a:pt x="7383366" y="172071"/>
                </a:lnTo>
                <a:close/>
                <a:moveTo>
                  <a:pt x="6960130" y="149733"/>
                </a:moveTo>
                <a:lnTo>
                  <a:pt x="6980657" y="149733"/>
                </a:lnTo>
                <a:lnTo>
                  <a:pt x="7009034" y="178712"/>
                </a:lnTo>
                <a:lnTo>
                  <a:pt x="7045863" y="203466"/>
                </a:lnTo>
                <a:lnTo>
                  <a:pt x="7045863" y="211315"/>
                </a:lnTo>
                <a:lnTo>
                  <a:pt x="7038014" y="211315"/>
                </a:lnTo>
                <a:lnTo>
                  <a:pt x="7038014" y="221580"/>
                </a:lnTo>
                <a:lnTo>
                  <a:pt x="7003600" y="202863"/>
                </a:lnTo>
                <a:lnTo>
                  <a:pt x="6979450" y="178109"/>
                </a:lnTo>
                <a:close/>
                <a:moveTo>
                  <a:pt x="6247694" y="139468"/>
                </a:moveTo>
                <a:lnTo>
                  <a:pt x="6276071" y="147920"/>
                </a:lnTo>
                <a:lnTo>
                  <a:pt x="6298409" y="153959"/>
                </a:lnTo>
                <a:lnTo>
                  <a:pt x="6318939" y="164222"/>
                </a:lnTo>
                <a:lnTo>
                  <a:pt x="6318939" y="182938"/>
                </a:lnTo>
                <a:lnTo>
                  <a:pt x="6300825" y="187164"/>
                </a:lnTo>
                <a:lnTo>
                  <a:pt x="6284523" y="193203"/>
                </a:lnTo>
                <a:lnTo>
                  <a:pt x="6257959" y="197429"/>
                </a:lnTo>
                <a:lnTo>
                  <a:pt x="6247694" y="201655"/>
                </a:lnTo>
                <a:lnTo>
                  <a:pt x="6241658" y="203466"/>
                </a:lnTo>
                <a:lnTo>
                  <a:pt x="6229582" y="203466"/>
                </a:lnTo>
                <a:lnTo>
                  <a:pt x="6219318" y="203466"/>
                </a:lnTo>
                <a:lnTo>
                  <a:pt x="6219318" y="182938"/>
                </a:lnTo>
                <a:lnTo>
                  <a:pt x="6227167" y="172676"/>
                </a:lnTo>
                <a:lnTo>
                  <a:pt x="6237430" y="158185"/>
                </a:lnTo>
                <a:close/>
                <a:moveTo>
                  <a:pt x="5383112" y="118941"/>
                </a:moveTo>
                <a:lnTo>
                  <a:pt x="5383112" y="158185"/>
                </a:lnTo>
                <a:lnTo>
                  <a:pt x="5397601" y="158185"/>
                </a:lnTo>
                <a:lnTo>
                  <a:pt x="5405450" y="153959"/>
                </a:lnTo>
                <a:lnTo>
                  <a:pt x="5411489" y="153959"/>
                </a:lnTo>
                <a:lnTo>
                  <a:pt x="5419336" y="153959"/>
                </a:lnTo>
                <a:lnTo>
                  <a:pt x="5421149" y="153959"/>
                </a:lnTo>
                <a:lnTo>
                  <a:pt x="5428998" y="158185"/>
                </a:lnTo>
                <a:lnTo>
                  <a:pt x="5439261" y="164222"/>
                </a:lnTo>
                <a:lnTo>
                  <a:pt x="5439261" y="182938"/>
                </a:lnTo>
                <a:lnTo>
                  <a:pt x="5447110" y="187164"/>
                </a:lnTo>
                <a:lnTo>
                  <a:pt x="5457375" y="187164"/>
                </a:lnTo>
                <a:lnTo>
                  <a:pt x="5463412" y="182938"/>
                </a:lnTo>
                <a:lnTo>
                  <a:pt x="5475487" y="182938"/>
                </a:lnTo>
                <a:lnTo>
                  <a:pt x="5477298" y="178712"/>
                </a:lnTo>
                <a:lnTo>
                  <a:pt x="5485147" y="182938"/>
                </a:lnTo>
                <a:lnTo>
                  <a:pt x="5491186" y="188977"/>
                </a:lnTo>
                <a:lnTo>
                  <a:pt x="5499033" y="201050"/>
                </a:lnTo>
                <a:lnTo>
                  <a:pt x="5505072" y="211315"/>
                </a:lnTo>
                <a:lnTo>
                  <a:pt x="5494807" y="236069"/>
                </a:lnTo>
                <a:lnTo>
                  <a:pt x="5484544" y="260824"/>
                </a:lnTo>
                <a:lnTo>
                  <a:pt x="5476695" y="289804"/>
                </a:lnTo>
                <a:lnTo>
                  <a:pt x="5452544" y="289804"/>
                </a:lnTo>
                <a:lnTo>
                  <a:pt x="5434432" y="298256"/>
                </a:lnTo>
                <a:lnTo>
                  <a:pt x="5418131" y="308521"/>
                </a:lnTo>
                <a:lnTo>
                  <a:pt x="5389754" y="316973"/>
                </a:lnTo>
                <a:lnTo>
                  <a:pt x="5371640" y="302482"/>
                </a:lnTo>
                <a:lnTo>
                  <a:pt x="5347489" y="294030"/>
                </a:lnTo>
                <a:lnTo>
                  <a:pt x="5323340" y="283767"/>
                </a:lnTo>
                <a:lnTo>
                  <a:pt x="5319114" y="275313"/>
                </a:lnTo>
                <a:lnTo>
                  <a:pt x="5319114" y="269276"/>
                </a:lnTo>
                <a:lnTo>
                  <a:pt x="5314886" y="260824"/>
                </a:lnTo>
                <a:lnTo>
                  <a:pt x="5310660" y="250559"/>
                </a:lnTo>
                <a:lnTo>
                  <a:pt x="5300398" y="240295"/>
                </a:lnTo>
                <a:lnTo>
                  <a:pt x="5290133" y="230032"/>
                </a:lnTo>
                <a:lnTo>
                  <a:pt x="5282284" y="221580"/>
                </a:lnTo>
                <a:lnTo>
                  <a:pt x="5276247" y="207089"/>
                </a:lnTo>
                <a:lnTo>
                  <a:pt x="5272021" y="182336"/>
                </a:lnTo>
                <a:lnTo>
                  <a:pt x="5286510" y="163619"/>
                </a:lnTo>
                <a:lnTo>
                  <a:pt x="5296774" y="149128"/>
                </a:lnTo>
                <a:lnTo>
                  <a:pt x="5311265" y="149128"/>
                </a:lnTo>
                <a:lnTo>
                  <a:pt x="5323340" y="153354"/>
                </a:lnTo>
                <a:lnTo>
                  <a:pt x="5337829" y="157580"/>
                </a:lnTo>
                <a:lnTo>
                  <a:pt x="5352320" y="157580"/>
                </a:lnTo>
                <a:lnTo>
                  <a:pt x="5352320" y="132826"/>
                </a:lnTo>
                <a:lnTo>
                  <a:pt x="5358357" y="128600"/>
                </a:lnTo>
                <a:lnTo>
                  <a:pt x="5366206" y="124374"/>
                </a:lnTo>
                <a:lnTo>
                  <a:pt x="5368019" y="124374"/>
                </a:lnTo>
                <a:lnTo>
                  <a:pt x="5375866" y="120148"/>
                </a:lnTo>
                <a:close/>
                <a:moveTo>
                  <a:pt x="6298409" y="92374"/>
                </a:moveTo>
                <a:lnTo>
                  <a:pt x="6326788" y="92374"/>
                </a:lnTo>
                <a:lnTo>
                  <a:pt x="6343089" y="111091"/>
                </a:lnTo>
                <a:lnTo>
                  <a:pt x="6361202" y="121356"/>
                </a:lnTo>
                <a:lnTo>
                  <a:pt x="6375692" y="135845"/>
                </a:lnTo>
                <a:lnTo>
                  <a:pt x="6390181" y="158185"/>
                </a:lnTo>
                <a:lnTo>
                  <a:pt x="6357578" y="158185"/>
                </a:lnTo>
                <a:lnTo>
                  <a:pt x="6337051" y="135845"/>
                </a:lnTo>
                <a:lnTo>
                  <a:pt x="6314713" y="119543"/>
                </a:lnTo>
                <a:close/>
                <a:moveTo>
                  <a:pt x="2716324" y="92374"/>
                </a:moveTo>
                <a:lnTo>
                  <a:pt x="2740474" y="92374"/>
                </a:lnTo>
                <a:lnTo>
                  <a:pt x="2750737" y="100827"/>
                </a:lnTo>
                <a:lnTo>
                  <a:pt x="2758586" y="106865"/>
                </a:lnTo>
                <a:lnTo>
                  <a:pt x="2762813" y="115317"/>
                </a:lnTo>
                <a:lnTo>
                  <a:pt x="2768851" y="125582"/>
                </a:lnTo>
                <a:lnTo>
                  <a:pt x="2773077" y="134034"/>
                </a:lnTo>
                <a:lnTo>
                  <a:pt x="2791188" y="115317"/>
                </a:lnTo>
                <a:lnTo>
                  <a:pt x="2811717" y="106865"/>
                </a:lnTo>
                <a:lnTo>
                  <a:pt x="2844320" y="111091"/>
                </a:lnTo>
                <a:lnTo>
                  <a:pt x="2844320" y="140071"/>
                </a:lnTo>
                <a:lnTo>
                  <a:pt x="2888998" y="144299"/>
                </a:lnTo>
                <a:lnTo>
                  <a:pt x="2929450" y="150336"/>
                </a:lnTo>
                <a:lnTo>
                  <a:pt x="2963866" y="158788"/>
                </a:lnTo>
                <a:lnTo>
                  <a:pt x="3002506" y="163014"/>
                </a:lnTo>
                <a:lnTo>
                  <a:pt x="3045374" y="158788"/>
                </a:lnTo>
                <a:lnTo>
                  <a:pt x="3045374" y="183543"/>
                </a:lnTo>
                <a:lnTo>
                  <a:pt x="3053223" y="183543"/>
                </a:lnTo>
                <a:lnTo>
                  <a:pt x="3059259" y="183543"/>
                </a:lnTo>
                <a:lnTo>
                  <a:pt x="3063486" y="183543"/>
                </a:lnTo>
                <a:lnTo>
                  <a:pt x="3067712" y="187769"/>
                </a:lnTo>
                <a:lnTo>
                  <a:pt x="3071938" y="189580"/>
                </a:lnTo>
                <a:lnTo>
                  <a:pt x="3064090" y="189580"/>
                </a:lnTo>
                <a:lnTo>
                  <a:pt x="3030883" y="211315"/>
                </a:lnTo>
                <a:lnTo>
                  <a:pt x="2992243" y="236069"/>
                </a:lnTo>
                <a:lnTo>
                  <a:pt x="2945752" y="258409"/>
                </a:lnTo>
                <a:lnTo>
                  <a:pt x="2902886" y="283162"/>
                </a:lnTo>
                <a:lnTo>
                  <a:pt x="2872697" y="303690"/>
                </a:lnTo>
                <a:lnTo>
                  <a:pt x="2850359" y="322407"/>
                </a:lnTo>
                <a:lnTo>
                  <a:pt x="2882961" y="322407"/>
                </a:lnTo>
                <a:lnTo>
                  <a:pt x="2893225" y="316370"/>
                </a:lnTo>
                <a:lnTo>
                  <a:pt x="2903490" y="312142"/>
                </a:lnTo>
                <a:lnTo>
                  <a:pt x="2915564" y="307916"/>
                </a:lnTo>
                <a:lnTo>
                  <a:pt x="2930056" y="307916"/>
                </a:lnTo>
                <a:lnTo>
                  <a:pt x="2930056" y="316370"/>
                </a:lnTo>
                <a:lnTo>
                  <a:pt x="2887187" y="347160"/>
                </a:lnTo>
                <a:lnTo>
                  <a:pt x="2850359" y="379763"/>
                </a:lnTo>
                <a:lnTo>
                  <a:pt x="2820169" y="412366"/>
                </a:lnTo>
                <a:lnTo>
                  <a:pt x="2783340" y="441347"/>
                </a:lnTo>
                <a:lnTo>
                  <a:pt x="2744700" y="466101"/>
                </a:lnTo>
                <a:lnTo>
                  <a:pt x="2693984" y="480592"/>
                </a:lnTo>
                <a:lnTo>
                  <a:pt x="2693984" y="505345"/>
                </a:lnTo>
                <a:lnTo>
                  <a:pt x="2669834" y="509571"/>
                </a:lnTo>
                <a:lnTo>
                  <a:pt x="2641459" y="519836"/>
                </a:lnTo>
                <a:lnTo>
                  <a:pt x="2625155" y="534327"/>
                </a:lnTo>
                <a:lnTo>
                  <a:pt x="2635420" y="542779"/>
                </a:lnTo>
                <a:lnTo>
                  <a:pt x="2641459" y="548815"/>
                </a:lnTo>
                <a:lnTo>
                  <a:pt x="2645684" y="553042"/>
                </a:lnTo>
                <a:lnTo>
                  <a:pt x="2645684" y="559080"/>
                </a:lnTo>
                <a:lnTo>
                  <a:pt x="2645684" y="567532"/>
                </a:lnTo>
                <a:lnTo>
                  <a:pt x="2641459" y="577797"/>
                </a:lnTo>
                <a:lnTo>
                  <a:pt x="2641459" y="592286"/>
                </a:lnTo>
                <a:lnTo>
                  <a:pt x="2564176" y="598324"/>
                </a:lnTo>
                <a:lnTo>
                  <a:pt x="2564176" y="606777"/>
                </a:lnTo>
                <a:lnTo>
                  <a:pt x="2574440" y="611003"/>
                </a:lnTo>
                <a:lnTo>
                  <a:pt x="2578666" y="611003"/>
                </a:lnTo>
                <a:lnTo>
                  <a:pt x="2584705" y="611003"/>
                </a:lnTo>
                <a:lnTo>
                  <a:pt x="2588931" y="612815"/>
                </a:lnTo>
                <a:lnTo>
                  <a:pt x="2588931" y="617041"/>
                </a:lnTo>
                <a:lnTo>
                  <a:pt x="2596780" y="625494"/>
                </a:lnTo>
                <a:lnTo>
                  <a:pt x="2584705" y="625494"/>
                </a:lnTo>
                <a:lnTo>
                  <a:pt x="2568404" y="631530"/>
                </a:lnTo>
                <a:lnTo>
                  <a:pt x="2546063" y="639984"/>
                </a:lnTo>
                <a:lnTo>
                  <a:pt x="2525536" y="646021"/>
                </a:lnTo>
                <a:lnTo>
                  <a:pt x="2531573" y="650247"/>
                </a:lnTo>
                <a:lnTo>
                  <a:pt x="2535801" y="650247"/>
                </a:lnTo>
                <a:lnTo>
                  <a:pt x="2540027" y="650247"/>
                </a:lnTo>
                <a:lnTo>
                  <a:pt x="2541837" y="654473"/>
                </a:lnTo>
                <a:lnTo>
                  <a:pt x="2546063" y="654473"/>
                </a:lnTo>
                <a:lnTo>
                  <a:pt x="2541837" y="660512"/>
                </a:lnTo>
                <a:lnTo>
                  <a:pt x="2540027" y="668964"/>
                </a:lnTo>
                <a:lnTo>
                  <a:pt x="2535801" y="670774"/>
                </a:lnTo>
                <a:lnTo>
                  <a:pt x="2540027" y="675001"/>
                </a:lnTo>
                <a:lnTo>
                  <a:pt x="2540027" y="679229"/>
                </a:lnTo>
                <a:lnTo>
                  <a:pt x="2541837" y="685265"/>
                </a:lnTo>
                <a:lnTo>
                  <a:pt x="2546063" y="693717"/>
                </a:lnTo>
                <a:lnTo>
                  <a:pt x="2531573" y="697943"/>
                </a:lnTo>
                <a:lnTo>
                  <a:pt x="2521310" y="697943"/>
                </a:lnTo>
                <a:lnTo>
                  <a:pt x="2511045" y="697943"/>
                </a:lnTo>
                <a:lnTo>
                  <a:pt x="2498970" y="703982"/>
                </a:lnTo>
                <a:lnTo>
                  <a:pt x="2535801" y="703982"/>
                </a:lnTo>
                <a:lnTo>
                  <a:pt x="2564176" y="712434"/>
                </a:lnTo>
                <a:lnTo>
                  <a:pt x="2564176" y="726925"/>
                </a:lnTo>
                <a:lnTo>
                  <a:pt x="2517687" y="726925"/>
                </a:lnTo>
                <a:lnTo>
                  <a:pt x="2513461" y="737188"/>
                </a:lnTo>
                <a:lnTo>
                  <a:pt x="2513461" y="741414"/>
                </a:lnTo>
                <a:lnTo>
                  <a:pt x="2513461" y="743226"/>
                </a:lnTo>
                <a:lnTo>
                  <a:pt x="2511650" y="747453"/>
                </a:lnTo>
                <a:lnTo>
                  <a:pt x="2507424" y="751679"/>
                </a:lnTo>
                <a:lnTo>
                  <a:pt x="2489310" y="757715"/>
                </a:lnTo>
                <a:lnTo>
                  <a:pt x="2465159" y="757715"/>
                </a:lnTo>
                <a:lnTo>
                  <a:pt x="2441009" y="757715"/>
                </a:lnTo>
                <a:lnTo>
                  <a:pt x="2416861" y="743226"/>
                </a:lnTo>
                <a:lnTo>
                  <a:pt x="2384258" y="743226"/>
                </a:lnTo>
                <a:lnTo>
                  <a:pt x="2351654" y="747453"/>
                </a:lnTo>
                <a:lnTo>
                  <a:pt x="2317238" y="751679"/>
                </a:lnTo>
                <a:lnTo>
                  <a:pt x="2284636" y="747453"/>
                </a:lnTo>
                <a:lnTo>
                  <a:pt x="2252033" y="737188"/>
                </a:lnTo>
                <a:lnTo>
                  <a:pt x="2250222" y="732962"/>
                </a:lnTo>
                <a:lnTo>
                  <a:pt x="2250222" y="728736"/>
                </a:lnTo>
                <a:lnTo>
                  <a:pt x="2245996" y="728736"/>
                </a:lnTo>
                <a:lnTo>
                  <a:pt x="2245996" y="724510"/>
                </a:lnTo>
                <a:lnTo>
                  <a:pt x="2245996" y="716057"/>
                </a:lnTo>
                <a:lnTo>
                  <a:pt x="2252033" y="716057"/>
                </a:lnTo>
                <a:lnTo>
                  <a:pt x="2256259" y="710019"/>
                </a:lnTo>
                <a:lnTo>
                  <a:pt x="2264108" y="701567"/>
                </a:lnTo>
                <a:lnTo>
                  <a:pt x="2265919" y="697341"/>
                </a:lnTo>
                <a:lnTo>
                  <a:pt x="2273768" y="695530"/>
                </a:lnTo>
                <a:lnTo>
                  <a:pt x="2277994" y="687076"/>
                </a:lnTo>
                <a:lnTo>
                  <a:pt x="2284033" y="676813"/>
                </a:lnTo>
                <a:lnTo>
                  <a:pt x="2269542" y="672587"/>
                </a:lnTo>
                <a:lnTo>
                  <a:pt x="2259277" y="666548"/>
                </a:lnTo>
                <a:lnTo>
                  <a:pt x="2251430" y="654473"/>
                </a:lnTo>
                <a:lnTo>
                  <a:pt x="2249617" y="644210"/>
                </a:lnTo>
                <a:lnTo>
                  <a:pt x="2245391" y="629720"/>
                </a:lnTo>
                <a:lnTo>
                  <a:pt x="2259882" y="629720"/>
                </a:lnTo>
                <a:lnTo>
                  <a:pt x="2284033" y="623683"/>
                </a:lnTo>
                <a:lnTo>
                  <a:pt x="2312409" y="629720"/>
                </a:lnTo>
                <a:lnTo>
                  <a:pt x="2336558" y="639984"/>
                </a:lnTo>
                <a:lnTo>
                  <a:pt x="2360709" y="652058"/>
                </a:lnTo>
                <a:lnTo>
                  <a:pt x="2360709" y="637569"/>
                </a:lnTo>
                <a:lnTo>
                  <a:pt x="2336558" y="625494"/>
                </a:lnTo>
                <a:lnTo>
                  <a:pt x="2316031" y="615229"/>
                </a:lnTo>
                <a:lnTo>
                  <a:pt x="2297918" y="596512"/>
                </a:lnTo>
                <a:lnTo>
                  <a:pt x="2303955" y="596512"/>
                </a:lnTo>
                <a:lnTo>
                  <a:pt x="2322069" y="569948"/>
                </a:lnTo>
                <a:lnTo>
                  <a:pt x="2344407" y="551231"/>
                </a:lnTo>
                <a:lnTo>
                  <a:pt x="2372784" y="536740"/>
                </a:lnTo>
                <a:lnTo>
                  <a:pt x="2407201" y="526477"/>
                </a:lnTo>
                <a:lnTo>
                  <a:pt x="2407201" y="519231"/>
                </a:lnTo>
                <a:lnTo>
                  <a:pt x="2374595" y="508968"/>
                </a:lnTo>
                <a:lnTo>
                  <a:pt x="2350446" y="490251"/>
                </a:lnTo>
                <a:lnTo>
                  <a:pt x="2329916" y="465498"/>
                </a:lnTo>
                <a:lnTo>
                  <a:pt x="2311804" y="440742"/>
                </a:lnTo>
                <a:lnTo>
                  <a:pt x="2322069" y="436516"/>
                </a:lnTo>
                <a:lnTo>
                  <a:pt x="2329916" y="436516"/>
                </a:lnTo>
                <a:lnTo>
                  <a:pt x="2340181" y="432290"/>
                </a:lnTo>
                <a:lnTo>
                  <a:pt x="2350446" y="432290"/>
                </a:lnTo>
                <a:lnTo>
                  <a:pt x="2364935" y="442555"/>
                </a:lnTo>
                <a:lnTo>
                  <a:pt x="2375200" y="454630"/>
                </a:lnTo>
                <a:lnTo>
                  <a:pt x="2389692" y="464893"/>
                </a:lnTo>
                <a:lnTo>
                  <a:pt x="2389692" y="456441"/>
                </a:lnTo>
                <a:lnTo>
                  <a:pt x="2387879" y="450404"/>
                </a:lnTo>
                <a:lnTo>
                  <a:pt x="2383652" y="450404"/>
                </a:lnTo>
                <a:lnTo>
                  <a:pt x="2383652" y="446176"/>
                </a:lnTo>
                <a:lnTo>
                  <a:pt x="2379426" y="441950"/>
                </a:lnTo>
                <a:lnTo>
                  <a:pt x="2379426" y="440139"/>
                </a:lnTo>
                <a:lnTo>
                  <a:pt x="2375200" y="431687"/>
                </a:lnTo>
                <a:lnTo>
                  <a:pt x="2383049" y="431687"/>
                </a:lnTo>
                <a:lnTo>
                  <a:pt x="2383049" y="425649"/>
                </a:lnTo>
                <a:lnTo>
                  <a:pt x="2415653" y="413573"/>
                </a:lnTo>
                <a:lnTo>
                  <a:pt x="2445840" y="407537"/>
                </a:lnTo>
                <a:lnTo>
                  <a:pt x="2478443" y="403311"/>
                </a:lnTo>
                <a:lnTo>
                  <a:pt x="2517084" y="407537"/>
                </a:lnTo>
                <a:lnTo>
                  <a:pt x="2498970" y="385197"/>
                </a:lnTo>
                <a:lnTo>
                  <a:pt x="2521310" y="379160"/>
                </a:lnTo>
                <a:lnTo>
                  <a:pt x="2545460" y="368895"/>
                </a:lnTo>
                <a:lnTo>
                  <a:pt x="2569610" y="358633"/>
                </a:lnTo>
                <a:lnTo>
                  <a:pt x="2584100" y="346557"/>
                </a:lnTo>
                <a:lnTo>
                  <a:pt x="2596175" y="346557"/>
                </a:lnTo>
                <a:lnTo>
                  <a:pt x="2596175" y="340519"/>
                </a:lnTo>
                <a:lnTo>
                  <a:pt x="2578063" y="340519"/>
                </a:lnTo>
                <a:lnTo>
                  <a:pt x="2570214" y="344747"/>
                </a:lnTo>
                <a:lnTo>
                  <a:pt x="2564176" y="346557"/>
                </a:lnTo>
                <a:lnTo>
                  <a:pt x="2559949" y="346557"/>
                </a:lnTo>
                <a:lnTo>
                  <a:pt x="2555724" y="346557"/>
                </a:lnTo>
                <a:lnTo>
                  <a:pt x="2553913" y="346557"/>
                </a:lnTo>
                <a:lnTo>
                  <a:pt x="2549687" y="344747"/>
                </a:lnTo>
                <a:lnTo>
                  <a:pt x="2545460" y="340519"/>
                </a:lnTo>
                <a:lnTo>
                  <a:pt x="2539422" y="340519"/>
                </a:lnTo>
                <a:lnTo>
                  <a:pt x="2531573" y="346557"/>
                </a:lnTo>
                <a:lnTo>
                  <a:pt x="2521310" y="358633"/>
                </a:lnTo>
                <a:lnTo>
                  <a:pt x="2511045" y="368895"/>
                </a:lnTo>
                <a:lnTo>
                  <a:pt x="2503196" y="379160"/>
                </a:lnTo>
                <a:lnTo>
                  <a:pt x="2492933" y="385197"/>
                </a:lnTo>
                <a:lnTo>
                  <a:pt x="2454292" y="397272"/>
                </a:lnTo>
                <a:lnTo>
                  <a:pt x="2417463" y="397272"/>
                </a:lnTo>
                <a:lnTo>
                  <a:pt x="2383049" y="388820"/>
                </a:lnTo>
                <a:lnTo>
                  <a:pt x="2350446" y="374329"/>
                </a:lnTo>
                <a:lnTo>
                  <a:pt x="2346220" y="374329"/>
                </a:lnTo>
                <a:lnTo>
                  <a:pt x="2340181" y="378557"/>
                </a:lnTo>
                <a:lnTo>
                  <a:pt x="2329916" y="382783"/>
                </a:lnTo>
                <a:lnTo>
                  <a:pt x="2322069" y="384594"/>
                </a:lnTo>
                <a:lnTo>
                  <a:pt x="2316031" y="388820"/>
                </a:lnTo>
                <a:lnTo>
                  <a:pt x="2303955" y="393046"/>
                </a:lnTo>
                <a:lnTo>
                  <a:pt x="2297918" y="374329"/>
                </a:lnTo>
                <a:lnTo>
                  <a:pt x="2303955" y="372518"/>
                </a:lnTo>
                <a:lnTo>
                  <a:pt x="2308181" y="368292"/>
                </a:lnTo>
                <a:lnTo>
                  <a:pt x="2312409" y="359840"/>
                </a:lnTo>
                <a:lnTo>
                  <a:pt x="2291880" y="359840"/>
                </a:lnTo>
                <a:lnTo>
                  <a:pt x="2284033" y="364066"/>
                </a:lnTo>
                <a:lnTo>
                  <a:pt x="2273768" y="368292"/>
                </a:lnTo>
                <a:lnTo>
                  <a:pt x="2263503" y="368292"/>
                </a:lnTo>
                <a:lnTo>
                  <a:pt x="2251430" y="368292"/>
                </a:lnTo>
                <a:lnTo>
                  <a:pt x="2245391" y="345952"/>
                </a:lnTo>
                <a:lnTo>
                  <a:pt x="2251430" y="344142"/>
                </a:lnTo>
                <a:lnTo>
                  <a:pt x="2255656" y="344142"/>
                </a:lnTo>
                <a:lnTo>
                  <a:pt x="2259882" y="344142"/>
                </a:lnTo>
                <a:lnTo>
                  <a:pt x="2263825" y="340198"/>
                </a:lnTo>
                <a:lnTo>
                  <a:pt x="2265919" y="339916"/>
                </a:lnTo>
                <a:lnTo>
                  <a:pt x="2264108" y="339916"/>
                </a:lnTo>
                <a:lnTo>
                  <a:pt x="2263825" y="340198"/>
                </a:lnTo>
                <a:lnTo>
                  <a:pt x="2221241" y="345952"/>
                </a:lnTo>
                <a:lnTo>
                  <a:pt x="2217015" y="335690"/>
                </a:lnTo>
                <a:lnTo>
                  <a:pt x="2209165" y="329651"/>
                </a:lnTo>
                <a:lnTo>
                  <a:pt x="2207354" y="325425"/>
                </a:lnTo>
                <a:lnTo>
                  <a:pt x="2203129" y="316973"/>
                </a:lnTo>
                <a:lnTo>
                  <a:pt x="2195279" y="306708"/>
                </a:lnTo>
                <a:lnTo>
                  <a:pt x="2207354" y="302482"/>
                </a:lnTo>
                <a:lnTo>
                  <a:pt x="2213391" y="302482"/>
                </a:lnTo>
                <a:lnTo>
                  <a:pt x="2217619" y="302482"/>
                </a:lnTo>
                <a:lnTo>
                  <a:pt x="2221845" y="302482"/>
                </a:lnTo>
                <a:lnTo>
                  <a:pt x="2221845" y="301879"/>
                </a:lnTo>
                <a:lnTo>
                  <a:pt x="2223656" y="297653"/>
                </a:lnTo>
                <a:lnTo>
                  <a:pt x="2227882" y="289201"/>
                </a:lnTo>
                <a:lnTo>
                  <a:pt x="2213391" y="287388"/>
                </a:lnTo>
                <a:lnTo>
                  <a:pt x="2198902" y="283162"/>
                </a:lnTo>
                <a:lnTo>
                  <a:pt x="2192864" y="274710"/>
                </a:lnTo>
                <a:lnTo>
                  <a:pt x="2180789" y="268671"/>
                </a:lnTo>
                <a:lnTo>
                  <a:pt x="2188638" y="268671"/>
                </a:lnTo>
                <a:lnTo>
                  <a:pt x="2188638" y="258409"/>
                </a:lnTo>
                <a:lnTo>
                  <a:pt x="2223053" y="264445"/>
                </a:lnTo>
                <a:lnTo>
                  <a:pt x="2241165" y="260219"/>
                </a:lnTo>
                <a:lnTo>
                  <a:pt x="2255656" y="254183"/>
                </a:lnTo>
                <a:lnTo>
                  <a:pt x="2263503" y="243918"/>
                </a:lnTo>
                <a:lnTo>
                  <a:pt x="2273768" y="229427"/>
                </a:lnTo>
                <a:lnTo>
                  <a:pt x="2291880" y="220975"/>
                </a:lnTo>
                <a:lnTo>
                  <a:pt x="2312409" y="214938"/>
                </a:lnTo>
                <a:lnTo>
                  <a:pt x="2326898" y="220975"/>
                </a:lnTo>
                <a:lnTo>
                  <a:pt x="2345012" y="229427"/>
                </a:lnTo>
                <a:lnTo>
                  <a:pt x="2359501" y="231240"/>
                </a:lnTo>
                <a:lnTo>
                  <a:pt x="2375802" y="229427"/>
                </a:lnTo>
                <a:lnTo>
                  <a:pt x="2369765" y="225201"/>
                </a:lnTo>
                <a:lnTo>
                  <a:pt x="2361916" y="220975"/>
                </a:lnTo>
                <a:lnTo>
                  <a:pt x="2360106" y="220975"/>
                </a:lnTo>
                <a:lnTo>
                  <a:pt x="2360106" y="217352"/>
                </a:lnTo>
                <a:lnTo>
                  <a:pt x="2355879" y="215541"/>
                </a:lnTo>
                <a:lnTo>
                  <a:pt x="2355879" y="207089"/>
                </a:lnTo>
                <a:lnTo>
                  <a:pt x="2351654" y="196824"/>
                </a:lnTo>
                <a:lnTo>
                  <a:pt x="2361916" y="192598"/>
                </a:lnTo>
                <a:lnTo>
                  <a:pt x="2369765" y="188372"/>
                </a:lnTo>
                <a:lnTo>
                  <a:pt x="2375802" y="188372"/>
                </a:lnTo>
                <a:lnTo>
                  <a:pt x="2380031" y="186562"/>
                </a:lnTo>
                <a:lnTo>
                  <a:pt x="2387879" y="182336"/>
                </a:lnTo>
                <a:lnTo>
                  <a:pt x="2402370" y="182336"/>
                </a:lnTo>
                <a:lnTo>
                  <a:pt x="2408406" y="186562"/>
                </a:lnTo>
                <a:lnTo>
                  <a:pt x="2416256" y="192598"/>
                </a:lnTo>
                <a:lnTo>
                  <a:pt x="2422295" y="196824"/>
                </a:lnTo>
                <a:lnTo>
                  <a:pt x="2422295" y="188372"/>
                </a:lnTo>
                <a:lnTo>
                  <a:pt x="2418068" y="186562"/>
                </a:lnTo>
                <a:lnTo>
                  <a:pt x="2418068" y="182336"/>
                </a:lnTo>
                <a:lnTo>
                  <a:pt x="2418068" y="178109"/>
                </a:lnTo>
                <a:lnTo>
                  <a:pt x="2416256" y="172071"/>
                </a:lnTo>
                <a:lnTo>
                  <a:pt x="2426520" y="167845"/>
                </a:lnTo>
                <a:lnTo>
                  <a:pt x="2432557" y="163619"/>
                </a:lnTo>
                <a:lnTo>
                  <a:pt x="2444632" y="157580"/>
                </a:lnTo>
                <a:lnTo>
                  <a:pt x="2450671" y="149128"/>
                </a:lnTo>
                <a:lnTo>
                  <a:pt x="2454897" y="149128"/>
                </a:lnTo>
                <a:lnTo>
                  <a:pt x="2469386" y="149128"/>
                </a:lnTo>
                <a:lnTo>
                  <a:pt x="2479650" y="153354"/>
                </a:lnTo>
                <a:lnTo>
                  <a:pt x="2487500" y="161806"/>
                </a:lnTo>
                <a:lnTo>
                  <a:pt x="2499575" y="161806"/>
                </a:lnTo>
                <a:lnTo>
                  <a:pt x="2517687" y="157580"/>
                </a:lnTo>
                <a:lnTo>
                  <a:pt x="2525536" y="132826"/>
                </a:lnTo>
                <a:lnTo>
                  <a:pt x="2535801" y="128600"/>
                </a:lnTo>
                <a:lnTo>
                  <a:pt x="2546063" y="128600"/>
                </a:lnTo>
                <a:lnTo>
                  <a:pt x="2556328" y="128600"/>
                </a:lnTo>
                <a:lnTo>
                  <a:pt x="2564176" y="132826"/>
                </a:lnTo>
                <a:lnTo>
                  <a:pt x="2570214" y="132826"/>
                </a:lnTo>
                <a:lnTo>
                  <a:pt x="2584705" y="110488"/>
                </a:lnTo>
                <a:lnTo>
                  <a:pt x="2607043" y="106260"/>
                </a:lnTo>
                <a:lnTo>
                  <a:pt x="2621534" y="114714"/>
                </a:lnTo>
                <a:lnTo>
                  <a:pt x="2636025" y="120751"/>
                </a:lnTo>
                <a:lnTo>
                  <a:pt x="2650513" y="124977"/>
                </a:lnTo>
                <a:lnTo>
                  <a:pt x="2668627" y="118941"/>
                </a:lnTo>
                <a:lnTo>
                  <a:pt x="2692776" y="104450"/>
                </a:lnTo>
                <a:close/>
                <a:moveTo>
                  <a:pt x="6131772" y="86338"/>
                </a:moveTo>
                <a:lnTo>
                  <a:pt x="6146263" y="90564"/>
                </a:lnTo>
                <a:lnTo>
                  <a:pt x="6160754" y="96600"/>
                </a:lnTo>
                <a:lnTo>
                  <a:pt x="6166790" y="105055"/>
                </a:lnTo>
                <a:lnTo>
                  <a:pt x="6177055" y="111091"/>
                </a:lnTo>
                <a:lnTo>
                  <a:pt x="6189130" y="119543"/>
                </a:lnTo>
                <a:lnTo>
                  <a:pt x="6181281" y="140071"/>
                </a:lnTo>
                <a:lnTo>
                  <a:pt x="6138415" y="164826"/>
                </a:lnTo>
                <a:lnTo>
                  <a:pt x="6105811" y="193806"/>
                </a:lnTo>
                <a:lnTo>
                  <a:pt x="6077434" y="230635"/>
                </a:lnTo>
                <a:lnTo>
                  <a:pt x="6071397" y="230635"/>
                </a:lnTo>
                <a:lnTo>
                  <a:pt x="6071397" y="222183"/>
                </a:lnTo>
                <a:lnTo>
                  <a:pt x="6061132" y="216146"/>
                </a:lnTo>
                <a:lnTo>
                  <a:pt x="6053285" y="207692"/>
                </a:lnTo>
                <a:lnTo>
                  <a:pt x="6049059" y="201655"/>
                </a:lnTo>
                <a:lnTo>
                  <a:pt x="6043020" y="193203"/>
                </a:lnTo>
                <a:lnTo>
                  <a:pt x="6038794" y="182938"/>
                </a:lnTo>
                <a:lnTo>
                  <a:pt x="6046644" y="168448"/>
                </a:lnTo>
                <a:lnTo>
                  <a:pt x="6048454" y="158185"/>
                </a:lnTo>
                <a:lnTo>
                  <a:pt x="6052680" y="139468"/>
                </a:lnTo>
                <a:lnTo>
                  <a:pt x="6000153" y="139468"/>
                </a:lnTo>
                <a:lnTo>
                  <a:pt x="6000153" y="124977"/>
                </a:lnTo>
                <a:lnTo>
                  <a:pt x="6028530" y="114714"/>
                </a:lnTo>
                <a:lnTo>
                  <a:pt x="6056906" y="106260"/>
                </a:lnTo>
                <a:lnTo>
                  <a:pt x="6091322" y="100224"/>
                </a:lnTo>
                <a:lnTo>
                  <a:pt x="6095548" y="110488"/>
                </a:lnTo>
                <a:lnTo>
                  <a:pt x="6099774" y="114714"/>
                </a:lnTo>
                <a:lnTo>
                  <a:pt x="6099774" y="118941"/>
                </a:lnTo>
                <a:lnTo>
                  <a:pt x="6104000" y="118941"/>
                </a:lnTo>
                <a:lnTo>
                  <a:pt x="6104000" y="120751"/>
                </a:lnTo>
                <a:lnTo>
                  <a:pt x="6110039" y="124977"/>
                </a:lnTo>
                <a:lnTo>
                  <a:pt x="6114265" y="114714"/>
                </a:lnTo>
                <a:lnTo>
                  <a:pt x="6118491" y="106260"/>
                </a:lnTo>
                <a:lnTo>
                  <a:pt x="6120301" y="100224"/>
                </a:lnTo>
                <a:lnTo>
                  <a:pt x="6128151" y="91772"/>
                </a:lnTo>
                <a:close/>
                <a:moveTo>
                  <a:pt x="6218715" y="47093"/>
                </a:moveTo>
                <a:lnTo>
                  <a:pt x="6219318" y="47093"/>
                </a:lnTo>
                <a:lnTo>
                  <a:pt x="6227167" y="48904"/>
                </a:lnTo>
                <a:lnTo>
                  <a:pt x="6228978" y="48904"/>
                </a:lnTo>
                <a:lnTo>
                  <a:pt x="6233206" y="53130"/>
                </a:lnTo>
                <a:lnTo>
                  <a:pt x="6237430" y="57356"/>
                </a:lnTo>
                <a:lnTo>
                  <a:pt x="6241658" y="63395"/>
                </a:lnTo>
                <a:lnTo>
                  <a:pt x="6247694" y="75470"/>
                </a:lnTo>
                <a:lnTo>
                  <a:pt x="6255544" y="85733"/>
                </a:lnTo>
                <a:lnTo>
                  <a:pt x="6257354" y="100224"/>
                </a:lnTo>
                <a:lnTo>
                  <a:pt x="6241053" y="100224"/>
                </a:lnTo>
                <a:lnTo>
                  <a:pt x="6241053" y="91772"/>
                </a:lnTo>
                <a:lnTo>
                  <a:pt x="6233206" y="85733"/>
                </a:lnTo>
                <a:lnTo>
                  <a:pt x="6227167" y="77281"/>
                </a:lnTo>
                <a:lnTo>
                  <a:pt x="6222941" y="71244"/>
                </a:lnTo>
                <a:lnTo>
                  <a:pt x="6218715" y="60979"/>
                </a:lnTo>
                <a:close/>
                <a:moveTo>
                  <a:pt x="3775927" y="39244"/>
                </a:moveTo>
                <a:lnTo>
                  <a:pt x="3824832" y="39244"/>
                </a:lnTo>
                <a:lnTo>
                  <a:pt x="3875549" y="47696"/>
                </a:lnTo>
                <a:lnTo>
                  <a:pt x="3920226" y="53735"/>
                </a:lnTo>
                <a:lnTo>
                  <a:pt x="3960678" y="63998"/>
                </a:lnTo>
                <a:lnTo>
                  <a:pt x="4019242" y="53735"/>
                </a:lnTo>
                <a:lnTo>
                  <a:pt x="4027093" y="62187"/>
                </a:lnTo>
                <a:lnTo>
                  <a:pt x="4033129" y="63998"/>
                </a:lnTo>
                <a:lnTo>
                  <a:pt x="4040978" y="76073"/>
                </a:lnTo>
                <a:lnTo>
                  <a:pt x="4045205" y="82112"/>
                </a:lnTo>
                <a:lnTo>
                  <a:pt x="4051241" y="86338"/>
                </a:lnTo>
                <a:lnTo>
                  <a:pt x="4085657" y="100827"/>
                </a:lnTo>
                <a:lnTo>
                  <a:pt x="4126109" y="111091"/>
                </a:lnTo>
                <a:lnTo>
                  <a:pt x="4160523" y="119543"/>
                </a:lnTo>
                <a:lnTo>
                  <a:pt x="4160523" y="134034"/>
                </a:lnTo>
                <a:lnTo>
                  <a:pt x="4103770" y="134034"/>
                </a:lnTo>
                <a:lnTo>
                  <a:pt x="4079618" y="121959"/>
                </a:lnTo>
                <a:lnTo>
                  <a:pt x="4051241" y="121959"/>
                </a:lnTo>
                <a:lnTo>
                  <a:pt x="4018639" y="126185"/>
                </a:lnTo>
                <a:lnTo>
                  <a:pt x="3988451" y="134637"/>
                </a:lnTo>
                <a:lnTo>
                  <a:pt x="3988451" y="150938"/>
                </a:lnTo>
                <a:lnTo>
                  <a:pt x="4027093" y="150938"/>
                </a:lnTo>
                <a:lnTo>
                  <a:pt x="4055469" y="144902"/>
                </a:lnTo>
                <a:lnTo>
                  <a:pt x="4089883" y="140676"/>
                </a:lnTo>
                <a:lnTo>
                  <a:pt x="4132751" y="140676"/>
                </a:lnTo>
                <a:lnTo>
                  <a:pt x="4175617" y="140676"/>
                </a:lnTo>
                <a:lnTo>
                  <a:pt x="4208219" y="140676"/>
                </a:lnTo>
                <a:lnTo>
                  <a:pt x="4236595" y="169655"/>
                </a:lnTo>
                <a:lnTo>
                  <a:pt x="4271010" y="190183"/>
                </a:lnTo>
                <a:lnTo>
                  <a:pt x="4260746" y="212523"/>
                </a:lnTo>
                <a:lnTo>
                  <a:pt x="4240220" y="227014"/>
                </a:lnTo>
                <a:lnTo>
                  <a:pt x="4222107" y="237276"/>
                </a:lnTo>
                <a:lnTo>
                  <a:pt x="4197957" y="245728"/>
                </a:lnTo>
                <a:lnTo>
                  <a:pt x="4161127" y="245728"/>
                </a:lnTo>
                <a:lnTo>
                  <a:pt x="4128522" y="255993"/>
                </a:lnTo>
                <a:lnTo>
                  <a:pt x="4094109" y="255993"/>
                </a:lnTo>
                <a:lnTo>
                  <a:pt x="4055469" y="251767"/>
                </a:lnTo>
                <a:lnTo>
                  <a:pt x="4018639" y="247541"/>
                </a:lnTo>
                <a:lnTo>
                  <a:pt x="3984827" y="247541"/>
                </a:lnTo>
                <a:lnTo>
                  <a:pt x="3956450" y="255993"/>
                </a:lnTo>
                <a:lnTo>
                  <a:pt x="3934111" y="276521"/>
                </a:lnTo>
                <a:lnTo>
                  <a:pt x="4019242" y="276521"/>
                </a:lnTo>
                <a:lnTo>
                  <a:pt x="4045808" y="270484"/>
                </a:lnTo>
                <a:lnTo>
                  <a:pt x="4075997" y="266258"/>
                </a:lnTo>
                <a:lnTo>
                  <a:pt x="4112826" y="270484"/>
                </a:lnTo>
                <a:lnTo>
                  <a:pt x="4136976" y="276521"/>
                </a:lnTo>
                <a:lnTo>
                  <a:pt x="4143014" y="303087"/>
                </a:lnTo>
                <a:lnTo>
                  <a:pt x="4155088" y="298861"/>
                </a:lnTo>
                <a:lnTo>
                  <a:pt x="4171390" y="288596"/>
                </a:lnTo>
                <a:lnTo>
                  <a:pt x="4193731" y="280144"/>
                </a:lnTo>
                <a:lnTo>
                  <a:pt x="4214258" y="275918"/>
                </a:lnTo>
                <a:lnTo>
                  <a:pt x="4218483" y="287993"/>
                </a:lnTo>
                <a:lnTo>
                  <a:pt x="4222709" y="294030"/>
                </a:lnTo>
                <a:lnTo>
                  <a:pt x="4226936" y="298256"/>
                </a:lnTo>
                <a:lnTo>
                  <a:pt x="4232974" y="302482"/>
                </a:lnTo>
                <a:lnTo>
                  <a:pt x="4240821" y="308521"/>
                </a:lnTo>
                <a:lnTo>
                  <a:pt x="4208219" y="369500"/>
                </a:lnTo>
                <a:lnTo>
                  <a:pt x="4222709" y="369500"/>
                </a:lnTo>
                <a:lnTo>
                  <a:pt x="4246860" y="355009"/>
                </a:lnTo>
                <a:lnTo>
                  <a:pt x="4279463" y="336292"/>
                </a:lnTo>
                <a:lnTo>
                  <a:pt x="4318102" y="321804"/>
                </a:lnTo>
                <a:lnTo>
                  <a:pt x="4360969" y="307313"/>
                </a:lnTo>
                <a:lnTo>
                  <a:pt x="4407458" y="297048"/>
                </a:lnTo>
                <a:lnTo>
                  <a:pt x="4447909" y="297048"/>
                </a:lnTo>
                <a:lnTo>
                  <a:pt x="4488361" y="301274"/>
                </a:lnTo>
                <a:lnTo>
                  <a:pt x="4516736" y="317576"/>
                </a:lnTo>
                <a:lnTo>
                  <a:pt x="4533038" y="346557"/>
                </a:lnTo>
                <a:lnTo>
                  <a:pt x="4545113" y="346557"/>
                </a:lnTo>
                <a:lnTo>
                  <a:pt x="4545113" y="350783"/>
                </a:lnTo>
                <a:lnTo>
                  <a:pt x="4540886" y="355009"/>
                </a:lnTo>
                <a:lnTo>
                  <a:pt x="4536661" y="355009"/>
                </a:lnTo>
                <a:lnTo>
                  <a:pt x="4532435" y="355009"/>
                </a:lnTo>
                <a:lnTo>
                  <a:pt x="4526396" y="361048"/>
                </a:lnTo>
                <a:lnTo>
                  <a:pt x="4516134" y="365274"/>
                </a:lnTo>
                <a:lnTo>
                  <a:pt x="4504061" y="369500"/>
                </a:lnTo>
                <a:lnTo>
                  <a:pt x="4489570" y="373726"/>
                </a:lnTo>
                <a:lnTo>
                  <a:pt x="4479305" y="375537"/>
                </a:lnTo>
                <a:lnTo>
                  <a:pt x="4455155" y="414781"/>
                </a:lnTo>
                <a:lnTo>
                  <a:pt x="4408666" y="443763"/>
                </a:lnTo>
                <a:lnTo>
                  <a:pt x="4356141" y="462478"/>
                </a:lnTo>
                <a:lnTo>
                  <a:pt x="4293349" y="472742"/>
                </a:lnTo>
                <a:lnTo>
                  <a:pt x="4293349" y="484818"/>
                </a:lnTo>
                <a:lnTo>
                  <a:pt x="4293349" y="490854"/>
                </a:lnTo>
                <a:lnTo>
                  <a:pt x="4293349" y="495082"/>
                </a:lnTo>
                <a:lnTo>
                  <a:pt x="4289123" y="499308"/>
                </a:lnTo>
                <a:lnTo>
                  <a:pt x="4293349" y="501119"/>
                </a:lnTo>
                <a:lnTo>
                  <a:pt x="4293349" y="505345"/>
                </a:lnTo>
                <a:lnTo>
                  <a:pt x="4299388" y="513797"/>
                </a:lnTo>
                <a:lnTo>
                  <a:pt x="4309651" y="519836"/>
                </a:lnTo>
                <a:lnTo>
                  <a:pt x="4317500" y="524062"/>
                </a:lnTo>
                <a:lnTo>
                  <a:pt x="4323536" y="530099"/>
                </a:lnTo>
                <a:lnTo>
                  <a:pt x="4331384" y="534327"/>
                </a:lnTo>
                <a:lnTo>
                  <a:pt x="4337423" y="544589"/>
                </a:lnTo>
                <a:lnTo>
                  <a:pt x="4331384" y="559080"/>
                </a:lnTo>
                <a:lnTo>
                  <a:pt x="4323536" y="591683"/>
                </a:lnTo>
                <a:lnTo>
                  <a:pt x="4317500" y="630927"/>
                </a:lnTo>
                <a:lnTo>
                  <a:pt x="4309651" y="670172"/>
                </a:lnTo>
                <a:lnTo>
                  <a:pt x="4309651" y="702774"/>
                </a:lnTo>
                <a:lnTo>
                  <a:pt x="4317500" y="698548"/>
                </a:lnTo>
                <a:lnTo>
                  <a:pt x="4323536" y="698548"/>
                </a:lnTo>
                <a:lnTo>
                  <a:pt x="4327764" y="698548"/>
                </a:lnTo>
                <a:lnTo>
                  <a:pt x="4335612" y="698548"/>
                </a:lnTo>
                <a:lnTo>
                  <a:pt x="4337423" y="698548"/>
                </a:lnTo>
                <a:lnTo>
                  <a:pt x="4349498" y="702774"/>
                </a:lnTo>
                <a:lnTo>
                  <a:pt x="4345274" y="713037"/>
                </a:lnTo>
                <a:lnTo>
                  <a:pt x="4345274" y="717265"/>
                </a:lnTo>
                <a:lnTo>
                  <a:pt x="4345274" y="725717"/>
                </a:lnTo>
                <a:lnTo>
                  <a:pt x="4345274" y="727528"/>
                </a:lnTo>
                <a:lnTo>
                  <a:pt x="4345274" y="735980"/>
                </a:lnTo>
                <a:lnTo>
                  <a:pt x="4349498" y="750471"/>
                </a:lnTo>
                <a:lnTo>
                  <a:pt x="4337423" y="750471"/>
                </a:lnTo>
                <a:lnTo>
                  <a:pt x="4337423" y="756509"/>
                </a:lnTo>
                <a:lnTo>
                  <a:pt x="4331384" y="754697"/>
                </a:lnTo>
                <a:lnTo>
                  <a:pt x="4323536" y="746245"/>
                </a:lnTo>
                <a:lnTo>
                  <a:pt x="4321726" y="742019"/>
                </a:lnTo>
                <a:lnTo>
                  <a:pt x="4313876" y="740208"/>
                </a:lnTo>
                <a:lnTo>
                  <a:pt x="4307839" y="735980"/>
                </a:lnTo>
                <a:lnTo>
                  <a:pt x="4293349" y="735980"/>
                </a:lnTo>
                <a:lnTo>
                  <a:pt x="4285500" y="740208"/>
                </a:lnTo>
                <a:lnTo>
                  <a:pt x="4279463" y="742019"/>
                </a:lnTo>
                <a:lnTo>
                  <a:pt x="4271614" y="746245"/>
                </a:lnTo>
                <a:lnTo>
                  <a:pt x="4267388" y="750471"/>
                </a:lnTo>
                <a:lnTo>
                  <a:pt x="4261349" y="754697"/>
                </a:lnTo>
                <a:lnTo>
                  <a:pt x="4257124" y="760736"/>
                </a:lnTo>
                <a:lnTo>
                  <a:pt x="4252897" y="775224"/>
                </a:lnTo>
                <a:lnTo>
                  <a:pt x="4299388" y="789715"/>
                </a:lnTo>
                <a:lnTo>
                  <a:pt x="4309651" y="853110"/>
                </a:lnTo>
                <a:lnTo>
                  <a:pt x="4299388" y="853110"/>
                </a:lnTo>
                <a:lnTo>
                  <a:pt x="4293349" y="853110"/>
                </a:lnTo>
                <a:lnTo>
                  <a:pt x="4285500" y="857336"/>
                </a:lnTo>
                <a:lnTo>
                  <a:pt x="4279463" y="861562"/>
                </a:lnTo>
                <a:lnTo>
                  <a:pt x="4279463" y="876053"/>
                </a:lnTo>
                <a:lnTo>
                  <a:pt x="4295764" y="886316"/>
                </a:lnTo>
                <a:lnTo>
                  <a:pt x="4307839" y="900807"/>
                </a:lnTo>
                <a:lnTo>
                  <a:pt x="4313876" y="919524"/>
                </a:lnTo>
                <a:lnTo>
                  <a:pt x="4318102" y="948503"/>
                </a:lnTo>
                <a:lnTo>
                  <a:pt x="4299991" y="948503"/>
                </a:lnTo>
                <a:lnTo>
                  <a:pt x="4295764" y="948503"/>
                </a:lnTo>
                <a:lnTo>
                  <a:pt x="4285500" y="944277"/>
                </a:lnTo>
                <a:lnTo>
                  <a:pt x="4279463" y="948503"/>
                </a:lnTo>
                <a:lnTo>
                  <a:pt x="4267388" y="948503"/>
                </a:lnTo>
                <a:lnTo>
                  <a:pt x="4261349" y="954542"/>
                </a:lnTo>
                <a:lnTo>
                  <a:pt x="4253502" y="962994"/>
                </a:lnTo>
                <a:lnTo>
                  <a:pt x="4265577" y="969033"/>
                </a:lnTo>
                <a:lnTo>
                  <a:pt x="4271614" y="973259"/>
                </a:lnTo>
                <a:lnTo>
                  <a:pt x="4275840" y="977485"/>
                </a:lnTo>
                <a:lnTo>
                  <a:pt x="4280067" y="979296"/>
                </a:lnTo>
                <a:lnTo>
                  <a:pt x="4281878" y="991371"/>
                </a:lnTo>
                <a:lnTo>
                  <a:pt x="4286105" y="1001635"/>
                </a:lnTo>
                <a:lnTo>
                  <a:pt x="4281878" y="1005862"/>
                </a:lnTo>
                <a:lnTo>
                  <a:pt x="4281878" y="1007672"/>
                </a:lnTo>
                <a:lnTo>
                  <a:pt x="4280067" y="1011898"/>
                </a:lnTo>
                <a:lnTo>
                  <a:pt x="4280067" y="1020351"/>
                </a:lnTo>
                <a:lnTo>
                  <a:pt x="4250484" y="1020351"/>
                </a:lnTo>
                <a:lnTo>
                  <a:pt x="4222107" y="1026389"/>
                </a:lnTo>
                <a:lnTo>
                  <a:pt x="4199767" y="1034841"/>
                </a:lnTo>
                <a:lnTo>
                  <a:pt x="4207616" y="1034841"/>
                </a:lnTo>
                <a:lnTo>
                  <a:pt x="4217879" y="1040880"/>
                </a:lnTo>
                <a:lnTo>
                  <a:pt x="4225728" y="1045106"/>
                </a:lnTo>
                <a:lnTo>
                  <a:pt x="4231766" y="1045106"/>
                </a:lnTo>
                <a:lnTo>
                  <a:pt x="4239616" y="1049332"/>
                </a:lnTo>
                <a:lnTo>
                  <a:pt x="4245653" y="1055369"/>
                </a:lnTo>
                <a:lnTo>
                  <a:pt x="4251691" y="1065634"/>
                </a:lnTo>
                <a:lnTo>
                  <a:pt x="4239616" y="1084351"/>
                </a:lnTo>
                <a:lnTo>
                  <a:pt x="4231766" y="1106691"/>
                </a:lnTo>
                <a:lnTo>
                  <a:pt x="4221502" y="1131444"/>
                </a:lnTo>
                <a:lnTo>
                  <a:pt x="4217276" y="1121181"/>
                </a:lnTo>
                <a:lnTo>
                  <a:pt x="4211240" y="1112729"/>
                </a:lnTo>
                <a:lnTo>
                  <a:pt x="4207012" y="1108503"/>
                </a:lnTo>
                <a:lnTo>
                  <a:pt x="4199164" y="1108503"/>
                </a:lnTo>
                <a:lnTo>
                  <a:pt x="4188899" y="1106691"/>
                </a:lnTo>
                <a:lnTo>
                  <a:pt x="4174409" y="1106691"/>
                </a:lnTo>
                <a:lnTo>
                  <a:pt x="4174409" y="1112729"/>
                </a:lnTo>
                <a:lnTo>
                  <a:pt x="4182258" y="1112729"/>
                </a:lnTo>
                <a:lnTo>
                  <a:pt x="4206408" y="1137483"/>
                </a:lnTo>
                <a:lnTo>
                  <a:pt x="4226936" y="1166462"/>
                </a:lnTo>
                <a:lnTo>
                  <a:pt x="4239012" y="1203293"/>
                </a:lnTo>
                <a:lnTo>
                  <a:pt x="4245048" y="1246158"/>
                </a:lnTo>
                <a:lnTo>
                  <a:pt x="4239012" y="1246158"/>
                </a:lnTo>
                <a:lnTo>
                  <a:pt x="4239012" y="1256424"/>
                </a:lnTo>
                <a:lnTo>
                  <a:pt x="4182258" y="1262461"/>
                </a:lnTo>
                <a:lnTo>
                  <a:pt x="4182258" y="1223216"/>
                </a:lnTo>
                <a:lnTo>
                  <a:pt x="4174409" y="1217180"/>
                </a:lnTo>
                <a:lnTo>
                  <a:pt x="4168373" y="1212953"/>
                </a:lnTo>
                <a:lnTo>
                  <a:pt x="4164145" y="1208727"/>
                </a:lnTo>
                <a:lnTo>
                  <a:pt x="4153881" y="1202687"/>
                </a:lnTo>
                <a:lnTo>
                  <a:pt x="4141806" y="1198461"/>
                </a:lnTo>
                <a:lnTo>
                  <a:pt x="4125504" y="1208727"/>
                </a:lnTo>
                <a:lnTo>
                  <a:pt x="4103167" y="1217180"/>
                </a:lnTo>
                <a:lnTo>
                  <a:pt x="4079015" y="1218991"/>
                </a:lnTo>
                <a:lnTo>
                  <a:pt x="4056675" y="1227442"/>
                </a:lnTo>
                <a:lnTo>
                  <a:pt x="4044601" y="1237705"/>
                </a:lnTo>
                <a:lnTo>
                  <a:pt x="4056675" y="1237705"/>
                </a:lnTo>
                <a:lnTo>
                  <a:pt x="4074789" y="1237705"/>
                </a:lnTo>
                <a:lnTo>
                  <a:pt x="4103167" y="1233480"/>
                </a:lnTo>
                <a:lnTo>
                  <a:pt x="4135769" y="1231668"/>
                </a:lnTo>
                <a:lnTo>
                  <a:pt x="4135769" y="1246158"/>
                </a:lnTo>
                <a:lnTo>
                  <a:pt x="4064524" y="1270914"/>
                </a:lnTo>
                <a:lnTo>
                  <a:pt x="4064524" y="1276952"/>
                </a:lnTo>
                <a:lnTo>
                  <a:pt x="4082638" y="1276952"/>
                </a:lnTo>
                <a:lnTo>
                  <a:pt x="4092901" y="1275142"/>
                </a:lnTo>
                <a:lnTo>
                  <a:pt x="4107391" y="1270914"/>
                </a:lnTo>
                <a:lnTo>
                  <a:pt x="4121882" y="1266688"/>
                </a:lnTo>
                <a:lnTo>
                  <a:pt x="4136373" y="1262461"/>
                </a:lnTo>
                <a:lnTo>
                  <a:pt x="4140598" y="1281178"/>
                </a:lnTo>
                <a:lnTo>
                  <a:pt x="4155088" y="1289630"/>
                </a:lnTo>
                <a:lnTo>
                  <a:pt x="4169580" y="1291443"/>
                </a:lnTo>
                <a:lnTo>
                  <a:pt x="4193731" y="1289630"/>
                </a:lnTo>
                <a:lnTo>
                  <a:pt x="4222107" y="1289630"/>
                </a:lnTo>
                <a:lnTo>
                  <a:pt x="4222107" y="1295668"/>
                </a:lnTo>
                <a:lnTo>
                  <a:pt x="4214258" y="1295668"/>
                </a:lnTo>
                <a:lnTo>
                  <a:pt x="4175617" y="1332497"/>
                </a:lnTo>
                <a:lnTo>
                  <a:pt x="4132751" y="1367515"/>
                </a:lnTo>
                <a:lnTo>
                  <a:pt x="4089883" y="1396496"/>
                </a:lnTo>
                <a:lnTo>
                  <a:pt x="4040978" y="1421250"/>
                </a:lnTo>
                <a:lnTo>
                  <a:pt x="3988451" y="1431515"/>
                </a:lnTo>
                <a:lnTo>
                  <a:pt x="3927471" y="1429704"/>
                </a:lnTo>
                <a:lnTo>
                  <a:pt x="3927471" y="1439967"/>
                </a:lnTo>
                <a:lnTo>
                  <a:pt x="3927471" y="1450231"/>
                </a:lnTo>
                <a:lnTo>
                  <a:pt x="3923244" y="1458684"/>
                </a:lnTo>
                <a:lnTo>
                  <a:pt x="3919019" y="1460495"/>
                </a:lnTo>
                <a:lnTo>
                  <a:pt x="3917206" y="1460495"/>
                </a:lnTo>
                <a:lnTo>
                  <a:pt x="3912980" y="1464723"/>
                </a:lnTo>
                <a:lnTo>
                  <a:pt x="3905130" y="1468950"/>
                </a:lnTo>
                <a:lnTo>
                  <a:pt x="3899094" y="1473176"/>
                </a:lnTo>
                <a:lnTo>
                  <a:pt x="3894867" y="1474987"/>
                </a:lnTo>
                <a:lnTo>
                  <a:pt x="3888828" y="1483439"/>
                </a:lnTo>
                <a:lnTo>
                  <a:pt x="3880982" y="1503968"/>
                </a:lnTo>
                <a:lnTo>
                  <a:pt x="3876755" y="1530532"/>
                </a:lnTo>
                <a:lnTo>
                  <a:pt x="3870718" y="1546833"/>
                </a:lnTo>
                <a:lnTo>
                  <a:pt x="3852605" y="1565549"/>
                </a:lnTo>
                <a:lnTo>
                  <a:pt x="3822417" y="1586076"/>
                </a:lnTo>
                <a:lnTo>
                  <a:pt x="3781966" y="1604792"/>
                </a:lnTo>
                <a:lnTo>
                  <a:pt x="3747551" y="1619283"/>
                </a:lnTo>
                <a:lnTo>
                  <a:pt x="3714947" y="1627735"/>
                </a:lnTo>
                <a:lnTo>
                  <a:pt x="3714947" y="1619283"/>
                </a:lnTo>
                <a:lnTo>
                  <a:pt x="3714947" y="1613244"/>
                </a:lnTo>
                <a:lnTo>
                  <a:pt x="3710720" y="1613244"/>
                </a:lnTo>
                <a:lnTo>
                  <a:pt x="3710720" y="1609018"/>
                </a:lnTo>
                <a:lnTo>
                  <a:pt x="3708910" y="1604792"/>
                </a:lnTo>
                <a:lnTo>
                  <a:pt x="3704683" y="1633771"/>
                </a:lnTo>
                <a:lnTo>
                  <a:pt x="3694419" y="1658526"/>
                </a:lnTo>
                <a:lnTo>
                  <a:pt x="3686571" y="1680864"/>
                </a:lnTo>
                <a:lnTo>
                  <a:pt x="3676307" y="1701390"/>
                </a:lnTo>
                <a:lnTo>
                  <a:pt x="3668458" y="1730372"/>
                </a:lnTo>
                <a:lnTo>
                  <a:pt x="3676307" y="1734597"/>
                </a:lnTo>
                <a:lnTo>
                  <a:pt x="3676307" y="1738823"/>
                </a:lnTo>
                <a:lnTo>
                  <a:pt x="3680533" y="1738823"/>
                </a:lnTo>
                <a:lnTo>
                  <a:pt x="3680533" y="1743049"/>
                </a:lnTo>
                <a:lnTo>
                  <a:pt x="3676307" y="1744860"/>
                </a:lnTo>
                <a:lnTo>
                  <a:pt x="3668458" y="1753315"/>
                </a:lnTo>
                <a:lnTo>
                  <a:pt x="3662419" y="1757540"/>
                </a:lnTo>
                <a:lnTo>
                  <a:pt x="3656382" y="1763578"/>
                </a:lnTo>
                <a:lnTo>
                  <a:pt x="3648533" y="1767804"/>
                </a:lnTo>
                <a:lnTo>
                  <a:pt x="3644307" y="1773843"/>
                </a:lnTo>
                <a:lnTo>
                  <a:pt x="3638269" y="1784106"/>
                </a:lnTo>
                <a:lnTo>
                  <a:pt x="3623778" y="1825164"/>
                </a:lnTo>
                <a:lnTo>
                  <a:pt x="3613513" y="1868031"/>
                </a:lnTo>
                <a:lnTo>
                  <a:pt x="3609289" y="1917539"/>
                </a:lnTo>
                <a:lnTo>
                  <a:pt x="3601439" y="1964636"/>
                </a:lnTo>
                <a:lnTo>
                  <a:pt x="3591176" y="2007498"/>
                </a:lnTo>
                <a:lnTo>
                  <a:pt x="3585138" y="2003272"/>
                </a:lnTo>
                <a:lnTo>
                  <a:pt x="3580912" y="2003272"/>
                </a:lnTo>
                <a:lnTo>
                  <a:pt x="3580912" y="1999046"/>
                </a:lnTo>
                <a:lnTo>
                  <a:pt x="3576685" y="1999046"/>
                </a:lnTo>
                <a:lnTo>
                  <a:pt x="3566420" y="1993009"/>
                </a:lnTo>
                <a:lnTo>
                  <a:pt x="3548308" y="1978517"/>
                </a:lnTo>
                <a:lnTo>
                  <a:pt x="3519931" y="1956180"/>
                </a:lnTo>
                <a:lnTo>
                  <a:pt x="3487328" y="1937464"/>
                </a:lnTo>
                <a:lnTo>
                  <a:pt x="3457141" y="1916935"/>
                </a:lnTo>
                <a:lnTo>
                  <a:pt x="3432990" y="1898220"/>
                </a:lnTo>
                <a:lnTo>
                  <a:pt x="3410651" y="1887956"/>
                </a:lnTo>
                <a:lnTo>
                  <a:pt x="3404613" y="1883729"/>
                </a:lnTo>
                <a:lnTo>
                  <a:pt x="3396762" y="1805842"/>
                </a:lnTo>
                <a:lnTo>
                  <a:pt x="3392537" y="1797389"/>
                </a:lnTo>
                <a:lnTo>
                  <a:pt x="3382275" y="1791352"/>
                </a:lnTo>
                <a:lnTo>
                  <a:pt x="3376236" y="1787126"/>
                </a:lnTo>
                <a:lnTo>
                  <a:pt x="3364160" y="1778672"/>
                </a:lnTo>
                <a:lnTo>
                  <a:pt x="3358123" y="1772635"/>
                </a:lnTo>
                <a:lnTo>
                  <a:pt x="3364160" y="1768409"/>
                </a:lnTo>
                <a:lnTo>
                  <a:pt x="3364160" y="1764183"/>
                </a:lnTo>
                <a:lnTo>
                  <a:pt x="3368386" y="1762370"/>
                </a:lnTo>
                <a:lnTo>
                  <a:pt x="3372612" y="1753917"/>
                </a:lnTo>
                <a:lnTo>
                  <a:pt x="3376838" y="1747881"/>
                </a:lnTo>
                <a:lnTo>
                  <a:pt x="3358726" y="1747881"/>
                </a:lnTo>
                <a:lnTo>
                  <a:pt x="3348461" y="1747881"/>
                </a:lnTo>
                <a:lnTo>
                  <a:pt x="3340613" y="1747881"/>
                </a:lnTo>
                <a:lnTo>
                  <a:pt x="3336389" y="1743653"/>
                </a:lnTo>
                <a:lnTo>
                  <a:pt x="3334574" y="1737616"/>
                </a:lnTo>
                <a:lnTo>
                  <a:pt x="3326726" y="1725541"/>
                </a:lnTo>
                <a:lnTo>
                  <a:pt x="3322500" y="1719504"/>
                </a:lnTo>
                <a:lnTo>
                  <a:pt x="3322500" y="1711050"/>
                </a:lnTo>
                <a:lnTo>
                  <a:pt x="3322500" y="1709239"/>
                </a:lnTo>
                <a:lnTo>
                  <a:pt x="3322500" y="1700788"/>
                </a:lnTo>
                <a:lnTo>
                  <a:pt x="3326726" y="1694749"/>
                </a:lnTo>
                <a:lnTo>
                  <a:pt x="3326726" y="1686297"/>
                </a:lnTo>
                <a:lnTo>
                  <a:pt x="3306198" y="1686297"/>
                </a:lnTo>
                <a:lnTo>
                  <a:pt x="3306198" y="1676035"/>
                </a:lnTo>
                <a:lnTo>
                  <a:pt x="3308010" y="1665771"/>
                </a:lnTo>
                <a:lnTo>
                  <a:pt x="3312237" y="1661544"/>
                </a:lnTo>
                <a:lnTo>
                  <a:pt x="3312237" y="1654300"/>
                </a:lnTo>
                <a:lnTo>
                  <a:pt x="3316462" y="1648262"/>
                </a:lnTo>
                <a:lnTo>
                  <a:pt x="3320689" y="1637997"/>
                </a:lnTo>
                <a:lnTo>
                  <a:pt x="3308614" y="1637997"/>
                </a:lnTo>
                <a:lnTo>
                  <a:pt x="3296539" y="1637997"/>
                </a:lnTo>
                <a:lnTo>
                  <a:pt x="3290501" y="1633771"/>
                </a:lnTo>
                <a:lnTo>
                  <a:pt x="3278426" y="1629545"/>
                </a:lnTo>
                <a:lnTo>
                  <a:pt x="3276615" y="1576416"/>
                </a:lnTo>
                <a:lnTo>
                  <a:pt x="3272387" y="1526908"/>
                </a:lnTo>
                <a:lnTo>
                  <a:pt x="3272387" y="1479818"/>
                </a:lnTo>
                <a:lnTo>
                  <a:pt x="3286878" y="1432723"/>
                </a:lnTo>
                <a:lnTo>
                  <a:pt x="3301369" y="1412195"/>
                </a:lnTo>
                <a:lnTo>
                  <a:pt x="3319480" y="1397704"/>
                </a:lnTo>
                <a:lnTo>
                  <a:pt x="3333972" y="1385628"/>
                </a:lnTo>
                <a:lnTo>
                  <a:pt x="3344235" y="1369326"/>
                </a:lnTo>
                <a:lnTo>
                  <a:pt x="3354500" y="1346987"/>
                </a:lnTo>
                <a:lnTo>
                  <a:pt x="3358726" y="1307743"/>
                </a:lnTo>
                <a:lnTo>
                  <a:pt x="3350876" y="1307743"/>
                </a:lnTo>
                <a:lnTo>
                  <a:pt x="3344840" y="1316195"/>
                </a:lnTo>
                <a:lnTo>
                  <a:pt x="3336990" y="1318006"/>
                </a:lnTo>
                <a:lnTo>
                  <a:pt x="3335180" y="1318006"/>
                </a:lnTo>
                <a:lnTo>
                  <a:pt x="3327331" y="1318006"/>
                </a:lnTo>
                <a:lnTo>
                  <a:pt x="3321292" y="1316195"/>
                </a:lnTo>
                <a:lnTo>
                  <a:pt x="3292916" y="1307743"/>
                </a:lnTo>
                <a:lnTo>
                  <a:pt x="3270577" y="1293253"/>
                </a:lnTo>
                <a:lnTo>
                  <a:pt x="3256086" y="1272726"/>
                </a:lnTo>
                <a:lnTo>
                  <a:pt x="3250049" y="1235895"/>
                </a:lnTo>
                <a:lnTo>
                  <a:pt x="3260312" y="1235895"/>
                </a:lnTo>
                <a:lnTo>
                  <a:pt x="3260312" y="1229857"/>
                </a:lnTo>
                <a:lnTo>
                  <a:pt x="3278426" y="1240121"/>
                </a:lnTo>
                <a:lnTo>
                  <a:pt x="3298953" y="1254611"/>
                </a:lnTo>
                <a:lnTo>
                  <a:pt x="3317065" y="1260650"/>
                </a:lnTo>
                <a:lnTo>
                  <a:pt x="3337594" y="1260650"/>
                </a:lnTo>
                <a:lnTo>
                  <a:pt x="3337594" y="1258839"/>
                </a:lnTo>
                <a:lnTo>
                  <a:pt x="3341822" y="1254611"/>
                </a:lnTo>
                <a:lnTo>
                  <a:pt x="3341822" y="1249781"/>
                </a:lnTo>
                <a:lnTo>
                  <a:pt x="3346048" y="1243743"/>
                </a:lnTo>
                <a:lnTo>
                  <a:pt x="3307406" y="1214764"/>
                </a:lnTo>
                <a:lnTo>
                  <a:pt x="3274802" y="1173708"/>
                </a:lnTo>
                <a:lnTo>
                  <a:pt x="3264540" y="1177935"/>
                </a:lnTo>
                <a:lnTo>
                  <a:pt x="3256690" y="1182160"/>
                </a:lnTo>
                <a:lnTo>
                  <a:pt x="3246426" y="1186385"/>
                </a:lnTo>
                <a:lnTo>
                  <a:pt x="3236163" y="1188196"/>
                </a:lnTo>
                <a:lnTo>
                  <a:pt x="3228313" y="1182160"/>
                </a:lnTo>
                <a:lnTo>
                  <a:pt x="3226504" y="1177935"/>
                </a:lnTo>
                <a:lnTo>
                  <a:pt x="3222275" y="1171895"/>
                </a:lnTo>
                <a:lnTo>
                  <a:pt x="3218050" y="1167671"/>
                </a:lnTo>
                <a:lnTo>
                  <a:pt x="3212013" y="1157407"/>
                </a:lnTo>
                <a:lnTo>
                  <a:pt x="3232540" y="1135067"/>
                </a:lnTo>
                <a:lnTo>
                  <a:pt x="3236766" y="1104273"/>
                </a:lnTo>
                <a:lnTo>
                  <a:pt x="3232540" y="1063218"/>
                </a:lnTo>
                <a:lnTo>
                  <a:pt x="3222275" y="1020351"/>
                </a:lnTo>
                <a:lnTo>
                  <a:pt x="3204163" y="975069"/>
                </a:lnTo>
                <a:lnTo>
                  <a:pt x="3183635" y="932202"/>
                </a:lnTo>
                <a:lnTo>
                  <a:pt x="3157069" y="892957"/>
                </a:lnTo>
                <a:lnTo>
                  <a:pt x="3136541" y="856128"/>
                </a:lnTo>
                <a:lnTo>
                  <a:pt x="3118429" y="827149"/>
                </a:lnTo>
                <a:lnTo>
                  <a:pt x="3075561" y="798167"/>
                </a:lnTo>
                <a:lnTo>
                  <a:pt x="3026656" y="787905"/>
                </a:lnTo>
                <a:lnTo>
                  <a:pt x="2975940" y="787905"/>
                </a:lnTo>
                <a:lnTo>
                  <a:pt x="2919187" y="787905"/>
                </a:lnTo>
                <a:lnTo>
                  <a:pt x="2864244" y="792131"/>
                </a:lnTo>
                <a:lnTo>
                  <a:pt x="2807491" y="787905"/>
                </a:lnTo>
                <a:lnTo>
                  <a:pt x="2807491" y="777640"/>
                </a:lnTo>
                <a:lnTo>
                  <a:pt x="2807491" y="769188"/>
                </a:lnTo>
                <a:lnTo>
                  <a:pt x="2809301" y="767377"/>
                </a:lnTo>
                <a:lnTo>
                  <a:pt x="2809301" y="763151"/>
                </a:lnTo>
                <a:lnTo>
                  <a:pt x="2809301" y="758923"/>
                </a:lnTo>
                <a:lnTo>
                  <a:pt x="2807491" y="754697"/>
                </a:lnTo>
                <a:lnTo>
                  <a:pt x="2785152" y="744434"/>
                </a:lnTo>
                <a:lnTo>
                  <a:pt x="2764623" y="738396"/>
                </a:lnTo>
                <a:lnTo>
                  <a:pt x="2742285" y="723907"/>
                </a:lnTo>
                <a:lnTo>
                  <a:pt x="2760396" y="723907"/>
                </a:lnTo>
                <a:lnTo>
                  <a:pt x="2780926" y="715453"/>
                </a:lnTo>
                <a:lnTo>
                  <a:pt x="2809301" y="709416"/>
                </a:lnTo>
                <a:lnTo>
                  <a:pt x="2841906" y="705190"/>
                </a:lnTo>
                <a:lnTo>
                  <a:pt x="2866055" y="696736"/>
                </a:lnTo>
                <a:lnTo>
                  <a:pt x="2884169" y="682247"/>
                </a:lnTo>
                <a:lnTo>
                  <a:pt x="2799038" y="682247"/>
                </a:lnTo>
                <a:lnTo>
                  <a:pt x="2778511" y="676208"/>
                </a:lnTo>
                <a:lnTo>
                  <a:pt x="2760396" y="676208"/>
                </a:lnTo>
                <a:lnTo>
                  <a:pt x="2738059" y="671982"/>
                </a:lnTo>
                <a:lnTo>
                  <a:pt x="2721757" y="667756"/>
                </a:lnTo>
                <a:lnTo>
                  <a:pt x="2703643" y="661719"/>
                </a:lnTo>
                <a:lnTo>
                  <a:pt x="2693380" y="643003"/>
                </a:lnTo>
                <a:lnTo>
                  <a:pt x="2689155" y="614021"/>
                </a:lnTo>
                <a:lnTo>
                  <a:pt x="2732020" y="607984"/>
                </a:lnTo>
                <a:lnTo>
                  <a:pt x="2770662" y="593494"/>
                </a:lnTo>
                <a:lnTo>
                  <a:pt x="2803264" y="579005"/>
                </a:lnTo>
                <a:lnTo>
                  <a:pt x="2837679" y="564514"/>
                </a:lnTo>
                <a:lnTo>
                  <a:pt x="2908923" y="564514"/>
                </a:lnTo>
                <a:lnTo>
                  <a:pt x="2937300" y="470327"/>
                </a:lnTo>
                <a:lnTo>
                  <a:pt x="2870281" y="470327"/>
                </a:lnTo>
                <a:lnTo>
                  <a:pt x="2852169" y="445573"/>
                </a:lnTo>
                <a:lnTo>
                  <a:pt x="2874509" y="431082"/>
                </a:lnTo>
                <a:lnTo>
                  <a:pt x="2890811" y="416594"/>
                </a:lnTo>
                <a:lnTo>
                  <a:pt x="2913149" y="406329"/>
                </a:lnTo>
                <a:lnTo>
                  <a:pt x="2937300" y="397877"/>
                </a:lnTo>
                <a:lnTo>
                  <a:pt x="2937300" y="373123"/>
                </a:lnTo>
                <a:lnTo>
                  <a:pt x="2965677" y="358633"/>
                </a:lnTo>
                <a:lnTo>
                  <a:pt x="2980167" y="342331"/>
                </a:lnTo>
                <a:lnTo>
                  <a:pt x="2994656" y="319991"/>
                </a:lnTo>
                <a:lnTo>
                  <a:pt x="3016996" y="305502"/>
                </a:lnTo>
                <a:lnTo>
                  <a:pt x="3041147" y="295238"/>
                </a:lnTo>
                <a:lnTo>
                  <a:pt x="3061675" y="295238"/>
                </a:lnTo>
                <a:lnTo>
                  <a:pt x="3079788" y="301274"/>
                </a:lnTo>
                <a:lnTo>
                  <a:pt x="3103939" y="299464"/>
                </a:lnTo>
                <a:lnTo>
                  <a:pt x="3085826" y="291011"/>
                </a:lnTo>
                <a:lnTo>
                  <a:pt x="3075561" y="286785"/>
                </a:lnTo>
                <a:lnTo>
                  <a:pt x="3065296" y="284973"/>
                </a:lnTo>
                <a:lnTo>
                  <a:pt x="3055034" y="272899"/>
                </a:lnTo>
                <a:lnTo>
                  <a:pt x="3089447" y="266861"/>
                </a:lnTo>
                <a:lnTo>
                  <a:pt x="3122050" y="256596"/>
                </a:lnTo>
                <a:lnTo>
                  <a:pt x="3150427" y="248144"/>
                </a:lnTo>
                <a:lnTo>
                  <a:pt x="3183030" y="242107"/>
                </a:lnTo>
                <a:lnTo>
                  <a:pt x="3184842" y="256596"/>
                </a:lnTo>
                <a:lnTo>
                  <a:pt x="3189070" y="262635"/>
                </a:lnTo>
                <a:lnTo>
                  <a:pt x="3193296" y="272899"/>
                </a:lnTo>
                <a:lnTo>
                  <a:pt x="3197521" y="281352"/>
                </a:lnTo>
                <a:lnTo>
                  <a:pt x="3207786" y="285578"/>
                </a:lnTo>
                <a:lnTo>
                  <a:pt x="3222275" y="287388"/>
                </a:lnTo>
                <a:lnTo>
                  <a:pt x="3222275" y="277126"/>
                </a:lnTo>
                <a:lnTo>
                  <a:pt x="3228313" y="266861"/>
                </a:lnTo>
                <a:lnTo>
                  <a:pt x="3232540" y="252370"/>
                </a:lnTo>
                <a:lnTo>
                  <a:pt x="3236766" y="242107"/>
                </a:lnTo>
                <a:lnTo>
                  <a:pt x="3242803" y="252370"/>
                </a:lnTo>
                <a:lnTo>
                  <a:pt x="3254878" y="262635"/>
                </a:lnTo>
                <a:lnTo>
                  <a:pt x="3260917" y="271087"/>
                </a:lnTo>
                <a:lnTo>
                  <a:pt x="3275408" y="277126"/>
                </a:lnTo>
                <a:lnTo>
                  <a:pt x="3289896" y="281352"/>
                </a:lnTo>
                <a:lnTo>
                  <a:pt x="3282048" y="234258"/>
                </a:lnTo>
                <a:lnTo>
                  <a:pt x="3308614" y="228221"/>
                </a:lnTo>
                <a:lnTo>
                  <a:pt x="3329141" y="219767"/>
                </a:lnTo>
                <a:lnTo>
                  <a:pt x="3361744" y="228221"/>
                </a:lnTo>
                <a:lnTo>
                  <a:pt x="3396161" y="242710"/>
                </a:lnTo>
                <a:lnTo>
                  <a:pt x="3432990" y="263238"/>
                </a:lnTo>
                <a:lnTo>
                  <a:pt x="3471628" y="281954"/>
                </a:lnTo>
                <a:lnTo>
                  <a:pt x="3504235" y="296445"/>
                </a:lnTo>
                <a:lnTo>
                  <a:pt x="3534423" y="306708"/>
                </a:lnTo>
                <a:lnTo>
                  <a:pt x="3534423" y="300671"/>
                </a:lnTo>
                <a:lnTo>
                  <a:pt x="3513894" y="281954"/>
                </a:lnTo>
                <a:lnTo>
                  <a:pt x="3499404" y="267464"/>
                </a:lnTo>
                <a:lnTo>
                  <a:pt x="3491554" y="248749"/>
                </a:lnTo>
                <a:lnTo>
                  <a:pt x="3503630" y="228221"/>
                </a:lnTo>
                <a:lnTo>
                  <a:pt x="3495780" y="219767"/>
                </a:lnTo>
                <a:lnTo>
                  <a:pt x="3485518" y="209505"/>
                </a:lnTo>
                <a:lnTo>
                  <a:pt x="3475253" y="201050"/>
                </a:lnTo>
                <a:lnTo>
                  <a:pt x="3464990" y="195014"/>
                </a:lnTo>
                <a:lnTo>
                  <a:pt x="3457141" y="186562"/>
                </a:lnTo>
                <a:lnTo>
                  <a:pt x="3464990" y="170260"/>
                </a:lnTo>
                <a:lnTo>
                  <a:pt x="3485518" y="176297"/>
                </a:lnTo>
                <a:lnTo>
                  <a:pt x="3513894" y="180523"/>
                </a:lnTo>
                <a:lnTo>
                  <a:pt x="3538043" y="176297"/>
                </a:lnTo>
                <a:lnTo>
                  <a:pt x="3556157" y="161806"/>
                </a:lnTo>
                <a:lnTo>
                  <a:pt x="3471027" y="161806"/>
                </a:lnTo>
                <a:lnTo>
                  <a:pt x="3471027" y="155769"/>
                </a:lnTo>
                <a:lnTo>
                  <a:pt x="3464990" y="155769"/>
                </a:lnTo>
                <a:lnTo>
                  <a:pt x="3464990" y="147317"/>
                </a:lnTo>
                <a:lnTo>
                  <a:pt x="3475253" y="141279"/>
                </a:lnTo>
                <a:lnTo>
                  <a:pt x="3485518" y="132826"/>
                </a:lnTo>
                <a:lnTo>
                  <a:pt x="3495780" y="126790"/>
                </a:lnTo>
                <a:lnTo>
                  <a:pt x="3506044" y="118336"/>
                </a:lnTo>
                <a:lnTo>
                  <a:pt x="3518121" y="116525"/>
                </a:lnTo>
                <a:lnTo>
                  <a:pt x="3562799" y="122562"/>
                </a:lnTo>
                <a:lnTo>
                  <a:pt x="3574875" y="89959"/>
                </a:lnTo>
                <a:lnTo>
                  <a:pt x="3627401" y="98413"/>
                </a:lnTo>
                <a:lnTo>
                  <a:pt x="3631629" y="98413"/>
                </a:lnTo>
                <a:lnTo>
                  <a:pt x="3633440" y="89959"/>
                </a:lnTo>
                <a:lnTo>
                  <a:pt x="3637665" y="88148"/>
                </a:lnTo>
                <a:lnTo>
                  <a:pt x="3641890" y="79696"/>
                </a:lnTo>
                <a:lnTo>
                  <a:pt x="3652155" y="75470"/>
                </a:lnTo>
                <a:lnTo>
                  <a:pt x="3660005" y="87545"/>
                </a:lnTo>
                <a:lnTo>
                  <a:pt x="3670268" y="97808"/>
                </a:lnTo>
                <a:lnTo>
                  <a:pt x="3680533" y="108073"/>
                </a:lnTo>
                <a:lnTo>
                  <a:pt x="3680533" y="89356"/>
                </a:lnTo>
                <a:lnTo>
                  <a:pt x="3684759" y="87545"/>
                </a:lnTo>
                <a:lnTo>
                  <a:pt x="3684759" y="83319"/>
                </a:lnTo>
                <a:lnTo>
                  <a:pt x="3684759" y="79091"/>
                </a:lnTo>
                <a:lnTo>
                  <a:pt x="3684759" y="74865"/>
                </a:lnTo>
                <a:lnTo>
                  <a:pt x="3686571" y="68829"/>
                </a:lnTo>
                <a:lnTo>
                  <a:pt x="3690795" y="64603"/>
                </a:lnTo>
                <a:lnTo>
                  <a:pt x="3698645" y="60376"/>
                </a:lnTo>
                <a:lnTo>
                  <a:pt x="3733059" y="44075"/>
                </a:lnTo>
                <a:close/>
                <a:moveTo>
                  <a:pt x="6337051" y="32603"/>
                </a:moveTo>
                <a:lnTo>
                  <a:pt x="6357578" y="38641"/>
                </a:lnTo>
                <a:lnTo>
                  <a:pt x="6357578" y="53130"/>
                </a:lnTo>
                <a:lnTo>
                  <a:pt x="6327391" y="53130"/>
                </a:lnTo>
                <a:close/>
                <a:moveTo>
                  <a:pt x="7045863" y="623"/>
                </a:moveTo>
                <a:lnTo>
                  <a:pt x="7063372" y="18717"/>
                </a:lnTo>
                <a:lnTo>
                  <a:pt x="7073637" y="39244"/>
                </a:lnTo>
                <a:lnTo>
                  <a:pt x="7083902" y="63998"/>
                </a:lnTo>
                <a:lnTo>
                  <a:pt x="7065788" y="63998"/>
                </a:lnTo>
                <a:lnTo>
                  <a:pt x="7065788" y="53130"/>
                </a:lnTo>
                <a:lnTo>
                  <a:pt x="7059751" y="47093"/>
                </a:lnTo>
                <a:lnTo>
                  <a:pt x="7051902" y="38641"/>
                </a:lnTo>
                <a:lnTo>
                  <a:pt x="7050089" y="28377"/>
                </a:lnTo>
                <a:lnTo>
                  <a:pt x="7045863" y="18112"/>
                </a:lnTo>
                <a:close/>
                <a:moveTo>
                  <a:pt x="7292802" y="0"/>
                </a:moveTo>
                <a:lnTo>
                  <a:pt x="7303065" y="6036"/>
                </a:lnTo>
                <a:lnTo>
                  <a:pt x="7310914" y="14491"/>
                </a:lnTo>
                <a:lnTo>
                  <a:pt x="7315140" y="20527"/>
                </a:lnTo>
                <a:lnTo>
                  <a:pt x="7316952" y="32603"/>
                </a:lnTo>
                <a:lnTo>
                  <a:pt x="7321179" y="38641"/>
                </a:lnTo>
                <a:lnTo>
                  <a:pt x="7325405" y="48904"/>
                </a:lnTo>
                <a:lnTo>
                  <a:pt x="7331441" y="53130"/>
                </a:lnTo>
                <a:lnTo>
                  <a:pt x="7353781" y="63395"/>
                </a:lnTo>
                <a:lnTo>
                  <a:pt x="7374309" y="67621"/>
                </a:lnTo>
                <a:lnTo>
                  <a:pt x="7388800" y="67621"/>
                </a:lnTo>
                <a:lnTo>
                  <a:pt x="7399062" y="76073"/>
                </a:lnTo>
                <a:lnTo>
                  <a:pt x="7406912" y="90564"/>
                </a:lnTo>
                <a:lnTo>
                  <a:pt x="7411138" y="119543"/>
                </a:lnTo>
                <a:lnTo>
                  <a:pt x="7406912" y="121356"/>
                </a:lnTo>
                <a:lnTo>
                  <a:pt x="7406912" y="125582"/>
                </a:lnTo>
                <a:lnTo>
                  <a:pt x="7406912" y="129808"/>
                </a:lnTo>
                <a:lnTo>
                  <a:pt x="7402686" y="134034"/>
                </a:lnTo>
                <a:lnTo>
                  <a:pt x="7358007" y="134034"/>
                </a:lnTo>
                <a:lnTo>
                  <a:pt x="7311519" y="134034"/>
                </a:lnTo>
                <a:lnTo>
                  <a:pt x="7272877" y="150336"/>
                </a:lnTo>
                <a:lnTo>
                  <a:pt x="7265028" y="154562"/>
                </a:lnTo>
                <a:lnTo>
                  <a:pt x="7260802" y="163014"/>
                </a:lnTo>
                <a:lnTo>
                  <a:pt x="7258991" y="164826"/>
                </a:lnTo>
                <a:lnTo>
                  <a:pt x="7254765" y="169052"/>
                </a:lnTo>
                <a:lnTo>
                  <a:pt x="7250539" y="173279"/>
                </a:lnTo>
                <a:lnTo>
                  <a:pt x="7244500" y="177505"/>
                </a:lnTo>
                <a:lnTo>
                  <a:pt x="7232425" y="183543"/>
                </a:lnTo>
                <a:lnTo>
                  <a:pt x="7226388" y="173279"/>
                </a:lnTo>
                <a:lnTo>
                  <a:pt x="7222160" y="164826"/>
                </a:lnTo>
                <a:lnTo>
                  <a:pt x="7216124" y="158788"/>
                </a:lnTo>
                <a:lnTo>
                  <a:pt x="7240274" y="97205"/>
                </a:lnTo>
                <a:lnTo>
                  <a:pt x="7264425" y="47696"/>
                </a:lnTo>
                <a:close/>
                <a:moveTo>
                  <a:pt x="7045260" y="0"/>
                </a:moveTo>
                <a:lnTo>
                  <a:pt x="7045863" y="0"/>
                </a:lnTo>
                <a:lnTo>
                  <a:pt x="7045863" y="623"/>
                </a:lnTo>
                <a:close/>
              </a:path>
            </a:pathLst>
          </a:custGeom>
          <a:solidFill>
            <a:schemeClr val="lt1">
              <a:alpha val="14901"/>
            </a:schemeClr>
          </a:solidFill>
          <a:ln>
            <a:noFill/>
          </a:ln>
        </p:spPr>
      </p:sp>
      <p:grpSp>
        <p:nvGrpSpPr>
          <p:cNvPr id="352" name="Google Shape;352;p14"/>
          <p:cNvGrpSpPr/>
          <p:nvPr/>
        </p:nvGrpSpPr>
        <p:grpSpPr>
          <a:xfrm>
            <a:off x="-30240" y="-145252"/>
            <a:ext cx="8323892" cy="5206951"/>
            <a:chOff x="-30240" y="-145252"/>
            <a:chExt cx="8323892" cy="5206951"/>
          </a:xfrm>
        </p:grpSpPr>
        <p:sp>
          <p:nvSpPr>
            <p:cNvPr id="353" name="Google Shape;353;p14"/>
            <p:cNvSpPr/>
            <p:nvPr/>
          </p:nvSpPr>
          <p:spPr>
            <a:xfrm flipH="1">
              <a:off x="4138560" y="1694160"/>
              <a:ext cx="1335960" cy="22899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54" name="Google Shape;354;p14"/>
            <p:cNvSpPr/>
            <p:nvPr/>
          </p:nvSpPr>
          <p:spPr>
            <a:xfrm rot="10800000">
              <a:off x="3010320" y="2718000"/>
              <a:ext cx="952920" cy="12272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55" name="Google Shape;355;p14"/>
            <p:cNvSpPr/>
            <p:nvPr/>
          </p:nvSpPr>
          <p:spPr>
            <a:xfrm>
              <a:off x="1184400" y="1254600"/>
              <a:ext cx="1487160" cy="6206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56" name="Google Shape;356;p14"/>
            <p:cNvSpPr/>
            <p:nvPr/>
          </p:nvSpPr>
          <p:spPr>
            <a:xfrm rot="10800000">
              <a:off x="1172160" y="1356120"/>
              <a:ext cx="1690920" cy="12765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57" name="Google Shape;357;p14"/>
            <p:cNvSpPr/>
            <p:nvPr/>
          </p:nvSpPr>
          <p:spPr>
            <a:xfrm rot="10800000">
              <a:off x="1870200" y="3076200"/>
              <a:ext cx="2037240" cy="9489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58" name="Google Shape;358;p14"/>
            <p:cNvSpPr/>
            <p:nvPr/>
          </p:nvSpPr>
          <p:spPr>
            <a:xfrm>
              <a:off x="1089720" y="1419480"/>
              <a:ext cx="683640" cy="15321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59" name="Google Shape;359;p14"/>
            <p:cNvSpPr/>
            <p:nvPr/>
          </p:nvSpPr>
          <p:spPr>
            <a:xfrm rot="10800000">
              <a:off x="2828520" y="1965240"/>
              <a:ext cx="150480" cy="6364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60" name="Google Shape;360;p14"/>
            <p:cNvSpPr/>
            <p:nvPr/>
          </p:nvSpPr>
          <p:spPr>
            <a:xfrm rot="10800000">
              <a:off x="2248920" y="3920760"/>
              <a:ext cx="1675440" cy="2005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61" name="Google Shape;361;p14"/>
            <p:cNvSpPr/>
            <p:nvPr/>
          </p:nvSpPr>
          <p:spPr>
            <a:xfrm flipH="1">
              <a:off x="688680" y="1406520"/>
              <a:ext cx="298800" cy="22464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62" name="Google Shape;362;p14"/>
            <p:cNvSpPr/>
            <p:nvPr/>
          </p:nvSpPr>
          <p:spPr>
            <a:xfrm flipH="1">
              <a:off x="1878120" y="2697840"/>
              <a:ext cx="975600" cy="3139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63" name="Google Shape;363;p14"/>
            <p:cNvSpPr/>
            <p:nvPr/>
          </p:nvSpPr>
          <p:spPr>
            <a:xfrm>
              <a:off x="2607480" y="375480"/>
              <a:ext cx="153360" cy="13435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64" name="Google Shape;364;p14"/>
            <p:cNvSpPr/>
            <p:nvPr/>
          </p:nvSpPr>
          <p:spPr>
            <a:xfrm flipH="1">
              <a:off x="748080" y="3056400"/>
              <a:ext cx="965160" cy="6742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65" name="Google Shape;365;p14"/>
            <p:cNvSpPr/>
            <p:nvPr/>
          </p:nvSpPr>
          <p:spPr>
            <a:xfrm>
              <a:off x="121320" y="2408760"/>
              <a:ext cx="470520" cy="12319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66" name="Google Shape;366;p14"/>
            <p:cNvSpPr/>
            <p:nvPr/>
          </p:nvSpPr>
          <p:spPr>
            <a:xfrm rot="10800000">
              <a:off x="515520" y="3700800"/>
              <a:ext cx="1724040" cy="2836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67" name="Google Shape;367;p14"/>
            <p:cNvSpPr/>
            <p:nvPr/>
          </p:nvSpPr>
          <p:spPr>
            <a:xfrm flipH="1">
              <a:off x="1346040" y="4016160"/>
              <a:ext cx="776520" cy="7783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68" name="Google Shape;368;p14"/>
            <p:cNvSpPr/>
            <p:nvPr/>
          </p:nvSpPr>
          <p:spPr>
            <a:xfrm rot="10800000">
              <a:off x="736560" y="3827880"/>
              <a:ext cx="435600" cy="10141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69" name="Google Shape;369;p14"/>
            <p:cNvSpPr/>
            <p:nvPr/>
          </p:nvSpPr>
          <p:spPr>
            <a:xfrm rot="10800000">
              <a:off x="-6120" y="4769280"/>
              <a:ext cx="1166040" cy="1695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70" name="Google Shape;370;p14"/>
            <p:cNvSpPr/>
            <p:nvPr/>
          </p:nvSpPr>
          <p:spPr>
            <a:xfrm>
              <a:off x="4020840" y="1900800"/>
              <a:ext cx="38160" cy="20275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71" name="Google Shape;371;p14"/>
            <p:cNvSpPr/>
            <p:nvPr/>
          </p:nvSpPr>
          <p:spPr>
            <a:xfrm flipH="1" rot="10800000">
              <a:off x="2917080" y="1806120"/>
              <a:ext cx="937800" cy="25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72" name="Google Shape;372;p14"/>
            <p:cNvSpPr/>
            <p:nvPr/>
          </p:nvSpPr>
          <p:spPr>
            <a:xfrm>
              <a:off x="2684520" y="316080"/>
              <a:ext cx="1184040" cy="13878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73" name="Google Shape;373;p14"/>
            <p:cNvSpPr/>
            <p:nvPr/>
          </p:nvSpPr>
          <p:spPr>
            <a:xfrm flipH="1">
              <a:off x="4051800" y="32400"/>
              <a:ext cx="865800" cy="16218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74" name="Google Shape;374;p14"/>
            <p:cNvSpPr/>
            <p:nvPr/>
          </p:nvSpPr>
          <p:spPr>
            <a:xfrm flipH="1">
              <a:off x="4114800" y="1616760"/>
              <a:ext cx="1299960" cy="1184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75" name="Google Shape;375;p14"/>
            <p:cNvSpPr/>
            <p:nvPr/>
          </p:nvSpPr>
          <p:spPr>
            <a:xfrm flipH="1">
              <a:off x="5601600" y="385560"/>
              <a:ext cx="1254240" cy="10868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76" name="Google Shape;376;p14"/>
            <p:cNvSpPr/>
            <p:nvPr/>
          </p:nvSpPr>
          <p:spPr>
            <a:xfrm rot="10800000">
              <a:off x="5043600" y="-63720"/>
              <a:ext cx="1773000" cy="3978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77" name="Google Shape;377;p14"/>
            <p:cNvSpPr/>
            <p:nvPr/>
          </p:nvSpPr>
          <p:spPr>
            <a:xfrm rot="10800000">
              <a:off x="6737040" y="74160"/>
              <a:ext cx="139320" cy="1555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78" name="Google Shape;378;p14"/>
            <p:cNvSpPr/>
            <p:nvPr/>
          </p:nvSpPr>
          <p:spPr>
            <a:xfrm flipH="1">
              <a:off x="2697480" y="-19080"/>
              <a:ext cx="2181600" cy="2383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79" name="Google Shape;379;p14"/>
            <p:cNvSpPr/>
            <p:nvPr/>
          </p:nvSpPr>
          <p:spPr>
            <a:xfrm flipH="1">
              <a:off x="1121400" y="285840"/>
              <a:ext cx="1328760" cy="8866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80" name="Google Shape;380;p14"/>
            <p:cNvSpPr/>
            <p:nvPr/>
          </p:nvSpPr>
          <p:spPr>
            <a:xfrm flipH="1" rot="10800000">
              <a:off x="180360" y="1325520"/>
              <a:ext cx="743400" cy="9792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81" name="Google Shape;381;p14"/>
            <p:cNvSpPr/>
            <p:nvPr/>
          </p:nvSpPr>
          <p:spPr>
            <a:xfrm>
              <a:off x="42480" y="988920"/>
              <a:ext cx="895320" cy="2336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82" name="Google Shape;382;p14"/>
            <p:cNvSpPr/>
            <p:nvPr/>
          </p:nvSpPr>
          <p:spPr>
            <a:xfrm flipH="1">
              <a:off x="1121400" y="29520"/>
              <a:ext cx="216720" cy="11433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83" name="Google Shape;383;p14"/>
            <p:cNvSpPr/>
            <p:nvPr/>
          </p:nvSpPr>
          <p:spPr>
            <a:xfrm rot="10800000">
              <a:off x="1818720" y="3116160"/>
              <a:ext cx="324720" cy="7441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84" name="Google Shape;384;p14"/>
            <p:cNvSpPr/>
            <p:nvPr/>
          </p:nvSpPr>
          <p:spPr>
            <a:xfrm>
              <a:off x="8280" y="3708000"/>
              <a:ext cx="494280" cy="892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85" name="Google Shape;385;p14"/>
            <p:cNvSpPr/>
            <p:nvPr/>
          </p:nvSpPr>
          <p:spPr>
            <a:xfrm flipH="1">
              <a:off x="-30240" y="3874680"/>
              <a:ext cx="591480" cy="6667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386" name="Google Shape;386;p14"/>
            <p:cNvSpPr/>
            <p:nvPr/>
          </p:nvSpPr>
          <p:spPr>
            <a:xfrm rot="8852400">
              <a:off x="3904920" y="3925440"/>
              <a:ext cx="254520" cy="25452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4"/>
            <p:cNvSpPr/>
            <p:nvPr/>
          </p:nvSpPr>
          <p:spPr>
            <a:xfrm rot="9888600">
              <a:off x="3851640" y="1636560"/>
              <a:ext cx="268560" cy="26856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4"/>
            <p:cNvSpPr/>
            <p:nvPr/>
          </p:nvSpPr>
          <p:spPr>
            <a:xfrm rot="9888600">
              <a:off x="5411880" y="1455840"/>
              <a:ext cx="254520" cy="25452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4"/>
            <p:cNvSpPr/>
            <p:nvPr/>
          </p:nvSpPr>
          <p:spPr>
            <a:xfrm rot="9888600">
              <a:off x="4876560" y="-126000"/>
              <a:ext cx="169560" cy="16956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4"/>
            <p:cNvSpPr/>
            <p:nvPr/>
          </p:nvSpPr>
          <p:spPr>
            <a:xfrm rot="9888600">
              <a:off x="2446560" y="125280"/>
              <a:ext cx="254520" cy="25452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4"/>
            <p:cNvSpPr/>
            <p:nvPr/>
          </p:nvSpPr>
          <p:spPr>
            <a:xfrm rot="9888600">
              <a:off x="920160" y="1155240"/>
              <a:ext cx="268560" cy="26856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4"/>
            <p:cNvSpPr/>
            <p:nvPr/>
          </p:nvSpPr>
          <p:spPr>
            <a:xfrm rot="9888600">
              <a:off x="14400" y="2241720"/>
              <a:ext cx="169560" cy="16956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4"/>
            <p:cNvSpPr/>
            <p:nvPr/>
          </p:nvSpPr>
          <p:spPr>
            <a:xfrm rot="9888600">
              <a:off x="498600" y="3636720"/>
              <a:ext cx="254520" cy="25452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4"/>
            <p:cNvSpPr/>
            <p:nvPr/>
          </p:nvSpPr>
          <p:spPr>
            <a:xfrm rot="9888600">
              <a:off x="1155600" y="4778280"/>
              <a:ext cx="254520" cy="25452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4"/>
            <p:cNvSpPr/>
            <p:nvPr/>
          </p:nvSpPr>
          <p:spPr>
            <a:xfrm rot="9888600">
              <a:off x="2081160" y="3857400"/>
              <a:ext cx="169560" cy="16956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4"/>
            <p:cNvSpPr/>
            <p:nvPr/>
          </p:nvSpPr>
          <p:spPr>
            <a:xfrm rot="9888600">
              <a:off x="2667600" y="1714680"/>
              <a:ext cx="254520" cy="25452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4"/>
            <p:cNvSpPr/>
            <p:nvPr/>
          </p:nvSpPr>
          <p:spPr>
            <a:xfrm rot="9888600">
              <a:off x="1711440" y="2949120"/>
              <a:ext cx="169560" cy="16956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4"/>
            <p:cNvSpPr/>
            <p:nvPr/>
          </p:nvSpPr>
          <p:spPr>
            <a:xfrm rot="9888600">
              <a:off x="2851920" y="2590560"/>
              <a:ext cx="169560" cy="16956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4"/>
            <p:cNvSpPr/>
            <p:nvPr/>
          </p:nvSpPr>
          <p:spPr>
            <a:xfrm flipH="1" rot="10800000">
              <a:off x="3018960" y="1888200"/>
              <a:ext cx="900000" cy="7650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00" name="Google Shape;400;p14"/>
            <p:cNvSpPr/>
            <p:nvPr/>
          </p:nvSpPr>
          <p:spPr>
            <a:xfrm rot="10800000">
              <a:off x="5034960" y="360"/>
              <a:ext cx="470520" cy="14594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01" name="Google Shape;401;p14"/>
            <p:cNvSpPr/>
            <p:nvPr/>
          </p:nvSpPr>
          <p:spPr>
            <a:xfrm rot="9888600">
              <a:off x="6814080" y="227160"/>
              <a:ext cx="169560" cy="16956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4"/>
            <p:cNvSpPr/>
            <p:nvPr/>
          </p:nvSpPr>
          <p:spPr>
            <a:xfrm flipH="1" rot="10800000">
              <a:off x="6941160" y="-76320"/>
              <a:ext cx="116640" cy="3150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03" name="Google Shape;403;p14"/>
            <p:cNvSpPr/>
            <p:nvPr/>
          </p:nvSpPr>
          <p:spPr>
            <a:xfrm>
              <a:off x="6972480" y="354240"/>
              <a:ext cx="522360" cy="6213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04" name="Google Shape;404;p14"/>
            <p:cNvSpPr/>
            <p:nvPr/>
          </p:nvSpPr>
          <p:spPr>
            <a:xfrm flipH="1">
              <a:off x="5661720" y="1046160"/>
              <a:ext cx="1815480" cy="5036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05" name="Google Shape;405;p14"/>
            <p:cNvSpPr/>
            <p:nvPr/>
          </p:nvSpPr>
          <p:spPr>
            <a:xfrm flipH="1">
              <a:off x="1405440" y="4177440"/>
              <a:ext cx="2598120" cy="6940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06" name="Google Shape;406;p14"/>
            <p:cNvSpPr/>
            <p:nvPr/>
          </p:nvSpPr>
          <p:spPr>
            <a:xfrm>
              <a:off x="5649840" y="1646640"/>
              <a:ext cx="1386360" cy="8866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07" name="Google Shape;407;p14"/>
            <p:cNvSpPr/>
            <p:nvPr/>
          </p:nvSpPr>
          <p:spPr>
            <a:xfrm rot="8852400">
              <a:off x="6993360" y="2519280"/>
              <a:ext cx="187200" cy="18720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4"/>
            <p:cNvSpPr/>
            <p:nvPr/>
          </p:nvSpPr>
          <p:spPr>
            <a:xfrm flipH="1">
              <a:off x="4156200" y="2662920"/>
              <a:ext cx="2850840" cy="14169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09" name="Google Shape;409;p14"/>
            <p:cNvSpPr/>
            <p:nvPr/>
          </p:nvSpPr>
          <p:spPr>
            <a:xfrm flipH="1">
              <a:off x="7165080" y="1107360"/>
              <a:ext cx="348840" cy="14547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10" name="Google Shape;410;p14"/>
            <p:cNvSpPr/>
            <p:nvPr/>
          </p:nvSpPr>
          <p:spPr>
            <a:xfrm rot="2181600">
              <a:off x="7476840" y="938160"/>
              <a:ext cx="187200" cy="18720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4"/>
            <p:cNvSpPr/>
            <p:nvPr/>
          </p:nvSpPr>
          <p:spPr>
            <a:xfrm>
              <a:off x="254160" y="74880"/>
              <a:ext cx="765000" cy="10850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12" name="Google Shape;412;p14"/>
            <p:cNvSpPr/>
            <p:nvPr/>
          </p:nvSpPr>
          <p:spPr>
            <a:xfrm rot="8852400">
              <a:off x="8070840" y="99720"/>
              <a:ext cx="187200" cy="18720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4"/>
            <p:cNvSpPr/>
            <p:nvPr/>
          </p:nvSpPr>
          <p:spPr>
            <a:xfrm flipH="1">
              <a:off x="7625880" y="284760"/>
              <a:ext cx="517680" cy="6714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14" name="Google Shape;414;p14"/>
            <p:cNvSpPr/>
            <p:nvPr/>
          </p:nvSpPr>
          <p:spPr>
            <a:xfrm flipH="1">
              <a:off x="6971760" y="172800"/>
              <a:ext cx="1099800" cy="1807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grpSp>
      <p:sp>
        <p:nvSpPr>
          <p:cNvPr id="415" name="Google Shape;415;p14"/>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16" name="Google Shape;416;p14"/>
          <p:cNvSpPr txBox="1"/>
          <p:nvPr>
            <p:ph idx="1" type="body"/>
          </p:nvPr>
        </p:nvSpPr>
        <p:spPr>
          <a:xfrm>
            <a:off x="609480" y="1604520"/>
            <a:ext cx="1097352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465" name="Shape 465"/>
        <p:cNvGrpSpPr/>
        <p:nvPr/>
      </p:nvGrpSpPr>
      <p:grpSpPr>
        <a:xfrm>
          <a:off x="0" y="0"/>
          <a:ext cx="0" cy="0"/>
          <a:chOff x="0" y="0"/>
          <a:chExt cx="0" cy="0"/>
        </a:xfrm>
      </p:grpSpPr>
      <p:sp>
        <p:nvSpPr>
          <p:cNvPr id="466" name="Google Shape;466;p16"/>
          <p:cNvSpPr/>
          <p:nvPr/>
        </p:nvSpPr>
        <p:spPr>
          <a:xfrm>
            <a:off x="2778840" y="839160"/>
            <a:ext cx="6634800" cy="3895560"/>
          </a:xfrm>
          <a:custGeom>
            <a:rect b="b" l="l" r="r" t="t"/>
            <a:pathLst>
              <a:path extrusionOk="0" h="5893281" w="10035679">
                <a:moveTo>
                  <a:pt x="2849140" y="5761662"/>
                </a:moveTo>
                <a:lnTo>
                  <a:pt x="2877517" y="5777964"/>
                </a:lnTo>
                <a:lnTo>
                  <a:pt x="2905894" y="5805133"/>
                </a:lnTo>
                <a:lnTo>
                  <a:pt x="2934272" y="5829284"/>
                </a:lnTo>
                <a:lnTo>
                  <a:pt x="2966876" y="5848002"/>
                </a:lnTo>
                <a:lnTo>
                  <a:pt x="2966876" y="5864303"/>
                </a:lnTo>
                <a:lnTo>
                  <a:pt x="2948158" y="5864303"/>
                </a:lnTo>
                <a:lnTo>
                  <a:pt x="2930046" y="5868529"/>
                </a:lnTo>
                <a:lnTo>
                  <a:pt x="2901668" y="5868529"/>
                </a:lnTo>
                <a:lnTo>
                  <a:pt x="2877517" y="5862491"/>
                </a:lnTo>
                <a:lnTo>
                  <a:pt x="2863631" y="5858264"/>
                </a:lnTo>
                <a:lnTo>
                  <a:pt x="2856989" y="5829284"/>
                </a:lnTo>
                <a:lnTo>
                  <a:pt x="2849140" y="5792455"/>
                </a:lnTo>
                <a:close/>
                <a:moveTo>
                  <a:pt x="3076153" y="5700079"/>
                </a:moveTo>
                <a:lnTo>
                  <a:pt x="3104531" y="5706116"/>
                </a:lnTo>
                <a:lnTo>
                  <a:pt x="3137135" y="5718192"/>
                </a:lnTo>
                <a:lnTo>
                  <a:pt x="3161285" y="5728457"/>
                </a:lnTo>
                <a:lnTo>
                  <a:pt x="3152833" y="5728457"/>
                </a:lnTo>
                <a:lnTo>
                  <a:pt x="3128682" y="5742948"/>
                </a:lnTo>
                <a:lnTo>
                  <a:pt x="3104531" y="5753212"/>
                </a:lnTo>
                <a:lnTo>
                  <a:pt x="3076153" y="5761666"/>
                </a:lnTo>
                <a:lnTo>
                  <a:pt x="3076153" y="5747175"/>
                </a:lnTo>
                <a:lnTo>
                  <a:pt x="3080382" y="5742948"/>
                </a:lnTo>
                <a:lnTo>
                  <a:pt x="3086419" y="5739325"/>
                </a:lnTo>
                <a:lnTo>
                  <a:pt x="3090042" y="5735099"/>
                </a:lnTo>
                <a:lnTo>
                  <a:pt x="3090042" y="5732683"/>
                </a:lnTo>
                <a:lnTo>
                  <a:pt x="3094268" y="5728457"/>
                </a:lnTo>
                <a:lnTo>
                  <a:pt x="3096078" y="5720608"/>
                </a:lnTo>
                <a:lnTo>
                  <a:pt x="3090042" y="5720608"/>
                </a:lnTo>
                <a:lnTo>
                  <a:pt x="3071928" y="5739325"/>
                </a:lnTo>
                <a:lnTo>
                  <a:pt x="3055626" y="5749590"/>
                </a:lnTo>
                <a:lnTo>
                  <a:pt x="3037513" y="5753212"/>
                </a:lnTo>
                <a:lnTo>
                  <a:pt x="3013362" y="5761666"/>
                </a:lnTo>
                <a:lnTo>
                  <a:pt x="3013362" y="5728457"/>
                </a:lnTo>
                <a:lnTo>
                  <a:pt x="3033287" y="5720608"/>
                </a:lnTo>
                <a:lnTo>
                  <a:pt x="3055626" y="5710344"/>
                </a:lnTo>
                <a:close/>
                <a:moveTo>
                  <a:pt x="3019400" y="5294352"/>
                </a:moveTo>
                <a:lnTo>
                  <a:pt x="3027250" y="5300389"/>
                </a:lnTo>
                <a:lnTo>
                  <a:pt x="3033287" y="5304616"/>
                </a:lnTo>
                <a:lnTo>
                  <a:pt x="3037516" y="5308844"/>
                </a:lnTo>
                <a:lnTo>
                  <a:pt x="3041742" y="5314881"/>
                </a:lnTo>
                <a:lnTo>
                  <a:pt x="3041742" y="5323333"/>
                </a:lnTo>
                <a:lnTo>
                  <a:pt x="3043552" y="5333599"/>
                </a:lnTo>
                <a:lnTo>
                  <a:pt x="3027250" y="5333599"/>
                </a:lnTo>
                <a:lnTo>
                  <a:pt x="3023627" y="5325146"/>
                </a:lnTo>
                <a:lnTo>
                  <a:pt x="3019400" y="5319107"/>
                </a:lnTo>
                <a:lnTo>
                  <a:pt x="3019400" y="5314881"/>
                </a:lnTo>
                <a:lnTo>
                  <a:pt x="3015173" y="5310655"/>
                </a:lnTo>
                <a:lnTo>
                  <a:pt x="3019400" y="5304616"/>
                </a:lnTo>
                <a:close/>
                <a:moveTo>
                  <a:pt x="8924762" y="5247259"/>
                </a:moveTo>
                <a:lnTo>
                  <a:pt x="8935026" y="5276241"/>
                </a:lnTo>
                <a:lnTo>
                  <a:pt x="8939253" y="5308844"/>
                </a:lnTo>
                <a:lnTo>
                  <a:pt x="8930800" y="5339634"/>
                </a:lnTo>
                <a:lnTo>
                  <a:pt x="8915102" y="5358351"/>
                </a:lnTo>
                <a:lnTo>
                  <a:pt x="8896384" y="5368616"/>
                </a:lnTo>
                <a:lnTo>
                  <a:pt x="8872235" y="5380691"/>
                </a:lnTo>
                <a:lnTo>
                  <a:pt x="8861970" y="5337823"/>
                </a:lnTo>
                <a:lnTo>
                  <a:pt x="8848084" y="5294353"/>
                </a:lnTo>
                <a:lnTo>
                  <a:pt x="8833593" y="5255109"/>
                </a:lnTo>
                <a:lnTo>
                  <a:pt x="8861970" y="5255109"/>
                </a:lnTo>
                <a:lnTo>
                  <a:pt x="8886724" y="5269599"/>
                </a:lnTo>
                <a:lnTo>
                  <a:pt x="8906649" y="5265371"/>
                </a:lnTo>
                <a:close/>
                <a:moveTo>
                  <a:pt x="9508596" y="5241222"/>
                </a:moveTo>
                <a:lnTo>
                  <a:pt x="9514635" y="5243033"/>
                </a:lnTo>
                <a:lnTo>
                  <a:pt x="9522482" y="5247259"/>
                </a:lnTo>
                <a:lnTo>
                  <a:pt x="9526710" y="5251487"/>
                </a:lnTo>
                <a:lnTo>
                  <a:pt x="9528521" y="5255108"/>
                </a:lnTo>
                <a:lnTo>
                  <a:pt x="9532747" y="5257524"/>
                </a:lnTo>
                <a:lnTo>
                  <a:pt x="9540596" y="5265373"/>
                </a:lnTo>
                <a:lnTo>
                  <a:pt x="9540596" y="5261750"/>
                </a:lnTo>
                <a:lnTo>
                  <a:pt x="9543011" y="5257524"/>
                </a:lnTo>
                <a:lnTo>
                  <a:pt x="9547237" y="5251487"/>
                </a:lnTo>
                <a:lnTo>
                  <a:pt x="9547237" y="5247259"/>
                </a:lnTo>
                <a:lnTo>
                  <a:pt x="9550861" y="5247259"/>
                </a:lnTo>
                <a:lnTo>
                  <a:pt x="9555087" y="5247259"/>
                </a:lnTo>
                <a:lnTo>
                  <a:pt x="9555087" y="5255108"/>
                </a:lnTo>
                <a:lnTo>
                  <a:pt x="9556897" y="5261750"/>
                </a:lnTo>
                <a:lnTo>
                  <a:pt x="9561123" y="5272015"/>
                </a:lnTo>
                <a:lnTo>
                  <a:pt x="9561123" y="5284090"/>
                </a:lnTo>
                <a:lnTo>
                  <a:pt x="9561123" y="5294353"/>
                </a:lnTo>
                <a:lnTo>
                  <a:pt x="9536973" y="5323334"/>
                </a:lnTo>
                <a:lnTo>
                  <a:pt x="9514635" y="5358353"/>
                </a:lnTo>
                <a:lnTo>
                  <a:pt x="9522482" y="5380691"/>
                </a:lnTo>
                <a:lnTo>
                  <a:pt x="9518861" y="5387332"/>
                </a:lnTo>
                <a:lnTo>
                  <a:pt x="9508596" y="5395182"/>
                </a:lnTo>
                <a:lnTo>
                  <a:pt x="9498333" y="5397597"/>
                </a:lnTo>
                <a:lnTo>
                  <a:pt x="9488068" y="5401218"/>
                </a:lnTo>
                <a:lnTo>
                  <a:pt x="9475993" y="5409670"/>
                </a:lnTo>
                <a:lnTo>
                  <a:pt x="9469956" y="5412086"/>
                </a:lnTo>
                <a:lnTo>
                  <a:pt x="9462107" y="5424161"/>
                </a:lnTo>
                <a:lnTo>
                  <a:pt x="9462107" y="5434426"/>
                </a:lnTo>
                <a:lnTo>
                  <a:pt x="9459692" y="5444689"/>
                </a:lnTo>
                <a:lnTo>
                  <a:pt x="9459692" y="5454954"/>
                </a:lnTo>
                <a:lnTo>
                  <a:pt x="9456068" y="5469444"/>
                </a:lnTo>
                <a:lnTo>
                  <a:pt x="9447616" y="5477897"/>
                </a:lnTo>
                <a:lnTo>
                  <a:pt x="9437353" y="5483933"/>
                </a:lnTo>
                <a:lnTo>
                  <a:pt x="9427694" y="5491783"/>
                </a:lnTo>
                <a:lnTo>
                  <a:pt x="9417429" y="5498424"/>
                </a:lnTo>
                <a:lnTo>
                  <a:pt x="9405353" y="5508689"/>
                </a:lnTo>
                <a:lnTo>
                  <a:pt x="9390863" y="5508689"/>
                </a:lnTo>
                <a:lnTo>
                  <a:pt x="9374561" y="5496009"/>
                </a:lnTo>
                <a:lnTo>
                  <a:pt x="9356449" y="5483933"/>
                </a:lnTo>
                <a:lnTo>
                  <a:pt x="9342563" y="5473670"/>
                </a:lnTo>
                <a:lnTo>
                  <a:pt x="9328072" y="5453143"/>
                </a:lnTo>
                <a:lnTo>
                  <a:pt x="9338335" y="5444689"/>
                </a:lnTo>
                <a:lnTo>
                  <a:pt x="9342563" y="5434426"/>
                </a:lnTo>
                <a:lnTo>
                  <a:pt x="9346184" y="5425974"/>
                </a:lnTo>
                <a:lnTo>
                  <a:pt x="9348600" y="5415709"/>
                </a:lnTo>
                <a:lnTo>
                  <a:pt x="9352223" y="5405444"/>
                </a:lnTo>
                <a:lnTo>
                  <a:pt x="9360675" y="5397597"/>
                </a:lnTo>
                <a:lnTo>
                  <a:pt x="9380600" y="5390956"/>
                </a:lnTo>
                <a:lnTo>
                  <a:pt x="9402938" y="5387332"/>
                </a:lnTo>
                <a:lnTo>
                  <a:pt x="9423467" y="5380691"/>
                </a:lnTo>
                <a:lnTo>
                  <a:pt x="9433730" y="5368615"/>
                </a:lnTo>
                <a:lnTo>
                  <a:pt x="9451842" y="5343862"/>
                </a:lnTo>
                <a:lnTo>
                  <a:pt x="9465730" y="5314880"/>
                </a:lnTo>
                <a:lnTo>
                  <a:pt x="9484447" y="5286503"/>
                </a:lnTo>
                <a:lnTo>
                  <a:pt x="9498333" y="5257524"/>
                </a:lnTo>
                <a:close/>
                <a:moveTo>
                  <a:pt x="9494106" y="4977379"/>
                </a:moveTo>
                <a:lnTo>
                  <a:pt x="9508597" y="4977379"/>
                </a:lnTo>
                <a:lnTo>
                  <a:pt x="9540596" y="5010587"/>
                </a:lnTo>
                <a:lnTo>
                  <a:pt x="9568973" y="5039567"/>
                </a:lnTo>
                <a:lnTo>
                  <a:pt x="9597350" y="5072170"/>
                </a:lnTo>
                <a:lnTo>
                  <a:pt x="9617877" y="5113226"/>
                </a:lnTo>
                <a:lnTo>
                  <a:pt x="9628142" y="5113226"/>
                </a:lnTo>
                <a:lnTo>
                  <a:pt x="9640218" y="5113226"/>
                </a:lnTo>
                <a:lnTo>
                  <a:pt x="9646254" y="5113226"/>
                </a:lnTo>
                <a:lnTo>
                  <a:pt x="9650482" y="5113226"/>
                </a:lnTo>
                <a:lnTo>
                  <a:pt x="9656519" y="5113226"/>
                </a:lnTo>
                <a:lnTo>
                  <a:pt x="9664368" y="5107189"/>
                </a:lnTo>
                <a:lnTo>
                  <a:pt x="9668595" y="5101150"/>
                </a:lnTo>
                <a:lnTo>
                  <a:pt x="9670405" y="5088472"/>
                </a:lnTo>
                <a:lnTo>
                  <a:pt x="9678857" y="5088472"/>
                </a:lnTo>
                <a:lnTo>
                  <a:pt x="9678857" y="5136169"/>
                </a:lnTo>
                <a:lnTo>
                  <a:pt x="9674631" y="5146433"/>
                </a:lnTo>
                <a:lnTo>
                  <a:pt x="9670405" y="5156696"/>
                </a:lnTo>
                <a:lnTo>
                  <a:pt x="9668595" y="5168772"/>
                </a:lnTo>
                <a:lnTo>
                  <a:pt x="9664368" y="5175413"/>
                </a:lnTo>
                <a:lnTo>
                  <a:pt x="9640218" y="5175413"/>
                </a:lnTo>
                <a:lnTo>
                  <a:pt x="9640218" y="5199564"/>
                </a:lnTo>
                <a:lnTo>
                  <a:pt x="9617877" y="5222507"/>
                </a:lnTo>
                <a:lnTo>
                  <a:pt x="9599765" y="5243035"/>
                </a:lnTo>
                <a:lnTo>
                  <a:pt x="9579237" y="5265375"/>
                </a:lnTo>
                <a:lnTo>
                  <a:pt x="9579237" y="5255110"/>
                </a:lnTo>
                <a:lnTo>
                  <a:pt x="9575614" y="5247261"/>
                </a:lnTo>
                <a:lnTo>
                  <a:pt x="9575614" y="5241224"/>
                </a:lnTo>
                <a:lnTo>
                  <a:pt x="9575614" y="5228544"/>
                </a:lnTo>
                <a:lnTo>
                  <a:pt x="9579237" y="5222507"/>
                </a:lnTo>
                <a:lnTo>
                  <a:pt x="9579237" y="5214055"/>
                </a:lnTo>
                <a:lnTo>
                  <a:pt x="9579237" y="5208016"/>
                </a:lnTo>
                <a:lnTo>
                  <a:pt x="9575614" y="5203790"/>
                </a:lnTo>
                <a:lnTo>
                  <a:pt x="9568973" y="5199564"/>
                </a:lnTo>
                <a:lnTo>
                  <a:pt x="9561123" y="5197754"/>
                </a:lnTo>
                <a:lnTo>
                  <a:pt x="9555086" y="5193527"/>
                </a:lnTo>
                <a:lnTo>
                  <a:pt x="9547237" y="5189299"/>
                </a:lnTo>
                <a:lnTo>
                  <a:pt x="9540596" y="5185678"/>
                </a:lnTo>
                <a:lnTo>
                  <a:pt x="9536974" y="5183263"/>
                </a:lnTo>
                <a:lnTo>
                  <a:pt x="9536974" y="5179037"/>
                </a:lnTo>
                <a:lnTo>
                  <a:pt x="9540596" y="5175413"/>
                </a:lnTo>
                <a:lnTo>
                  <a:pt x="9547237" y="5164546"/>
                </a:lnTo>
                <a:lnTo>
                  <a:pt x="9556897" y="5156696"/>
                </a:lnTo>
                <a:lnTo>
                  <a:pt x="9568973" y="5146433"/>
                </a:lnTo>
                <a:lnTo>
                  <a:pt x="9579237" y="5136169"/>
                </a:lnTo>
                <a:lnTo>
                  <a:pt x="9565351" y="5121678"/>
                </a:lnTo>
                <a:lnTo>
                  <a:pt x="9550860" y="5096924"/>
                </a:lnTo>
                <a:lnTo>
                  <a:pt x="9528520" y="5060095"/>
                </a:lnTo>
                <a:lnTo>
                  <a:pt x="9512218" y="5028699"/>
                </a:lnTo>
                <a:lnTo>
                  <a:pt x="9502558" y="5000322"/>
                </a:lnTo>
                <a:close/>
                <a:moveTo>
                  <a:pt x="9366713" y="4600634"/>
                </a:moveTo>
                <a:lnTo>
                  <a:pt x="9384825" y="4600634"/>
                </a:lnTo>
                <a:lnTo>
                  <a:pt x="9417430" y="4625388"/>
                </a:lnTo>
                <a:lnTo>
                  <a:pt x="9456069" y="4648330"/>
                </a:lnTo>
                <a:lnTo>
                  <a:pt x="9456069" y="4668858"/>
                </a:lnTo>
                <a:lnTo>
                  <a:pt x="9431316" y="4668858"/>
                </a:lnTo>
                <a:lnTo>
                  <a:pt x="9413202" y="4654369"/>
                </a:lnTo>
                <a:lnTo>
                  <a:pt x="9395090" y="4639878"/>
                </a:lnTo>
                <a:lnTo>
                  <a:pt x="9380599" y="4621766"/>
                </a:lnTo>
                <a:close/>
                <a:moveTo>
                  <a:pt x="9741646" y="4475656"/>
                </a:moveTo>
                <a:lnTo>
                  <a:pt x="9749496" y="4475656"/>
                </a:lnTo>
                <a:lnTo>
                  <a:pt x="9755533" y="4479279"/>
                </a:lnTo>
                <a:lnTo>
                  <a:pt x="9759759" y="4481693"/>
                </a:lnTo>
                <a:lnTo>
                  <a:pt x="9759759" y="4485921"/>
                </a:lnTo>
                <a:lnTo>
                  <a:pt x="9763985" y="4489542"/>
                </a:lnTo>
                <a:lnTo>
                  <a:pt x="9765798" y="4496184"/>
                </a:lnTo>
                <a:lnTo>
                  <a:pt x="9773648" y="4508259"/>
                </a:lnTo>
                <a:lnTo>
                  <a:pt x="9777874" y="4520937"/>
                </a:lnTo>
                <a:lnTo>
                  <a:pt x="9779685" y="4534825"/>
                </a:lnTo>
                <a:lnTo>
                  <a:pt x="9765798" y="4534825"/>
                </a:lnTo>
                <a:lnTo>
                  <a:pt x="9765798" y="4520937"/>
                </a:lnTo>
                <a:lnTo>
                  <a:pt x="9755533" y="4514298"/>
                </a:lnTo>
                <a:lnTo>
                  <a:pt x="9751306" y="4504033"/>
                </a:lnTo>
                <a:lnTo>
                  <a:pt x="9749496" y="4496184"/>
                </a:lnTo>
                <a:lnTo>
                  <a:pt x="9745269" y="4485921"/>
                </a:lnTo>
                <a:close/>
                <a:moveTo>
                  <a:pt x="9417428" y="4432186"/>
                </a:moveTo>
                <a:lnTo>
                  <a:pt x="9423465" y="4432186"/>
                </a:lnTo>
                <a:lnTo>
                  <a:pt x="9427692" y="4436412"/>
                </a:lnTo>
                <a:lnTo>
                  <a:pt x="9427692" y="4438223"/>
                </a:lnTo>
                <a:lnTo>
                  <a:pt x="9431315" y="4438223"/>
                </a:lnTo>
                <a:lnTo>
                  <a:pt x="9433731" y="4438223"/>
                </a:lnTo>
                <a:lnTo>
                  <a:pt x="9437352" y="4442451"/>
                </a:lnTo>
                <a:lnTo>
                  <a:pt x="9441580" y="4452715"/>
                </a:lnTo>
                <a:lnTo>
                  <a:pt x="9441580" y="4464790"/>
                </a:lnTo>
                <a:lnTo>
                  <a:pt x="9445807" y="4471432"/>
                </a:lnTo>
                <a:lnTo>
                  <a:pt x="9447617" y="4479282"/>
                </a:lnTo>
                <a:lnTo>
                  <a:pt x="9451844" y="4485923"/>
                </a:lnTo>
                <a:lnTo>
                  <a:pt x="9456070" y="4496187"/>
                </a:lnTo>
                <a:lnTo>
                  <a:pt x="9431315" y="4496187"/>
                </a:lnTo>
                <a:lnTo>
                  <a:pt x="9427692" y="4479282"/>
                </a:lnTo>
                <a:lnTo>
                  <a:pt x="9419239" y="4467206"/>
                </a:lnTo>
                <a:lnTo>
                  <a:pt x="9417428" y="4452715"/>
                </a:lnTo>
                <a:close/>
                <a:moveTo>
                  <a:pt x="6125133" y="4417695"/>
                </a:moveTo>
                <a:lnTo>
                  <a:pt x="6125133" y="4432186"/>
                </a:lnTo>
                <a:lnTo>
                  <a:pt x="6141434" y="4471431"/>
                </a:lnTo>
                <a:lnTo>
                  <a:pt x="6141434" y="4514296"/>
                </a:lnTo>
                <a:lnTo>
                  <a:pt x="6131172" y="4553541"/>
                </a:lnTo>
                <a:lnTo>
                  <a:pt x="6113057" y="4592786"/>
                </a:lnTo>
                <a:lnTo>
                  <a:pt x="6092530" y="4629615"/>
                </a:lnTo>
                <a:lnTo>
                  <a:pt x="6074417" y="4664633"/>
                </a:lnTo>
                <a:lnTo>
                  <a:pt x="6060531" y="4693615"/>
                </a:lnTo>
                <a:lnTo>
                  <a:pt x="6054492" y="4730444"/>
                </a:lnTo>
                <a:lnTo>
                  <a:pt x="6050266" y="4761236"/>
                </a:lnTo>
                <a:lnTo>
                  <a:pt x="6046040" y="4788405"/>
                </a:lnTo>
                <a:lnTo>
                  <a:pt x="6032154" y="4808933"/>
                </a:lnTo>
                <a:lnTo>
                  <a:pt x="6007398" y="4827045"/>
                </a:lnTo>
                <a:lnTo>
                  <a:pt x="6007398" y="4819196"/>
                </a:lnTo>
                <a:lnTo>
                  <a:pt x="5993512" y="4816782"/>
                </a:lnTo>
                <a:lnTo>
                  <a:pt x="5983249" y="4813159"/>
                </a:lnTo>
                <a:lnTo>
                  <a:pt x="5972984" y="4804707"/>
                </a:lnTo>
                <a:lnTo>
                  <a:pt x="5965135" y="4794442"/>
                </a:lnTo>
                <a:lnTo>
                  <a:pt x="5960909" y="4779951"/>
                </a:lnTo>
                <a:lnTo>
                  <a:pt x="5947023" y="4750972"/>
                </a:lnTo>
                <a:lnTo>
                  <a:pt x="5944607" y="4722595"/>
                </a:lnTo>
                <a:lnTo>
                  <a:pt x="5954872" y="4697841"/>
                </a:lnTo>
                <a:lnTo>
                  <a:pt x="5965135" y="4668859"/>
                </a:lnTo>
                <a:lnTo>
                  <a:pt x="5975400" y="4639879"/>
                </a:lnTo>
                <a:lnTo>
                  <a:pt x="5975400" y="4621767"/>
                </a:lnTo>
                <a:lnTo>
                  <a:pt x="5972984" y="4592786"/>
                </a:lnTo>
                <a:lnTo>
                  <a:pt x="5969361" y="4563806"/>
                </a:lnTo>
                <a:lnTo>
                  <a:pt x="5969361" y="4534824"/>
                </a:lnTo>
                <a:lnTo>
                  <a:pt x="6007398" y="4534824"/>
                </a:lnTo>
                <a:lnTo>
                  <a:pt x="6017663" y="4518523"/>
                </a:lnTo>
                <a:lnTo>
                  <a:pt x="6040003" y="4496184"/>
                </a:lnTo>
                <a:lnTo>
                  <a:pt x="6060531" y="4471431"/>
                </a:lnTo>
                <a:lnTo>
                  <a:pt x="6084680" y="4446675"/>
                </a:lnTo>
                <a:lnTo>
                  <a:pt x="6107021" y="4427960"/>
                </a:lnTo>
                <a:close/>
                <a:moveTo>
                  <a:pt x="9261055" y="4306603"/>
                </a:moveTo>
                <a:lnTo>
                  <a:pt x="9289435" y="4316869"/>
                </a:lnTo>
                <a:lnTo>
                  <a:pt x="9289435" y="4331359"/>
                </a:lnTo>
                <a:lnTo>
                  <a:pt x="9267093" y="4331359"/>
                </a:lnTo>
                <a:lnTo>
                  <a:pt x="9267093" y="4322906"/>
                </a:lnTo>
                <a:lnTo>
                  <a:pt x="9265282" y="4321095"/>
                </a:lnTo>
                <a:lnTo>
                  <a:pt x="9265282" y="4316869"/>
                </a:lnTo>
                <a:lnTo>
                  <a:pt x="9261055" y="4316869"/>
                </a:lnTo>
                <a:lnTo>
                  <a:pt x="9261055" y="4312641"/>
                </a:lnTo>
                <a:close/>
                <a:moveTo>
                  <a:pt x="8755105" y="4298151"/>
                </a:moveTo>
                <a:lnTo>
                  <a:pt x="8762954" y="4298151"/>
                </a:lnTo>
                <a:lnTo>
                  <a:pt x="8764765" y="4316868"/>
                </a:lnTo>
                <a:lnTo>
                  <a:pt x="8768991" y="4341622"/>
                </a:lnTo>
                <a:lnTo>
                  <a:pt x="8779255" y="4370601"/>
                </a:lnTo>
                <a:lnTo>
                  <a:pt x="8787103" y="4395357"/>
                </a:lnTo>
                <a:lnTo>
                  <a:pt x="8793141" y="4409243"/>
                </a:lnTo>
                <a:lnTo>
                  <a:pt x="8797367" y="4413469"/>
                </a:lnTo>
                <a:lnTo>
                  <a:pt x="8807632" y="4417695"/>
                </a:lnTo>
                <a:lnTo>
                  <a:pt x="8815479" y="4417695"/>
                </a:lnTo>
                <a:lnTo>
                  <a:pt x="8825744" y="4421921"/>
                </a:lnTo>
                <a:lnTo>
                  <a:pt x="8833593" y="4421921"/>
                </a:lnTo>
                <a:lnTo>
                  <a:pt x="8839630" y="4423734"/>
                </a:lnTo>
                <a:lnTo>
                  <a:pt x="8839630" y="4436412"/>
                </a:lnTo>
                <a:lnTo>
                  <a:pt x="8848082" y="4461165"/>
                </a:lnTo>
                <a:lnTo>
                  <a:pt x="8854121" y="4489542"/>
                </a:lnTo>
                <a:lnTo>
                  <a:pt x="8864384" y="4524561"/>
                </a:lnTo>
                <a:lnTo>
                  <a:pt x="8872233" y="4549314"/>
                </a:lnTo>
                <a:lnTo>
                  <a:pt x="8878272" y="4568031"/>
                </a:lnTo>
                <a:lnTo>
                  <a:pt x="8896384" y="4568031"/>
                </a:lnTo>
                <a:lnTo>
                  <a:pt x="8906646" y="4572257"/>
                </a:lnTo>
                <a:lnTo>
                  <a:pt x="8918722" y="4576483"/>
                </a:lnTo>
                <a:lnTo>
                  <a:pt x="8924760" y="4582522"/>
                </a:lnTo>
                <a:lnTo>
                  <a:pt x="8930797" y="4592787"/>
                </a:lnTo>
                <a:lnTo>
                  <a:pt x="8949514" y="4619351"/>
                </a:lnTo>
                <a:lnTo>
                  <a:pt x="8957363" y="4654369"/>
                </a:lnTo>
                <a:lnTo>
                  <a:pt x="8996005" y="4654369"/>
                </a:lnTo>
                <a:lnTo>
                  <a:pt x="9009891" y="4691198"/>
                </a:lnTo>
                <a:lnTo>
                  <a:pt x="9030418" y="4715952"/>
                </a:lnTo>
                <a:lnTo>
                  <a:pt x="9048530" y="4740707"/>
                </a:lnTo>
                <a:lnTo>
                  <a:pt x="9066644" y="4773913"/>
                </a:lnTo>
                <a:lnTo>
                  <a:pt x="9072681" y="4827043"/>
                </a:lnTo>
                <a:lnTo>
                  <a:pt x="9070870" y="4870516"/>
                </a:lnTo>
                <a:lnTo>
                  <a:pt x="9058795" y="4913986"/>
                </a:lnTo>
                <a:lnTo>
                  <a:pt x="9042494" y="4952626"/>
                </a:lnTo>
                <a:lnTo>
                  <a:pt x="9024380" y="4996096"/>
                </a:lnTo>
                <a:lnTo>
                  <a:pt x="9002041" y="5043190"/>
                </a:lnTo>
                <a:lnTo>
                  <a:pt x="8996005" y="5072169"/>
                </a:lnTo>
                <a:lnTo>
                  <a:pt x="8985740" y="5101151"/>
                </a:lnTo>
                <a:lnTo>
                  <a:pt x="8977891" y="5131943"/>
                </a:lnTo>
                <a:lnTo>
                  <a:pt x="8967628" y="5156697"/>
                </a:lnTo>
                <a:lnTo>
                  <a:pt x="8949514" y="5175414"/>
                </a:lnTo>
                <a:lnTo>
                  <a:pt x="8928987" y="5185677"/>
                </a:lnTo>
                <a:lnTo>
                  <a:pt x="8904836" y="5197752"/>
                </a:lnTo>
                <a:lnTo>
                  <a:pt x="8878272" y="5208017"/>
                </a:lnTo>
                <a:lnTo>
                  <a:pt x="8861970" y="5214053"/>
                </a:lnTo>
                <a:lnTo>
                  <a:pt x="8839630" y="5197752"/>
                </a:lnTo>
                <a:lnTo>
                  <a:pt x="8815479" y="5175414"/>
                </a:lnTo>
                <a:lnTo>
                  <a:pt x="8797367" y="5189300"/>
                </a:lnTo>
                <a:lnTo>
                  <a:pt x="8776840" y="5197752"/>
                </a:lnTo>
                <a:lnTo>
                  <a:pt x="8750879" y="5193526"/>
                </a:lnTo>
                <a:lnTo>
                  <a:pt x="8724312" y="5189300"/>
                </a:lnTo>
                <a:lnTo>
                  <a:pt x="8691710" y="5185677"/>
                </a:lnTo>
                <a:lnTo>
                  <a:pt x="8677824" y="5113226"/>
                </a:lnTo>
                <a:lnTo>
                  <a:pt x="8667559" y="5111414"/>
                </a:lnTo>
                <a:lnTo>
                  <a:pt x="8655484" y="5107188"/>
                </a:lnTo>
                <a:lnTo>
                  <a:pt x="8645221" y="5102962"/>
                </a:lnTo>
                <a:lnTo>
                  <a:pt x="8639182" y="5096925"/>
                </a:lnTo>
                <a:lnTo>
                  <a:pt x="8631333" y="5092699"/>
                </a:lnTo>
                <a:lnTo>
                  <a:pt x="8627107" y="5088471"/>
                </a:lnTo>
                <a:lnTo>
                  <a:pt x="8627107" y="5086660"/>
                </a:lnTo>
                <a:lnTo>
                  <a:pt x="8631333" y="5082434"/>
                </a:lnTo>
                <a:lnTo>
                  <a:pt x="8631333" y="5078208"/>
                </a:lnTo>
                <a:lnTo>
                  <a:pt x="8631333" y="5073982"/>
                </a:lnTo>
                <a:lnTo>
                  <a:pt x="8627107" y="5072169"/>
                </a:lnTo>
                <a:lnTo>
                  <a:pt x="8625296" y="5067943"/>
                </a:lnTo>
                <a:lnTo>
                  <a:pt x="8613221" y="5063717"/>
                </a:lnTo>
                <a:lnTo>
                  <a:pt x="8610805" y="5067943"/>
                </a:lnTo>
                <a:lnTo>
                  <a:pt x="8610805" y="5072169"/>
                </a:lnTo>
                <a:lnTo>
                  <a:pt x="8607182" y="5073982"/>
                </a:lnTo>
                <a:lnTo>
                  <a:pt x="8602956" y="5073982"/>
                </a:lnTo>
                <a:lnTo>
                  <a:pt x="8598730" y="5073982"/>
                </a:lnTo>
                <a:lnTo>
                  <a:pt x="8598730" y="5063717"/>
                </a:lnTo>
                <a:lnTo>
                  <a:pt x="8588467" y="5063717"/>
                </a:lnTo>
                <a:lnTo>
                  <a:pt x="8588467" y="5057681"/>
                </a:lnTo>
                <a:lnTo>
                  <a:pt x="8602956" y="5049831"/>
                </a:lnTo>
                <a:lnTo>
                  <a:pt x="8613221" y="5039567"/>
                </a:lnTo>
                <a:lnTo>
                  <a:pt x="8621070" y="5028699"/>
                </a:lnTo>
                <a:lnTo>
                  <a:pt x="8613221" y="5028699"/>
                </a:lnTo>
                <a:lnTo>
                  <a:pt x="8613221" y="5016626"/>
                </a:lnTo>
                <a:lnTo>
                  <a:pt x="8596919" y="5035341"/>
                </a:lnTo>
                <a:lnTo>
                  <a:pt x="8578807" y="5045605"/>
                </a:lnTo>
                <a:lnTo>
                  <a:pt x="8550429" y="5057681"/>
                </a:lnTo>
                <a:lnTo>
                  <a:pt x="8540166" y="5035341"/>
                </a:lnTo>
                <a:lnTo>
                  <a:pt x="8525675" y="5014813"/>
                </a:lnTo>
                <a:lnTo>
                  <a:pt x="8507563" y="4996096"/>
                </a:lnTo>
                <a:lnTo>
                  <a:pt x="8483412" y="4981607"/>
                </a:lnTo>
                <a:lnTo>
                  <a:pt x="8450810" y="4977381"/>
                </a:lnTo>
                <a:lnTo>
                  <a:pt x="8430885" y="4971343"/>
                </a:lnTo>
                <a:lnTo>
                  <a:pt x="8402508" y="4967116"/>
                </a:lnTo>
                <a:lnTo>
                  <a:pt x="8362058" y="4971343"/>
                </a:lnTo>
                <a:lnTo>
                  <a:pt x="8323417" y="4973153"/>
                </a:lnTo>
                <a:lnTo>
                  <a:pt x="8284775" y="4981607"/>
                </a:lnTo>
                <a:lnTo>
                  <a:pt x="8250362" y="4987644"/>
                </a:lnTo>
                <a:lnTo>
                  <a:pt x="8223795" y="4996096"/>
                </a:lnTo>
                <a:lnTo>
                  <a:pt x="8209910" y="5043190"/>
                </a:lnTo>
                <a:lnTo>
                  <a:pt x="8175496" y="5043190"/>
                </a:lnTo>
                <a:lnTo>
                  <a:pt x="8142893" y="5039567"/>
                </a:lnTo>
                <a:lnTo>
                  <a:pt x="8108478" y="5043190"/>
                </a:lnTo>
                <a:lnTo>
                  <a:pt x="8084329" y="5049831"/>
                </a:lnTo>
                <a:lnTo>
                  <a:pt x="8057763" y="5060094"/>
                </a:lnTo>
                <a:lnTo>
                  <a:pt x="8037838" y="5072169"/>
                </a:lnTo>
                <a:lnTo>
                  <a:pt x="8013085" y="5073982"/>
                </a:lnTo>
                <a:lnTo>
                  <a:pt x="7984708" y="5073982"/>
                </a:lnTo>
                <a:lnTo>
                  <a:pt x="7976859" y="5060094"/>
                </a:lnTo>
                <a:lnTo>
                  <a:pt x="7970822" y="5049831"/>
                </a:lnTo>
                <a:lnTo>
                  <a:pt x="7958747" y="5039567"/>
                </a:lnTo>
                <a:lnTo>
                  <a:pt x="7952708" y="5028699"/>
                </a:lnTo>
                <a:lnTo>
                  <a:pt x="7970822" y="5002135"/>
                </a:lnTo>
                <a:lnTo>
                  <a:pt x="7972633" y="4971343"/>
                </a:lnTo>
                <a:lnTo>
                  <a:pt x="7970822" y="4934514"/>
                </a:lnTo>
                <a:lnTo>
                  <a:pt x="7956331" y="4899495"/>
                </a:lnTo>
                <a:lnTo>
                  <a:pt x="7942445" y="4860251"/>
                </a:lnTo>
                <a:lnTo>
                  <a:pt x="7924331" y="4823422"/>
                </a:lnTo>
                <a:lnTo>
                  <a:pt x="7914069" y="4790214"/>
                </a:lnTo>
                <a:lnTo>
                  <a:pt x="7906219" y="4765461"/>
                </a:lnTo>
                <a:lnTo>
                  <a:pt x="7914069" y="4765461"/>
                </a:lnTo>
                <a:lnTo>
                  <a:pt x="7920105" y="4769687"/>
                </a:lnTo>
                <a:lnTo>
                  <a:pt x="7924331" y="4769687"/>
                </a:lnTo>
                <a:lnTo>
                  <a:pt x="7927954" y="4773913"/>
                </a:lnTo>
                <a:lnTo>
                  <a:pt x="7932181" y="4769687"/>
                </a:lnTo>
                <a:lnTo>
                  <a:pt x="7934596" y="4765461"/>
                </a:lnTo>
                <a:lnTo>
                  <a:pt x="7938219" y="4759422"/>
                </a:lnTo>
                <a:lnTo>
                  <a:pt x="7920105" y="4740707"/>
                </a:lnTo>
                <a:lnTo>
                  <a:pt x="7914069" y="4718367"/>
                </a:lnTo>
                <a:lnTo>
                  <a:pt x="7906219" y="4693613"/>
                </a:lnTo>
                <a:lnTo>
                  <a:pt x="7924331" y="4673086"/>
                </a:lnTo>
                <a:lnTo>
                  <a:pt x="7938219" y="4650143"/>
                </a:lnTo>
                <a:lnTo>
                  <a:pt x="7952708" y="4629616"/>
                </a:lnTo>
                <a:lnTo>
                  <a:pt x="7972633" y="4611502"/>
                </a:lnTo>
                <a:lnTo>
                  <a:pt x="7999199" y="4600634"/>
                </a:lnTo>
                <a:lnTo>
                  <a:pt x="8015500" y="4600634"/>
                </a:lnTo>
                <a:lnTo>
                  <a:pt x="8043877" y="4597013"/>
                </a:lnTo>
                <a:lnTo>
                  <a:pt x="8080103" y="4590371"/>
                </a:lnTo>
                <a:lnTo>
                  <a:pt x="8112704" y="4582522"/>
                </a:lnTo>
                <a:lnTo>
                  <a:pt x="8141081" y="4576483"/>
                </a:lnTo>
                <a:lnTo>
                  <a:pt x="8151345" y="4549314"/>
                </a:lnTo>
                <a:lnTo>
                  <a:pt x="8167042" y="4520937"/>
                </a:lnTo>
                <a:lnTo>
                  <a:pt x="8189382" y="4499807"/>
                </a:lnTo>
                <a:lnTo>
                  <a:pt x="8217759" y="4489542"/>
                </a:lnTo>
                <a:lnTo>
                  <a:pt x="8217759" y="4464789"/>
                </a:lnTo>
                <a:lnTo>
                  <a:pt x="8232250" y="4456939"/>
                </a:lnTo>
                <a:lnTo>
                  <a:pt x="8250362" y="4438223"/>
                </a:lnTo>
                <a:lnTo>
                  <a:pt x="8270889" y="4421921"/>
                </a:lnTo>
                <a:lnTo>
                  <a:pt x="8292624" y="4407432"/>
                </a:lnTo>
                <a:lnTo>
                  <a:pt x="8313154" y="4395357"/>
                </a:lnTo>
                <a:lnTo>
                  <a:pt x="8327040" y="4403204"/>
                </a:lnTo>
                <a:lnTo>
                  <a:pt x="8331266" y="4407432"/>
                </a:lnTo>
                <a:lnTo>
                  <a:pt x="8331266" y="4413469"/>
                </a:lnTo>
                <a:lnTo>
                  <a:pt x="8331266" y="4421921"/>
                </a:lnTo>
                <a:lnTo>
                  <a:pt x="8335492" y="4432186"/>
                </a:lnTo>
                <a:lnTo>
                  <a:pt x="8345757" y="4436412"/>
                </a:lnTo>
                <a:lnTo>
                  <a:pt x="8355417" y="4436412"/>
                </a:lnTo>
                <a:lnTo>
                  <a:pt x="8362058" y="4438223"/>
                </a:lnTo>
                <a:lnTo>
                  <a:pt x="8374131" y="4442449"/>
                </a:lnTo>
                <a:lnTo>
                  <a:pt x="8380170" y="4409243"/>
                </a:lnTo>
                <a:lnTo>
                  <a:pt x="8390433" y="4392941"/>
                </a:lnTo>
                <a:lnTo>
                  <a:pt x="8404321" y="4380866"/>
                </a:lnTo>
                <a:lnTo>
                  <a:pt x="8422433" y="4370601"/>
                </a:lnTo>
                <a:lnTo>
                  <a:pt x="8440547" y="4363960"/>
                </a:lnTo>
                <a:lnTo>
                  <a:pt x="8459262" y="4345848"/>
                </a:lnTo>
                <a:lnTo>
                  <a:pt x="8450810" y="4341622"/>
                </a:lnTo>
                <a:lnTo>
                  <a:pt x="8450810" y="4337396"/>
                </a:lnTo>
                <a:lnTo>
                  <a:pt x="8446583" y="4335583"/>
                </a:lnTo>
                <a:lnTo>
                  <a:pt x="8444771" y="4331359"/>
                </a:lnTo>
                <a:lnTo>
                  <a:pt x="8473150" y="4331359"/>
                </a:lnTo>
                <a:lnTo>
                  <a:pt x="8501524" y="4345848"/>
                </a:lnTo>
                <a:lnTo>
                  <a:pt x="8531714" y="4350074"/>
                </a:lnTo>
                <a:lnTo>
                  <a:pt x="8564317" y="4350074"/>
                </a:lnTo>
                <a:lnTo>
                  <a:pt x="8598730" y="4345848"/>
                </a:lnTo>
                <a:lnTo>
                  <a:pt x="8598730" y="4363960"/>
                </a:lnTo>
                <a:lnTo>
                  <a:pt x="8574579" y="4395357"/>
                </a:lnTo>
                <a:lnTo>
                  <a:pt x="8560091" y="4442449"/>
                </a:lnTo>
                <a:lnTo>
                  <a:pt x="8584844" y="4456939"/>
                </a:lnTo>
                <a:lnTo>
                  <a:pt x="8616844" y="4475656"/>
                </a:lnTo>
                <a:lnTo>
                  <a:pt x="8649447" y="4493768"/>
                </a:lnTo>
                <a:lnTo>
                  <a:pt x="8682050" y="4504033"/>
                </a:lnTo>
                <a:lnTo>
                  <a:pt x="8706200" y="4504033"/>
                </a:lnTo>
                <a:lnTo>
                  <a:pt x="8724312" y="4475656"/>
                </a:lnTo>
                <a:lnTo>
                  <a:pt x="8734575" y="4427960"/>
                </a:lnTo>
                <a:lnTo>
                  <a:pt x="8736388" y="4380866"/>
                </a:lnTo>
                <a:lnTo>
                  <a:pt x="8744840" y="4335583"/>
                </a:lnTo>
                <a:close/>
                <a:moveTo>
                  <a:pt x="9229055" y="4273396"/>
                </a:moveTo>
                <a:lnTo>
                  <a:pt x="9236905" y="4281848"/>
                </a:lnTo>
                <a:lnTo>
                  <a:pt x="9242944" y="4287887"/>
                </a:lnTo>
                <a:lnTo>
                  <a:pt x="9251396" y="4292113"/>
                </a:lnTo>
                <a:lnTo>
                  <a:pt x="9251396" y="4306604"/>
                </a:lnTo>
                <a:lnTo>
                  <a:pt x="9236905" y="4306604"/>
                </a:lnTo>
                <a:lnTo>
                  <a:pt x="9232679" y="4306604"/>
                </a:lnTo>
                <a:lnTo>
                  <a:pt x="9229055" y="4302376"/>
                </a:lnTo>
                <a:lnTo>
                  <a:pt x="9224829" y="4302376"/>
                </a:lnTo>
                <a:lnTo>
                  <a:pt x="9223018" y="4302376"/>
                </a:lnTo>
                <a:lnTo>
                  <a:pt x="9210942" y="4298150"/>
                </a:lnTo>
                <a:lnTo>
                  <a:pt x="9214566" y="4292113"/>
                </a:lnTo>
                <a:lnTo>
                  <a:pt x="9214566" y="4284264"/>
                </a:lnTo>
                <a:lnTo>
                  <a:pt x="9214566" y="4281848"/>
                </a:lnTo>
                <a:lnTo>
                  <a:pt x="9218792" y="4281848"/>
                </a:lnTo>
                <a:lnTo>
                  <a:pt x="9223018" y="4281848"/>
                </a:lnTo>
                <a:close/>
                <a:moveTo>
                  <a:pt x="8069838" y="4273396"/>
                </a:moveTo>
                <a:lnTo>
                  <a:pt x="8084330" y="4277622"/>
                </a:lnTo>
                <a:lnTo>
                  <a:pt x="8094593" y="4277622"/>
                </a:lnTo>
                <a:lnTo>
                  <a:pt x="8104255" y="4277622"/>
                </a:lnTo>
                <a:lnTo>
                  <a:pt x="8112707" y="4281848"/>
                </a:lnTo>
                <a:lnTo>
                  <a:pt x="8122970" y="4284264"/>
                </a:lnTo>
                <a:lnTo>
                  <a:pt x="8122970" y="4298150"/>
                </a:lnTo>
                <a:lnTo>
                  <a:pt x="8114518" y="4298150"/>
                </a:lnTo>
                <a:lnTo>
                  <a:pt x="8114518" y="4306604"/>
                </a:lnTo>
                <a:lnTo>
                  <a:pt x="8104255" y="4302376"/>
                </a:lnTo>
                <a:lnTo>
                  <a:pt x="8094593" y="4298150"/>
                </a:lnTo>
                <a:lnTo>
                  <a:pt x="8084330" y="4292113"/>
                </a:lnTo>
                <a:lnTo>
                  <a:pt x="8075875" y="4284264"/>
                </a:lnTo>
                <a:close/>
                <a:moveTo>
                  <a:pt x="9236905" y="4252868"/>
                </a:moveTo>
                <a:lnTo>
                  <a:pt x="9261057" y="4252868"/>
                </a:lnTo>
                <a:lnTo>
                  <a:pt x="9275549" y="4298150"/>
                </a:lnTo>
                <a:lnTo>
                  <a:pt x="9261057" y="4298150"/>
                </a:lnTo>
                <a:lnTo>
                  <a:pt x="9261057" y="4292113"/>
                </a:lnTo>
                <a:lnTo>
                  <a:pt x="9251397" y="4284264"/>
                </a:lnTo>
                <a:lnTo>
                  <a:pt x="9247169" y="4277622"/>
                </a:lnTo>
                <a:lnTo>
                  <a:pt x="9242942" y="4269773"/>
                </a:lnTo>
                <a:lnTo>
                  <a:pt x="9238716" y="4263131"/>
                </a:lnTo>
                <a:close/>
                <a:moveTo>
                  <a:pt x="8264248" y="4245019"/>
                </a:moveTo>
                <a:lnTo>
                  <a:pt x="8302889" y="4245019"/>
                </a:lnTo>
                <a:lnTo>
                  <a:pt x="8302889" y="4252869"/>
                </a:lnTo>
                <a:lnTo>
                  <a:pt x="8295040" y="4252869"/>
                </a:lnTo>
                <a:lnTo>
                  <a:pt x="8270889" y="4269774"/>
                </a:lnTo>
                <a:lnTo>
                  <a:pt x="8242512" y="4287888"/>
                </a:lnTo>
                <a:lnTo>
                  <a:pt x="8217759" y="4306606"/>
                </a:lnTo>
                <a:lnTo>
                  <a:pt x="8209910" y="4306606"/>
                </a:lnTo>
                <a:lnTo>
                  <a:pt x="8208099" y="4302378"/>
                </a:lnTo>
                <a:lnTo>
                  <a:pt x="8203873" y="4302378"/>
                </a:lnTo>
                <a:lnTo>
                  <a:pt x="8199645" y="4298152"/>
                </a:lnTo>
                <a:lnTo>
                  <a:pt x="8193608" y="4298152"/>
                </a:lnTo>
                <a:lnTo>
                  <a:pt x="8193608" y="4292115"/>
                </a:lnTo>
                <a:lnTo>
                  <a:pt x="8228024" y="4269774"/>
                </a:lnTo>
                <a:close/>
                <a:moveTo>
                  <a:pt x="8171272" y="4234756"/>
                </a:moveTo>
                <a:lnTo>
                  <a:pt x="8179724" y="4240793"/>
                </a:lnTo>
                <a:lnTo>
                  <a:pt x="8181535" y="4240793"/>
                </a:lnTo>
                <a:lnTo>
                  <a:pt x="8181535" y="4245019"/>
                </a:lnTo>
                <a:lnTo>
                  <a:pt x="8181535" y="4252868"/>
                </a:lnTo>
                <a:lnTo>
                  <a:pt x="8185763" y="4259510"/>
                </a:lnTo>
                <a:lnTo>
                  <a:pt x="8171272" y="4259510"/>
                </a:lnTo>
                <a:lnTo>
                  <a:pt x="8147121" y="4267359"/>
                </a:lnTo>
                <a:lnTo>
                  <a:pt x="8118743" y="4267359"/>
                </a:lnTo>
                <a:lnTo>
                  <a:pt x="8094592" y="4259510"/>
                </a:lnTo>
                <a:lnTo>
                  <a:pt x="8094592" y="4255283"/>
                </a:lnTo>
                <a:lnTo>
                  <a:pt x="8098216" y="4255283"/>
                </a:lnTo>
                <a:lnTo>
                  <a:pt x="8100629" y="4252868"/>
                </a:lnTo>
                <a:lnTo>
                  <a:pt x="8118743" y="4245019"/>
                </a:lnTo>
                <a:lnTo>
                  <a:pt x="8136856" y="4245019"/>
                </a:lnTo>
                <a:lnTo>
                  <a:pt x="8153158" y="4245019"/>
                </a:lnTo>
                <a:close/>
                <a:moveTo>
                  <a:pt x="8037838" y="4234756"/>
                </a:moveTo>
                <a:lnTo>
                  <a:pt x="8051724" y="4238982"/>
                </a:lnTo>
                <a:lnTo>
                  <a:pt x="8057762" y="4240793"/>
                </a:lnTo>
                <a:lnTo>
                  <a:pt x="8066214" y="4245019"/>
                </a:lnTo>
                <a:lnTo>
                  <a:pt x="8072251" y="4252868"/>
                </a:lnTo>
                <a:lnTo>
                  <a:pt x="8075874" y="4259510"/>
                </a:lnTo>
                <a:lnTo>
                  <a:pt x="8069838" y="4259510"/>
                </a:lnTo>
                <a:lnTo>
                  <a:pt x="8051724" y="4267359"/>
                </a:lnTo>
                <a:lnTo>
                  <a:pt x="8029386" y="4267359"/>
                </a:lnTo>
                <a:lnTo>
                  <a:pt x="8005235" y="4267359"/>
                </a:lnTo>
                <a:lnTo>
                  <a:pt x="8005235" y="4252868"/>
                </a:lnTo>
                <a:lnTo>
                  <a:pt x="8015498" y="4249247"/>
                </a:lnTo>
                <a:lnTo>
                  <a:pt x="8027573" y="4245019"/>
                </a:lnTo>
                <a:lnTo>
                  <a:pt x="8029386" y="4240793"/>
                </a:lnTo>
                <a:close/>
                <a:moveTo>
                  <a:pt x="9172302" y="4220265"/>
                </a:moveTo>
                <a:lnTo>
                  <a:pt x="9186189" y="4226302"/>
                </a:lnTo>
                <a:lnTo>
                  <a:pt x="9194643" y="4230530"/>
                </a:lnTo>
                <a:lnTo>
                  <a:pt x="9204303" y="4238982"/>
                </a:lnTo>
                <a:lnTo>
                  <a:pt x="9210945" y="4245019"/>
                </a:lnTo>
                <a:lnTo>
                  <a:pt x="9214566" y="4255284"/>
                </a:lnTo>
                <a:lnTo>
                  <a:pt x="9223021" y="4267359"/>
                </a:lnTo>
                <a:lnTo>
                  <a:pt x="9210945" y="4267359"/>
                </a:lnTo>
                <a:lnTo>
                  <a:pt x="9204303" y="4259510"/>
                </a:lnTo>
                <a:lnTo>
                  <a:pt x="9194643" y="4252868"/>
                </a:lnTo>
                <a:lnTo>
                  <a:pt x="9186189" y="4245019"/>
                </a:lnTo>
                <a:lnTo>
                  <a:pt x="9180152" y="4234756"/>
                </a:lnTo>
                <a:close/>
                <a:moveTo>
                  <a:pt x="9119775" y="4205774"/>
                </a:moveTo>
                <a:lnTo>
                  <a:pt x="9125812" y="4205774"/>
                </a:lnTo>
                <a:lnTo>
                  <a:pt x="9129435" y="4210000"/>
                </a:lnTo>
                <a:lnTo>
                  <a:pt x="9133661" y="4210000"/>
                </a:lnTo>
                <a:lnTo>
                  <a:pt x="9137887" y="4211811"/>
                </a:lnTo>
                <a:lnTo>
                  <a:pt x="9137887" y="4216039"/>
                </a:lnTo>
                <a:lnTo>
                  <a:pt x="9143926" y="4220265"/>
                </a:lnTo>
                <a:lnTo>
                  <a:pt x="9151775" y="4220265"/>
                </a:lnTo>
                <a:lnTo>
                  <a:pt x="9151775" y="4226302"/>
                </a:lnTo>
                <a:lnTo>
                  <a:pt x="9139700" y="4224491"/>
                </a:lnTo>
                <a:lnTo>
                  <a:pt x="9133661" y="4220265"/>
                </a:lnTo>
                <a:lnTo>
                  <a:pt x="9129435" y="4216039"/>
                </a:lnTo>
                <a:lnTo>
                  <a:pt x="9125812" y="4211811"/>
                </a:lnTo>
                <a:close/>
                <a:moveTo>
                  <a:pt x="8503337" y="4166530"/>
                </a:moveTo>
                <a:lnTo>
                  <a:pt x="8529906" y="4172567"/>
                </a:lnTo>
                <a:lnTo>
                  <a:pt x="8529906" y="4187059"/>
                </a:lnTo>
                <a:lnTo>
                  <a:pt x="8511790" y="4197324"/>
                </a:lnTo>
                <a:lnTo>
                  <a:pt x="8507564" y="4201550"/>
                </a:lnTo>
                <a:lnTo>
                  <a:pt x="8503337" y="4205777"/>
                </a:lnTo>
                <a:close/>
                <a:moveTo>
                  <a:pt x="9072681" y="4125475"/>
                </a:moveTo>
                <a:lnTo>
                  <a:pt x="9095021" y="4139966"/>
                </a:lnTo>
                <a:lnTo>
                  <a:pt x="9109510" y="4162304"/>
                </a:lnTo>
                <a:lnTo>
                  <a:pt x="9119775" y="4187059"/>
                </a:lnTo>
                <a:lnTo>
                  <a:pt x="9113134" y="4187059"/>
                </a:lnTo>
                <a:lnTo>
                  <a:pt x="9113134" y="4197322"/>
                </a:lnTo>
                <a:lnTo>
                  <a:pt x="9087172" y="4187059"/>
                </a:lnTo>
                <a:lnTo>
                  <a:pt x="9081133" y="4168945"/>
                </a:lnTo>
                <a:lnTo>
                  <a:pt x="9076907" y="4152041"/>
                </a:lnTo>
                <a:close/>
                <a:moveTo>
                  <a:pt x="8270891" y="4094683"/>
                </a:moveTo>
                <a:lnTo>
                  <a:pt x="8302891" y="4094683"/>
                </a:lnTo>
                <a:lnTo>
                  <a:pt x="8307119" y="4098909"/>
                </a:lnTo>
                <a:lnTo>
                  <a:pt x="8308930" y="4100720"/>
                </a:lnTo>
                <a:lnTo>
                  <a:pt x="8308930" y="4115211"/>
                </a:lnTo>
                <a:lnTo>
                  <a:pt x="8270891" y="4115211"/>
                </a:lnTo>
                <a:close/>
                <a:moveTo>
                  <a:pt x="8327040" y="4086231"/>
                </a:moveTo>
                <a:lnTo>
                  <a:pt x="8404321" y="4094684"/>
                </a:lnTo>
                <a:lnTo>
                  <a:pt x="8404321" y="4100723"/>
                </a:lnTo>
                <a:lnTo>
                  <a:pt x="8408547" y="4109175"/>
                </a:lnTo>
                <a:lnTo>
                  <a:pt x="8408547" y="4115212"/>
                </a:lnTo>
                <a:lnTo>
                  <a:pt x="8412170" y="4125478"/>
                </a:lnTo>
                <a:lnTo>
                  <a:pt x="8404321" y="4125478"/>
                </a:lnTo>
                <a:lnTo>
                  <a:pt x="8383793" y="4113402"/>
                </a:lnTo>
                <a:lnTo>
                  <a:pt x="8359643" y="4109175"/>
                </a:lnTo>
                <a:lnTo>
                  <a:pt x="8327040" y="4109175"/>
                </a:lnTo>
                <a:close/>
                <a:moveTo>
                  <a:pt x="8971854" y="4069929"/>
                </a:moveTo>
                <a:lnTo>
                  <a:pt x="9009891" y="4069929"/>
                </a:lnTo>
                <a:lnTo>
                  <a:pt x="9028608" y="4090456"/>
                </a:lnTo>
                <a:lnTo>
                  <a:pt x="9042494" y="4113399"/>
                </a:lnTo>
                <a:lnTo>
                  <a:pt x="9048530" y="4139965"/>
                </a:lnTo>
                <a:lnTo>
                  <a:pt x="9042494" y="4139965"/>
                </a:lnTo>
                <a:lnTo>
                  <a:pt x="9028610" y="4127287"/>
                </a:lnTo>
                <a:lnTo>
                  <a:pt x="9028610" y="4166532"/>
                </a:lnTo>
                <a:lnTo>
                  <a:pt x="8957364" y="4187062"/>
                </a:lnTo>
                <a:lnTo>
                  <a:pt x="8945288" y="4182834"/>
                </a:lnTo>
                <a:lnTo>
                  <a:pt x="8935025" y="4181023"/>
                </a:lnTo>
                <a:lnTo>
                  <a:pt x="8921137" y="4176797"/>
                </a:lnTo>
                <a:lnTo>
                  <a:pt x="8910874" y="4172571"/>
                </a:lnTo>
                <a:lnTo>
                  <a:pt x="8910874" y="4158684"/>
                </a:lnTo>
                <a:lnTo>
                  <a:pt x="8953138" y="4154456"/>
                </a:lnTo>
                <a:lnTo>
                  <a:pt x="8985741" y="4144193"/>
                </a:lnTo>
                <a:lnTo>
                  <a:pt x="9009892" y="4125475"/>
                </a:lnTo>
                <a:lnTo>
                  <a:pt x="9026797" y="4125475"/>
                </a:lnTo>
                <a:lnTo>
                  <a:pt x="9028608" y="4127284"/>
                </a:lnTo>
                <a:lnTo>
                  <a:pt x="9028608" y="4125475"/>
                </a:lnTo>
                <a:lnTo>
                  <a:pt x="9026795" y="4125475"/>
                </a:lnTo>
                <a:lnTo>
                  <a:pt x="9024382" y="4123664"/>
                </a:lnTo>
                <a:lnTo>
                  <a:pt x="9006268" y="4104947"/>
                </a:lnTo>
                <a:lnTo>
                  <a:pt x="8985740" y="4090456"/>
                </a:lnTo>
                <a:close/>
                <a:moveTo>
                  <a:pt x="8432698" y="4026459"/>
                </a:moveTo>
                <a:lnTo>
                  <a:pt x="8455038" y="4026459"/>
                </a:lnTo>
                <a:lnTo>
                  <a:pt x="8474961" y="4026459"/>
                </a:lnTo>
                <a:lnTo>
                  <a:pt x="8503337" y="4028875"/>
                </a:lnTo>
                <a:lnTo>
                  <a:pt x="8511790" y="4055439"/>
                </a:lnTo>
                <a:lnTo>
                  <a:pt x="8522054" y="4075966"/>
                </a:lnTo>
                <a:lnTo>
                  <a:pt x="8535940" y="4094683"/>
                </a:lnTo>
                <a:lnTo>
                  <a:pt x="8535940" y="4100722"/>
                </a:lnTo>
                <a:lnTo>
                  <a:pt x="8541979" y="4100722"/>
                </a:lnTo>
                <a:lnTo>
                  <a:pt x="8541979" y="4094683"/>
                </a:lnTo>
                <a:lnTo>
                  <a:pt x="8560091" y="4075966"/>
                </a:lnTo>
                <a:lnTo>
                  <a:pt x="8578808" y="4065703"/>
                </a:lnTo>
                <a:lnTo>
                  <a:pt x="8602958" y="4057854"/>
                </a:lnTo>
                <a:lnTo>
                  <a:pt x="8639183" y="4055439"/>
                </a:lnTo>
                <a:lnTo>
                  <a:pt x="8667559" y="4071740"/>
                </a:lnTo>
                <a:lnTo>
                  <a:pt x="8701975" y="4086231"/>
                </a:lnTo>
                <a:lnTo>
                  <a:pt x="8744840" y="4100722"/>
                </a:lnTo>
                <a:lnTo>
                  <a:pt x="8779256" y="4123665"/>
                </a:lnTo>
                <a:lnTo>
                  <a:pt x="8807632" y="4144192"/>
                </a:lnTo>
                <a:lnTo>
                  <a:pt x="8821518" y="4172569"/>
                </a:lnTo>
                <a:lnTo>
                  <a:pt x="8848084" y="4176795"/>
                </a:lnTo>
                <a:lnTo>
                  <a:pt x="8864386" y="4182832"/>
                </a:lnTo>
                <a:lnTo>
                  <a:pt x="8886724" y="4187060"/>
                </a:lnTo>
                <a:lnTo>
                  <a:pt x="8886724" y="4205775"/>
                </a:lnTo>
                <a:lnTo>
                  <a:pt x="8882498" y="4205775"/>
                </a:lnTo>
                <a:lnTo>
                  <a:pt x="8876459" y="4210001"/>
                </a:lnTo>
                <a:lnTo>
                  <a:pt x="8868009" y="4210001"/>
                </a:lnTo>
                <a:lnTo>
                  <a:pt x="8864386" y="4211813"/>
                </a:lnTo>
                <a:lnTo>
                  <a:pt x="8861970" y="4216039"/>
                </a:lnTo>
                <a:lnTo>
                  <a:pt x="8864386" y="4216039"/>
                </a:lnTo>
                <a:lnTo>
                  <a:pt x="8872233" y="4220266"/>
                </a:lnTo>
                <a:lnTo>
                  <a:pt x="8896384" y="4255284"/>
                </a:lnTo>
                <a:lnTo>
                  <a:pt x="8930799" y="4284264"/>
                </a:lnTo>
                <a:lnTo>
                  <a:pt x="8971854" y="4306604"/>
                </a:lnTo>
                <a:lnTo>
                  <a:pt x="8971854" y="4322905"/>
                </a:lnTo>
                <a:lnTo>
                  <a:pt x="8924761" y="4322905"/>
                </a:lnTo>
                <a:lnTo>
                  <a:pt x="8918724" y="4316866"/>
                </a:lnTo>
                <a:lnTo>
                  <a:pt x="8910875" y="4312640"/>
                </a:lnTo>
                <a:lnTo>
                  <a:pt x="8904838" y="4312640"/>
                </a:lnTo>
                <a:lnTo>
                  <a:pt x="8896384" y="4312640"/>
                </a:lnTo>
                <a:lnTo>
                  <a:pt x="8890347" y="4310830"/>
                </a:lnTo>
                <a:lnTo>
                  <a:pt x="8878272" y="4306604"/>
                </a:lnTo>
                <a:lnTo>
                  <a:pt x="8868009" y="4298151"/>
                </a:lnTo>
                <a:lnTo>
                  <a:pt x="8861970" y="4292113"/>
                </a:lnTo>
                <a:lnTo>
                  <a:pt x="8854121" y="4277622"/>
                </a:lnTo>
                <a:lnTo>
                  <a:pt x="8848084" y="4267359"/>
                </a:lnTo>
                <a:lnTo>
                  <a:pt x="8839630" y="4259510"/>
                </a:lnTo>
                <a:lnTo>
                  <a:pt x="8811256" y="4245019"/>
                </a:lnTo>
                <a:lnTo>
                  <a:pt x="8791331" y="4245019"/>
                </a:lnTo>
                <a:lnTo>
                  <a:pt x="8764765" y="4252868"/>
                </a:lnTo>
                <a:lnTo>
                  <a:pt x="8740614" y="4267359"/>
                </a:lnTo>
                <a:lnTo>
                  <a:pt x="8716464" y="4273396"/>
                </a:lnTo>
                <a:lnTo>
                  <a:pt x="8691710" y="4259510"/>
                </a:lnTo>
                <a:lnTo>
                  <a:pt x="8667559" y="4252868"/>
                </a:lnTo>
                <a:lnTo>
                  <a:pt x="8641598" y="4249245"/>
                </a:lnTo>
                <a:lnTo>
                  <a:pt x="8607185" y="4252868"/>
                </a:lnTo>
                <a:lnTo>
                  <a:pt x="8610806" y="4238982"/>
                </a:lnTo>
                <a:lnTo>
                  <a:pt x="8613221" y="4226302"/>
                </a:lnTo>
                <a:lnTo>
                  <a:pt x="8616844" y="4220266"/>
                </a:lnTo>
                <a:lnTo>
                  <a:pt x="8621071" y="4211813"/>
                </a:lnTo>
                <a:lnTo>
                  <a:pt x="8625297" y="4205775"/>
                </a:lnTo>
                <a:lnTo>
                  <a:pt x="8621071" y="4197323"/>
                </a:lnTo>
                <a:lnTo>
                  <a:pt x="8602958" y="4166530"/>
                </a:lnTo>
                <a:lnTo>
                  <a:pt x="8578808" y="4148418"/>
                </a:lnTo>
                <a:lnTo>
                  <a:pt x="8550431" y="4139966"/>
                </a:lnTo>
                <a:lnTo>
                  <a:pt x="8517828" y="4129701"/>
                </a:lnTo>
                <a:lnTo>
                  <a:pt x="8487641" y="4123665"/>
                </a:lnTo>
                <a:lnTo>
                  <a:pt x="8461075" y="4109174"/>
                </a:lnTo>
                <a:lnTo>
                  <a:pt x="8444773" y="4086231"/>
                </a:lnTo>
                <a:lnTo>
                  <a:pt x="8450810" y="4084420"/>
                </a:lnTo>
                <a:lnTo>
                  <a:pt x="8455038" y="4084420"/>
                </a:lnTo>
                <a:lnTo>
                  <a:pt x="8459262" y="4080194"/>
                </a:lnTo>
                <a:lnTo>
                  <a:pt x="8461075" y="4075966"/>
                </a:lnTo>
                <a:lnTo>
                  <a:pt x="8465301" y="4069930"/>
                </a:lnTo>
                <a:lnTo>
                  <a:pt x="8444773" y="4065703"/>
                </a:lnTo>
                <a:lnTo>
                  <a:pt x="8422433" y="4055439"/>
                </a:lnTo>
                <a:lnTo>
                  <a:pt x="8404321" y="4047591"/>
                </a:lnTo>
                <a:lnTo>
                  <a:pt x="8404321" y="4028875"/>
                </a:lnTo>
                <a:close/>
                <a:moveTo>
                  <a:pt x="8238289" y="3957027"/>
                </a:moveTo>
                <a:lnTo>
                  <a:pt x="8242515" y="3957027"/>
                </a:lnTo>
                <a:lnTo>
                  <a:pt x="8246138" y="3957027"/>
                </a:lnTo>
                <a:lnTo>
                  <a:pt x="8246138" y="3960650"/>
                </a:lnTo>
                <a:lnTo>
                  <a:pt x="8246138" y="3964876"/>
                </a:lnTo>
                <a:lnTo>
                  <a:pt x="8250364" y="3964876"/>
                </a:lnTo>
                <a:lnTo>
                  <a:pt x="8250364" y="3969102"/>
                </a:lnTo>
                <a:lnTo>
                  <a:pt x="8256401" y="3969102"/>
                </a:lnTo>
                <a:lnTo>
                  <a:pt x="8252175" y="3970913"/>
                </a:lnTo>
                <a:lnTo>
                  <a:pt x="8250364" y="3970913"/>
                </a:lnTo>
                <a:lnTo>
                  <a:pt x="8250364" y="3975139"/>
                </a:lnTo>
                <a:lnTo>
                  <a:pt x="8238289" y="3985404"/>
                </a:lnTo>
                <a:lnTo>
                  <a:pt x="8228026" y="3998082"/>
                </a:lnTo>
                <a:lnTo>
                  <a:pt x="8217761" y="4008347"/>
                </a:lnTo>
                <a:lnTo>
                  <a:pt x="8179724" y="4004121"/>
                </a:lnTo>
                <a:lnTo>
                  <a:pt x="8147121" y="4004121"/>
                </a:lnTo>
                <a:lnTo>
                  <a:pt x="8108479" y="4008347"/>
                </a:lnTo>
                <a:lnTo>
                  <a:pt x="8108479" y="4028874"/>
                </a:lnTo>
                <a:lnTo>
                  <a:pt x="8114517" y="4033101"/>
                </a:lnTo>
                <a:lnTo>
                  <a:pt x="8114517" y="4036724"/>
                </a:lnTo>
                <a:lnTo>
                  <a:pt x="8118743" y="4040950"/>
                </a:lnTo>
                <a:lnTo>
                  <a:pt x="8122970" y="4047591"/>
                </a:lnTo>
                <a:lnTo>
                  <a:pt x="8161007" y="4033101"/>
                </a:lnTo>
                <a:lnTo>
                  <a:pt x="8199647" y="4022836"/>
                </a:lnTo>
                <a:lnTo>
                  <a:pt x="8199647" y="4040950"/>
                </a:lnTo>
                <a:lnTo>
                  <a:pt x="8193610" y="4040950"/>
                </a:lnTo>
                <a:lnTo>
                  <a:pt x="8181534" y="4047591"/>
                </a:lnTo>
                <a:lnTo>
                  <a:pt x="8167044" y="4055441"/>
                </a:lnTo>
                <a:lnTo>
                  <a:pt x="8153157" y="4061477"/>
                </a:lnTo>
                <a:lnTo>
                  <a:pt x="8165233" y="4086231"/>
                </a:lnTo>
                <a:lnTo>
                  <a:pt x="8179724" y="4109174"/>
                </a:lnTo>
                <a:lnTo>
                  <a:pt x="8185761" y="4129702"/>
                </a:lnTo>
                <a:lnTo>
                  <a:pt x="8193610" y="4166533"/>
                </a:lnTo>
                <a:lnTo>
                  <a:pt x="8185761" y="4166533"/>
                </a:lnTo>
                <a:lnTo>
                  <a:pt x="8185761" y="4172569"/>
                </a:lnTo>
                <a:lnTo>
                  <a:pt x="8179724" y="4168946"/>
                </a:lnTo>
                <a:lnTo>
                  <a:pt x="8175498" y="4168946"/>
                </a:lnTo>
                <a:lnTo>
                  <a:pt x="8175498" y="4166533"/>
                </a:lnTo>
                <a:lnTo>
                  <a:pt x="8171272" y="4166533"/>
                </a:lnTo>
                <a:lnTo>
                  <a:pt x="8151347" y="4144192"/>
                </a:lnTo>
                <a:lnTo>
                  <a:pt x="8132630" y="4119439"/>
                </a:lnTo>
                <a:lnTo>
                  <a:pt x="8114517" y="4094685"/>
                </a:lnTo>
                <a:lnTo>
                  <a:pt x="8114517" y="4172569"/>
                </a:lnTo>
                <a:lnTo>
                  <a:pt x="8084328" y="4172569"/>
                </a:lnTo>
                <a:lnTo>
                  <a:pt x="8084328" y="4168946"/>
                </a:lnTo>
                <a:lnTo>
                  <a:pt x="8080102" y="4168946"/>
                </a:lnTo>
                <a:lnTo>
                  <a:pt x="8080102" y="4166533"/>
                </a:lnTo>
                <a:lnTo>
                  <a:pt x="8075875" y="4166533"/>
                </a:lnTo>
                <a:lnTo>
                  <a:pt x="8080102" y="4139966"/>
                </a:lnTo>
                <a:lnTo>
                  <a:pt x="8075875" y="4125475"/>
                </a:lnTo>
                <a:lnTo>
                  <a:pt x="8069839" y="4113400"/>
                </a:lnTo>
                <a:lnTo>
                  <a:pt x="8061989" y="4094685"/>
                </a:lnTo>
                <a:lnTo>
                  <a:pt x="8061989" y="4075968"/>
                </a:lnTo>
                <a:lnTo>
                  <a:pt x="8072252" y="4055441"/>
                </a:lnTo>
                <a:lnTo>
                  <a:pt x="8086140" y="4026459"/>
                </a:lnTo>
                <a:lnTo>
                  <a:pt x="8100629" y="3999895"/>
                </a:lnTo>
                <a:lnTo>
                  <a:pt x="8114517" y="3979365"/>
                </a:lnTo>
                <a:lnTo>
                  <a:pt x="8122970" y="3969102"/>
                </a:lnTo>
                <a:lnTo>
                  <a:pt x="8157384" y="3979365"/>
                </a:lnTo>
                <a:lnTo>
                  <a:pt x="8179724" y="3979365"/>
                </a:lnTo>
                <a:lnTo>
                  <a:pt x="8195421" y="3975139"/>
                </a:lnTo>
                <a:lnTo>
                  <a:pt x="8217761" y="3969102"/>
                </a:lnTo>
                <a:close/>
                <a:moveTo>
                  <a:pt x="8317380" y="3950385"/>
                </a:moveTo>
                <a:lnTo>
                  <a:pt x="8331266" y="3957027"/>
                </a:lnTo>
                <a:lnTo>
                  <a:pt x="8337305" y="3960650"/>
                </a:lnTo>
                <a:lnTo>
                  <a:pt x="8345757" y="3969102"/>
                </a:lnTo>
                <a:lnTo>
                  <a:pt x="8347567" y="3975139"/>
                </a:lnTo>
                <a:lnTo>
                  <a:pt x="8347567" y="3989630"/>
                </a:lnTo>
                <a:lnTo>
                  <a:pt x="8347567" y="4008348"/>
                </a:lnTo>
                <a:lnTo>
                  <a:pt x="8341531" y="4012574"/>
                </a:lnTo>
                <a:lnTo>
                  <a:pt x="8337305" y="4014384"/>
                </a:lnTo>
                <a:lnTo>
                  <a:pt x="8337305" y="4018611"/>
                </a:lnTo>
                <a:lnTo>
                  <a:pt x="8337305" y="4022837"/>
                </a:lnTo>
                <a:lnTo>
                  <a:pt x="8337305" y="4026460"/>
                </a:lnTo>
                <a:lnTo>
                  <a:pt x="8337305" y="4028875"/>
                </a:lnTo>
                <a:lnTo>
                  <a:pt x="8335492" y="4033102"/>
                </a:lnTo>
                <a:lnTo>
                  <a:pt x="8327040" y="4040951"/>
                </a:lnTo>
                <a:lnTo>
                  <a:pt x="8327040" y="4022837"/>
                </a:lnTo>
                <a:lnTo>
                  <a:pt x="8313154" y="3999895"/>
                </a:lnTo>
                <a:lnTo>
                  <a:pt x="8313154" y="3975139"/>
                </a:lnTo>
                <a:close/>
                <a:moveTo>
                  <a:pt x="7999200" y="3810917"/>
                </a:moveTo>
                <a:lnTo>
                  <a:pt x="8019125" y="3816954"/>
                </a:lnTo>
                <a:lnTo>
                  <a:pt x="8043878" y="3831445"/>
                </a:lnTo>
                <a:lnTo>
                  <a:pt x="8066218" y="3853785"/>
                </a:lnTo>
                <a:lnTo>
                  <a:pt x="8075878" y="3872502"/>
                </a:lnTo>
                <a:lnTo>
                  <a:pt x="8066218" y="3878539"/>
                </a:lnTo>
                <a:lnTo>
                  <a:pt x="8055954" y="3888802"/>
                </a:lnTo>
                <a:lnTo>
                  <a:pt x="8043878" y="3897256"/>
                </a:lnTo>
                <a:lnTo>
                  <a:pt x="8029387" y="3903292"/>
                </a:lnTo>
                <a:lnTo>
                  <a:pt x="8041463" y="3935895"/>
                </a:lnTo>
                <a:lnTo>
                  <a:pt x="8055954" y="3960651"/>
                </a:lnTo>
                <a:lnTo>
                  <a:pt x="8069840" y="3989631"/>
                </a:lnTo>
                <a:lnTo>
                  <a:pt x="8057764" y="3993857"/>
                </a:lnTo>
                <a:lnTo>
                  <a:pt x="8051728" y="3993857"/>
                </a:lnTo>
                <a:lnTo>
                  <a:pt x="8047501" y="3993857"/>
                </a:lnTo>
                <a:lnTo>
                  <a:pt x="8043878" y="3998083"/>
                </a:lnTo>
                <a:lnTo>
                  <a:pt x="8041463" y="3999896"/>
                </a:lnTo>
                <a:lnTo>
                  <a:pt x="8037842" y="4008348"/>
                </a:lnTo>
                <a:lnTo>
                  <a:pt x="8019125" y="4040951"/>
                </a:lnTo>
                <a:lnTo>
                  <a:pt x="8009465" y="4080196"/>
                </a:lnTo>
                <a:lnTo>
                  <a:pt x="7990748" y="4115214"/>
                </a:lnTo>
                <a:lnTo>
                  <a:pt x="7981088" y="4123666"/>
                </a:lnTo>
                <a:lnTo>
                  <a:pt x="7970823" y="4123666"/>
                </a:lnTo>
                <a:lnTo>
                  <a:pt x="7958748" y="4125477"/>
                </a:lnTo>
                <a:lnTo>
                  <a:pt x="7946672" y="4125477"/>
                </a:lnTo>
                <a:lnTo>
                  <a:pt x="7924334" y="4113402"/>
                </a:lnTo>
                <a:lnTo>
                  <a:pt x="7903806" y="4109175"/>
                </a:lnTo>
                <a:lnTo>
                  <a:pt x="7877845" y="4109175"/>
                </a:lnTo>
                <a:lnTo>
                  <a:pt x="7853089" y="4104949"/>
                </a:lnTo>
                <a:lnTo>
                  <a:pt x="7828938" y="4094687"/>
                </a:lnTo>
                <a:lnTo>
                  <a:pt x="7804787" y="4061479"/>
                </a:lnTo>
                <a:lnTo>
                  <a:pt x="7786675" y="4018611"/>
                </a:lnTo>
                <a:lnTo>
                  <a:pt x="7782449" y="3969103"/>
                </a:lnTo>
                <a:lnTo>
                  <a:pt x="7800561" y="3960651"/>
                </a:lnTo>
                <a:lnTo>
                  <a:pt x="7815052" y="3960651"/>
                </a:lnTo>
                <a:lnTo>
                  <a:pt x="7828938" y="3964877"/>
                </a:lnTo>
                <a:lnTo>
                  <a:pt x="7843429" y="3957028"/>
                </a:lnTo>
                <a:lnTo>
                  <a:pt x="7861541" y="3928046"/>
                </a:lnTo>
                <a:lnTo>
                  <a:pt x="7906220" y="3922009"/>
                </a:lnTo>
                <a:lnTo>
                  <a:pt x="7914069" y="3915368"/>
                </a:lnTo>
                <a:lnTo>
                  <a:pt x="7920108" y="3907519"/>
                </a:lnTo>
                <a:lnTo>
                  <a:pt x="7920108" y="3903292"/>
                </a:lnTo>
                <a:lnTo>
                  <a:pt x="7924334" y="3900877"/>
                </a:lnTo>
                <a:lnTo>
                  <a:pt x="7924334" y="3897256"/>
                </a:lnTo>
                <a:lnTo>
                  <a:pt x="7924334" y="3893030"/>
                </a:lnTo>
                <a:lnTo>
                  <a:pt x="7927955" y="3888802"/>
                </a:lnTo>
                <a:lnTo>
                  <a:pt x="7934597" y="3888802"/>
                </a:lnTo>
                <a:lnTo>
                  <a:pt x="7946672" y="3888802"/>
                </a:lnTo>
                <a:lnTo>
                  <a:pt x="7958748" y="3888802"/>
                </a:lnTo>
                <a:lnTo>
                  <a:pt x="7966597" y="3864048"/>
                </a:lnTo>
                <a:lnTo>
                  <a:pt x="7976860" y="3845331"/>
                </a:lnTo>
                <a:lnTo>
                  <a:pt x="7987124" y="3829029"/>
                </a:lnTo>
                <a:close/>
                <a:moveTo>
                  <a:pt x="6980054" y="3763221"/>
                </a:moveTo>
                <a:lnTo>
                  <a:pt x="7000582" y="3777712"/>
                </a:lnTo>
                <a:lnTo>
                  <a:pt x="7012658" y="3802465"/>
                </a:lnTo>
                <a:lnTo>
                  <a:pt x="7012658" y="3839294"/>
                </a:lnTo>
                <a:lnTo>
                  <a:pt x="7012658" y="3843520"/>
                </a:lnTo>
                <a:lnTo>
                  <a:pt x="7014470" y="3843520"/>
                </a:lnTo>
                <a:lnTo>
                  <a:pt x="7018696" y="3845333"/>
                </a:lnTo>
                <a:lnTo>
                  <a:pt x="7018696" y="3849559"/>
                </a:lnTo>
                <a:lnTo>
                  <a:pt x="7018696" y="3858011"/>
                </a:lnTo>
                <a:lnTo>
                  <a:pt x="7012658" y="3858011"/>
                </a:lnTo>
                <a:lnTo>
                  <a:pt x="7004205" y="3859822"/>
                </a:lnTo>
                <a:lnTo>
                  <a:pt x="7000582" y="3868276"/>
                </a:lnTo>
                <a:lnTo>
                  <a:pt x="6994545" y="3872502"/>
                </a:lnTo>
                <a:lnTo>
                  <a:pt x="6990319" y="3872502"/>
                </a:lnTo>
                <a:lnTo>
                  <a:pt x="6986091" y="3868276"/>
                </a:lnTo>
                <a:lnTo>
                  <a:pt x="6984280" y="3868276"/>
                </a:lnTo>
                <a:lnTo>
                  <a:pt x="6980054" y="3864048"/>
                </a:lnTo>
                <a:lnTo>
                  <a:pt x="6966167" y="3835068"/>
                </a:lnTo>
                <a:lnTo>
                  <a:pt x="6966167" y="3792201"/>
                </a:lnTo>
                <a:lnTo>
                  <a:pt x="6969791" y="3786164"/>
                </a:lnTo>
                <a:lnTo>
                  <a:pt x="6974017" y="3781938"/>
                </a:lnTo>
                <a:lnTo>
                  <a:pt x="6975827" y="3773486"/>
                </a:lnTo>
                <a:close/>
                <a:moveTo>
                  <a:pt x="8250362" y="3720353"/>
                </a:moveTo>
                <a:lnTo>
                  <a:pt x="8266663" y="3738465"/>
                </a:lnTo>
                <a:lnTo>
                  <a:pt x="8278739" y="3758993"/>
                </a:lnTo>
                <a:lnTo>
                  <a:pt x="8278739" y="3792201"/>
                </a:lnTo>
                <a:lnTo>
                  <a:pt x="8280549" y="3800051"/>
                </a:lnTo>
                <a:lnTo>
                  <a:pt x="8284775" y="3800051"/>
                </a:lnTo>
                <a:lnTo>
                  <a:pt x="8284775" y="3802466"/>
                </a:lnTo>
                <a:lnTo>
                  <a:pt x="8280549" y="3802466"/>
                </a:lnTo>
                <a:lnTo>
                  <a:pt x="8278739" y="3810919"/>
                </a:lnTo>
                <a:lnTo>
                  <a:pt x="8278739" y="3816955"/>
                </a:lnTo>
                <a:lnTo>
                  <a:pt x="8274512" y="3816955"/>
                </a:lnTo>
                <a:lnTo>
                  <a:pt x="8274512" y="3821181"/>
                </a:lnTo>
                <a:lnTo>
                  <a:pt x="8270889" y="3821181"/>
                </a:lnTo>
                <a:lnTo>
                  <a:pt x="8264250" y="3824805"/>
                </a:lnTo>
                <a:lnTo>
                  <a:pt x="8260626" y="3816955"/>
                </a:lnTo>
                <a:lnTo>
                  <a:pt x="8260626" y="3814540"/>
                </a:lnTo>
                <a:lnTo>
                  <a:pt x="8256400" y="3814540"/>
                </a:lnTo>
                <a:lnTo>
                  <a:pt x="8252174" y="3814540"/>
                </a:lnTo>
                <a:lnTo>
                  <a:pt x="8250362" y="3810919"/>
                </a:lnTo>
                <a:lnTo>
                  <a:pt x="8250362" y="3816955"/>
                </a:lnTo>
                <a:lnTo>
                  <a:pt x="8252174" y="3821181"/>
                </a:lnTo>
                <a:lnTo>
                  <a:pt x="8256400" y="3824805"/>
                </a:lnTo>
                <a:lnTo>
                  <a:pt x="8260626" y="3829031"/>
                </a:lnTo>
                <a:lnTo>
                  <a:pt x="8256400" y="3831446"/>
                </a:lnTo>
                <a:lnTo>
                  <a:pt x="8256400" y="3835070"/>
                </a:lnTo>
                <a:lnTo>
                  <a:pt x="8256400" y="3839296"/>
                </a:lnTo>
                <a:lnTo>
                  <a:pt x="8256400" y="3849559"/>
                </a:lnTo>
                <a:lnTo>
                  <a:pt x="8238286" y="3849559"/>
                </a:lnTo>
                <a:lnTo>
                  <a:pt x="8238286" y="3839296"/>
                </a:lnTo>
                <a:lnTo>
                  <a:pt x="8228024" y="3835070"/>
                </a:lnTo>
                <a:lnTo>
                  <a:pt x="8217759" y="3829031"/>
                </a:lnTo>
                <a:lnTo>
                  <a:pt x="8214136" y="3821181"/>
                </a:lnTo>
                <a:lnTo>
                  <a:pt x="8209910" y="3810919"/>
                </a:lnTo>
                <a:lnTo>
                  <a:pt x="8208099" y="3800051"/>
                </a:lnTo>
                <a:lnTo>
                  <a:pt x="8199647" y="3786163"/>
                </a:lnTo>
                <a:lnTo>
                  <a:pt x="8189382" y="3792201"/>
                </a:lnTo>
                <a:lnTo>
                  <a:pt x="8175496" y="3800051"/>
                </a:lnTo>
                <a:lnTo>
                  <a:pt x="8161005" y="3802466"/>
                </a:lnTo>
                <a:lnTo>
                  <a:pt x="8147119" y="3810919"/>
                </a:lnTo>
                <a:lnTo>
                  <a:pt x="8147119" y="3792201"/>
                </a:lnTo>
                <a:lnTo>
                  <a:pt x="8151345" y="3787975"/>
                </a:lnTo>
                <a:lnTo>
                  <a:pt x="8151345" y="3786163"/>
                </a:lnTo>
                <a:lnTo>
                  <a:pt x="8153156" y="3786163"/>
                </a:lnTo>
                <a:lnTo>
                  <a:pt x="8153156" y="3777710"/>
                </a:lnTo>
                <a:lnTo>
                  <a:pt x="8181533" y="3767447"/>
                </a:lnTo>
                <a:lnTo>
                  <a:pt x="8208099" y="3758993"/>
                </a:lnTo>
                <a:lnTo>
                  <a:pt x="8232250" y="3744504"/>
                </a:lnTo>
                <a:close/>
                <a:moveTo>
                  <a:pt x="8075879" y="3681109"/>
                </a:moveTo>
                <a:lnTo>
                  <a:pt x="8084331" y="3688959"/>
                </a:lnTo>
                <a:lnTo>
                  <a:pt x="8086142" y="3688959"/>
                </a:lnTo>
                <a:lnTo>
                  <a:pt x="8090368" y="3688959"/>
                </a:lnTo>
                <a:lnTo>
                  <a:pt x="8090368" y="3691374"/>
                </a:lnTo>
                <a:lnTo>
                  <a:pt x="8090368" y="3699222"/>
                </a:lnTo>
                <a:lnTo>
                  <a:pt x="8094594" y="3705863"/>
                </a:lnTo>
                <a:lnTo>
                  <a:pt x="8072255" y="3723978"/>
                </a:lnTo>
                <a:lnTo>
                  <a:pt x="8057764" y="3742695"/>
                </a:lnTo>
                <a:lnTo>
                  <a:pt x="8041462" y="3757184"/>
                </a:lnTo>
                <a:lnTo>
                  <a:pt x="8015500" y="3771675"/>
                </a:lnTo>
                <a:lnTo>
                  <a:pt x="8015500" y="3763223"/>
                </a:lnTo>
                <a:lnTo>
                  <a:pt x="8037841" y="3738467"/>
                </a:lnTo>
                <a:lnTo>
                  <a:pt x="8061992" y="3713713"/>
                </a:lnTo>
                <a:close/>
                <a:moveTo>
                  <a:pt x="2998871" y="3491528"/>
                </a:moveTo>
                <a:lnTo>
                  <a:pt x="3013361" y="3491528"/>
                </a:lnTo>
                <a:lnTo>
                  <a:pt x="3027247" y="3493944"/>
                </a:lnTo>
                <a:lnTo>
                  <a:pt x="3043549" y="3501794"/>
                </a:lnTo>
                <a:lnTo>
                  <a:pt x="3037512" y="3506020"/>
                </a:lnTo>
                <a:lnTo>
                  <a:pt x="3033286" y="3512058"/>
                </a:lnTo>
                <a:lnTo>
                  <a:pt x="3027247" y="3516284"/>
                </a:lnTo>
                <a:lnTo>
                  <a:pt x="3015172" y="3516284"/>
                </a:lnTo>
                <a:lnTo>
                  <a:pt x="3004910" y="3512058"/>
                </a:lnTo>
                <a:lnTo>
                  <a:pt x="2995250" y="3512058"/>
                </a:lnTo>
                <a:lnTo>
                  <a:pt x="2984985" y="3512058"/>
                </a:lnTo>
                <a:lnTo>
                  <a:pt x="2972910" y="3516284"/>
                </a:lnTo>
                <a:lnTo>
                  <a:pt x="2972910" y="3493944"/>
                </a:lnTo>
                <a:close/>
                <a:moveTo>
                  <a:pt x="8136855" y="3469188"/>
                </a:moveTo>
                <a:lnTo>
                  <a:pt x="8147119" y="3469188"/>
                </a:lnTo>
                <a:lnTo>
                  <a:pt x="8161005" y="3469188"/>
                </a:lnTo>
                <a:lnTo>
                  <a:pt x="8161005" y="3506017"/>
                </a:lnTo>
                <a:lnTo>
                  <a:pt x="8157382" y="3530773"/>
                </a:lnTo>
                <a:lnTo>
                  <a:pt x="8151346" y="3551301"/>
                </a:lnTo>
                <a:lnTo>
                  <a:pt x="8147119" y="3588130"/>
                </a:lnTo>
                <a:lnTo>
                  <a:pt x="8153156" y="3588130"/>
                </a:lnTo>
                <a:lnTo>
                  <a:pt x="8153156" y="3594771"/>
                </a:lnTo>
                <a:lnTo>
                  <a:pt x="8167044" y="3594771"/>
                </a:lnTo>
                <a:lnTo>
                  <a:pt x="8175496" y="3594771"/>
                </a:lnTo>
                <a:lnTo>
                  <a:pt x="8181533" y="3594771"/>
                </a:lnTo>
                <a:lnTo>
                  <a:pt x="8189382" y="3598393"/>
                </a:lnTo>
                <a:lnTo>
                  <a:pt x="8195421" y="3602621"/>
                </a:lnTo>
                <a:lnTo>
                  <a:pt x="8209910" y="3605034"/>
                </a:lnTo>
                <a:lnTo>
                  <a:pt x="8217759" y="3631600"/>
                </a:lnTo>
                <a:lnTo>
                  <a:pt x="8232250" y="3647902"/>
                </a:lnTo>
                <a:lnTo>
                  <a:pt x="8250362" y="3666619"/>
                </a:lnTo>
                <a:lnTo>
                  <a:pt x="8264250" y="3691373"/>
                </a:lnTo>
                <a:lnTo>
                  <a:pt x="8252174" y="3695599"/>
                </a:lnTo>
                <a:lnTo>
                  <a:pt x="8246136" y="3699222"/>
                </a:lnTo>
                <a:lnTo>
                  <a:pt x="8242512" y="3699222"/>
                </a:lnTo>
                <a:lnTo>
                  <a:pt x="8242512" y="3703448"/>
                </a:lnTo>
                <a:lnTo>
                  <a:pt x="8242512" y="3705864"/>
                </a:lnTo>
                <a:lnTo>
                  <a:pt x="8242512" y="3709487"/>
                </a:lnTo>
                <a:lnTo>
                  <a:pt x="8235871" y="3709487"/>
                </a:lnTo>
                <a:lnTo>
                  <a:pt x="8223796" y="3713713"/>
                </a:lnTo>
                <a:lnTo>
                  <a:pt x="8221985" y="3705864"/>
                </a:lnTo>
                <a:lnTo>
                  <a:pt x="8221985" y="3703448"/>
                </a:lnTo>
                <a:lnTo>
                  <a:pt x="8217759" y="3703448"/>
                </a:lnTo>
                <a:lnTo>
                  <a:pt x="8214136" y="3703448"/>
                </a:lnTo>
                <a:lnTo>
                  <a:pt x="8209910" y="3699222"/>
                </a:lnTo>
                <a:lnTo>
                  <a:pt x="8203873" y="3713713"/>
                </a:lnTo>
                <a:lnTo>
                  <a:pt x="8199647" y="3723976"/>
                </a:lnTo>
                <a:lnTo>
                  <a:pt x="8193608" y="3734241"/>
                </a:lnTo>
                <a:lnTo>
                  <a:pt x="8181533" y="3738467"/>
                </a:lnTo>
                <a:lnTo>
                  <a:pt x="8171270" y="3744503"/>
                </a:lnTo>
                <a:lnTo>
                  <a:pt x="8171270" y="3738467"/>
                </a:lnTo>
                <a:lnTo>
                  <a:pt x="8165231" y="3730617"/>
                </a:lnTo>
                <a:lnTo>
                  <a:pt x="8165231" y="3723976"/>
                </a:lnTo>
                <a:lnTo>
                  <a:pt x="8165231" y="3720354"/>
                </a:lnTo>
                <a:lnTo>
                  <a:pt x="8165231" y="3717939"/>
                </a:lnTo>
                <a:lnTo>
                  <a:pt x="8165231" y="3713713"/>
                </a:lnTo>
                <a:lnTo>
                  <a:pt x="8161005" y="3709487"/>
                </a:lnTo>
                <a:lnTo>
                  <a:pt x="8157382" y="3709487"/>
                </a:lnTo>
                <a:lnTo>
                  <a:pt x="8147119" y="3705864"/>
                </a:lnTo>
                <a:lnTo>
                  <a:pt x="8147119" y="3695599"/>
                </a:lnTo>
                <a:lnTo>
                  <a:pt x="8147119" y="3685336"/>
                </a:lnTo>
                <a:lnTo>
                  <a:pt x="8151346" y="3676882"/>
                </a:lnTo>
                <a:lnTo>
                  <a:pt x="8151346" y="3675071"/>
                </a:lnTo>
                <a:lnTo>
                  <a:pt x="8153156" y="3670845"/>
                </a:lnTo>
                <a:lnTo>
                  <a:pt x="8161005" y="3670845"/>
                </a:lnTo>
                <a:lnTo>
                  <a:pt x="8171270" y="3666619"/>
                </a:lnTo>
                <a:lnTo>
                  <a:pt x="8185761" y="3666619"/>
                </a:lnTo>
                <a:lnTo>
                  <a:pt x="8185761" y="3691373"/>
                </a:lnTo>
                <a:lnTo>
                  <a:pt x="8209910" y="3691373"/>
                </a:lnTo>
                <a:lnTo>
                  <a:pt x="8209910" y="3685336"/>
                </a:lnTo>
                <a:lnTo>
                  <a:pt x="8214136" y="3676882"/>
                </a:lnTo>
                <a:lnTo>
                  <a:pt x="8217759" y="3675071"/>
                </a:lnTo>
                <a:lnTo>
                  <a:pt x="8217759" y="3670845"/>
                </a:lnTo>
                <a:lnTo>
                  <a:pt x="8221985" y="3666619"/>
                </a:lnTo>
                <a:lnTo>
                  <a:pt x="8223796" y="3660580"/>
                </a:lnTo>
                <a:lnTo>
                  <a:pt x="8217759" y="3660580"/>
                </a:lnTo>
                <a:lnTo>
                  <a:pt x="8181533" y="3631600"/>
                </a:lnTo>
                <a:lnTo>
                  <a:pt x="8141083" y="3612883"/>
                </a:lnTo>
                <a:lnTo>
                  <a:pt x="8141083" y="3627374"/>
                </a:lnTo>
                <a:lnTo>
                  <a:pt x="8136855" y="3637637"/>
                </a:lnTo>
                <a:lnTo>
                  <a:pt x="8132629" y="3647902"/>
                </a:lnTo>
                <a:lnTo>
                  <a:pt x="8132629" y="3660580"/>
                </a:lnTo>
                <a:lnTo>
                  <a:pt x="8129007" y="3656354"/>
                </a:lnTo>
                <a:lnTo>
                  <a:pt x="8126592" y="3652128"/>
                </a:lnTo>
                <a:lnTo>
                  <a:pt x="8126592" y="3647902"/>
                </a:lnTo>
                <a:lnTo>
                  <a:pt x="8122969" y="3646091"/>
                </a:lnTo>
                <a:lnTo>
                  <a:pt x="8112704" y="3618922"/>
                </a:lnTo>
                <a:lnTo>
                  <a:pt x="8100629" y="3588130"/>
                </a:lnTo>
                <a:lnTo>
                  <a:pt x="8098215" y="3547074"/>
                </a:lnTo>
                <a:lnTo>
                  <a:pt x="8100629" y="3512056"/>
                </a:lnTo>
                <a:lnTo>
                  <a:pt x="8114517" y="3477037"/>
                </a:lnTo>
                <a:lnTo>
                  <a:pt x="8126592" y="3472811"/>
                </a:lnTo>
                <a:close/>
                <a:moveTo>
                  <a:pt x="2881749" y="3469188"/>
                </a:moveTo>
                <a:lnTo>
                  <a:pt x="2895635" y="3469188"/>
                </a:lnTo>
                <a:lnTo>
                  <a:pt x="2910127" y="3472812"/>
                </a:lnTo>
                <a:lnTo>
                  <a:pt x="2924013" y="3472812"/>
                </a:lnTo>
                <a:lnTo>
                  <a:pt x="2934278" y="3477038"/>
                </a:lnTo>
                <a:lnTo>
                  <a:pt x="2934278" y="3493944"/>
                </a:lnTo>
                <a:lnTo>
                  <a:pt x="2881749" y="3493944"/>
                </a:lnTo>
                <a:close/>
                <a:moveTo>
                  <a:pt x="2583486" y="3469188"/>
                </a:moveTo>
                <a:lnTo>
                  <a:pt x="2602203" y="3472812"/>
                </a:lnTo>
                <a:lnTo>
                  <a:pt x="2611863" y="3479453"/>
                </a:lnTo>
                <a:lnTo>
                  <a:pt x="2626353" y="3487301"/>
                </a:lnTo>
                <a:lnTo>
                  <a:pt x="2638428" y="3493943"/>
                </a:lnTo>
                <a:lnTo>
                  <a:pt x="2638428" y="3501793"/>
                </a:lnTo>
                <a:lnTo>
                  <a:pt x="2624543" y="3501793"/>
                </a:lnTo>
                <a:lnTo>
                  <a:pt x="2611863" y="3506019"/>
                </a:lnTo>
                <a:lnTo>
                  <a:pt x="2602203" y="3507832"/>
                </a:lnTo>
                <a:lnTo>
                  <a:pt x="2596166" y="3506019"/>
                </a:lnTo>
                <a:lnTo>
                  <a:pt x="2581675" y="3506019"/>
                </a:lnTo>
                <a:lnTo>
                  <a:pt x="2569600" y="3501793"/>
                </a:lnTo>
                <a:lnTo>
                  <a:pt x="2569600" y="3477038"/>
                </a:lnTo>
                <a:lnTo>
                  <a:pt x="2573826" y="3477038"/>
                </a:lnTo>
                <a:lnTo>
                  <a:pt x="2577449" y="3472812"/>
                </a:lnTo>
                <a:lnTo>
                  <a:pt x="2581675" y="3472812"/>
                </a:lnTo>
                <a:close/>
                <a:moveTo>
                  <a:pt x="2707255" y="3435982"/>
                </a:moveTo>
                <a:lnTo>
                  <a:pt x="2750123" y="3440208"/>
                </a:lnTo>
                <a:lnTo>
                  <a:pt x="2786349" y="3448660"/>
                </a:lnTo>
                <a:lnTo>
                  <a:pt x="2814727" y="3458925"/>
                </a:lnTo>
                <a:lnTo>
                  <a:pt x="2849140" y="3469190"/>
                </a:lnTo>
                <a:lnTo>
                  <a:pt x="2849140" y="3487302"/>
                </a:lnTo>
                <a:lnTo>
                  <a:pt x="2835254" y="3487302"/>
                </a:lnTo>
                <a:lnTo>
                  <a:pt x="2828613" y="3491528"/>
                </a:lnTo>
                <a:lnTo>
                  <a:pt x="2818952" y="3493943"/>
                </a:lnTo>
                <a:lnTo>
                  <a:pt x="2810500" y="3497566"/>
                </a:lnTo>
                <a:lnTo>
                  <a:pt x="2804461" y="3501792"/>
                </a:lnTo>
                <a:lnTo>
                  <a:pt x="2792386" y="3501792"/>
                </a:lnTo>
                <a:lnTo>
                  <a:pt x="2792386" y="3497566"/>
                </a:lnTo>
                <a:lnTo>
                  <a:pt x="2792386" y="3493943"/>
                </a:lnTo>
                <a:lnTo>
                  <a:pt x="2790575" y="3491528"/>
                </a:lnTo>
                <a:lnTo>
                  <a:pt x="2786349" y="3487302"/>
                </a:lnTo>
                <a:lnTo>
                  <a:pt x="2782123" y="3483678"/>
                </a:lnTo>
                <a:lnTo>
                  <a:pt x="2778500" y="3487302"/>
                </a:lnTo>
                <a:lnTo>
                  <a:pt x="2772461" y="3507829"/>
                </a:lnTo>
                <a:lnTo>
                  <a:pt x="2762198" y="3507829"/>
                </a:lnTo>
                <a:lnTo>
                  <a:pt x="2735632" y="3506018"/>
                </a:lnTo>
                <a:lnTo>
                  <a:pt x="2707255" y="3501792"/>
                </a:lnTo>
                <a:lnTo>
                  <a:pt x="2687332" y="3501792"/>
                </a:lnTo>
                <a:lnTo>
                  <a:pt x="2677067" y="3477037"/>
                </a:lnTo>
                <a:lnTo>
                  <a:pt x="2695179" y="3477037"/>
                </a:lnTo>
                <a:lnTo>
                  <a:pt x="2707255" y="3477037"/>
                </a:lnTo>
                <a:lnTo>
                  <a:pt x="2721745" y="3472811"/>
                </a:lnTo>
                <a:lnTo>
                  <a:pt x="2733821" y="3469190"/>
                </a:lnTo>
                <a:lnTo>
                  <a:pt x="2725369" y="3464964"/>
                </a:lnTo>
                <a:lnTo>
                  <a:pt x="2719330" y="3458925"/>
                </a:lnTo>
                <a:lnTo>
                  <a:pt x="2715709" y="3454699"/>
                </a:lnTo>
                <a:lnTo>
                  <a:pt x="2711481" y="3448660"/>
                </a:lnTo>
                <a:close/>
                <a:moveTo>
                  <a:pt x="438334" y="3358099"/>
                </a:moveTo>
                <a:lnTo>
                  <a:pt x="470937" y="3368364"/>
                </a:lnTo>
                <a:lnTo>
                  <a:pt x="495088" y="3382250"/>
                </a:lnTo>
                <a:lnTo>
                  <a:pt x="523465" y="3396739"/>
                </a:lnTo>
                <a:lnTo>
                  <a:pt x="523465" y="3405193"/>
                </a:lnTo>
                <a:lnTo>
                  <a:pt x="515011" y="3405193"/>
                </a:lnTo>
                <a:lnTo>
                  <a:pt x="490862" y="3421494"/>
                </a:lnTo>
                <a:lnTo>
                  <a:pt x="466711" y="3425720"/>
                </a:lnTo>
                <a:lnTo>
                  <a:pt x="444371" y="3429946"/>
                </a:lnTo>
                <a:lnTo>
                  <a:pt x="420221" y="3435983"/>
                </a:lnTo>
                <a:lnTo>
                  <a:pt x="420221" y="3429946"/>
                </a:lnTo>
                <a:lnTo>
                  <a:pt x="414184" y="3429946"/>
                </a:lnTo>
                <a:lnTo>
                  <a:pt x="420221" y="3411229"/>
                </a:lnTo>
                <a:lnTo>
                  <a:pt x="420221" y="3393117"/>
                </a:lnTo>
                <a:lnTo>
                  <a:pt x="420221" y="3368364"/>
                </a:lnTo>
                <a:lnTo>
                  <a:pt x="428070" y="3364136"/>
                </a:lnTo>
                <a:lnTo>
                  <a:pt x="429882" y="3364136"/>
                </a:lnTo>
                <a:lnTo>
                  <a:pt x="429882" y="3361722"/>
                </a:lnTo>
                <a:lnTo>
                  <a:pt x="434108" y="3361722"/>
                </a:lnTo>
                <a:close/>
                <a:moveTo>
                  <a:pt x="2460320" y="3335156"/>
                </a:moveTo>
                <a:lnTo>
                  <a:pt x="2517074" y="3347835"/>
                </a:lnTo>
                <a:lnTo>
                  <a:pt x="2567789" y="3364136"/>
                </a:lnTo>
                <a:lnTo>
                  <a:pt x="2605826" y="3382251"/>
                </a:lnTo>
                <a:lnTo>
                  <a:pt x="2644467" y="3400966"/>
                </a:lnTo>
                <a:lnTo>
                  <a:pt x="2687335" y="3421496"/>
                </a:lnTo>
                <a:lnTo>
                  <a:pt x="2687335" y="3435985"/>
                </a:lnTo>
                <a:lnTo>
                  <a:pt x="2668618" y="3435985"/>
                </a:lnTo>
                <a:lnTo>
                  <a:pt x="2648694" y="3444439"/>
                </a:lnTo>
                <a:lnTo>
                  <a:pt x="2624543" y="3450476"/>
                </a:lnTo>
                <a:lnTo>
                  <a:pt x="2597978" y="3454702"/>
                </a:lnTo>
                <a:lnTo>
                  <a:pt x="2602204" y="3448665"/>
                </a:lnTo>
                <a:lnTo>
                  <a:pt x="2602204" y="3440211"/>
                </a:lnTo>
                <a:lnTo>
                  <a:pt x="2602204" y="3435985"/>
                </a:lnTo>
                <a:lnTo>
                  <a:pt x="2602204" y="3434174"/>
                </a:lnTo>
                <a:lnTo>
                  <a:pt x="2602204" y="3429948"/>
                </a:lnTo>
                <a:lnTo>
                  <a:pt x="2597978" y="3421496"/>
                </a:lnTo>
                <a:lnTo>
                  <a:pt x="2545450" y="3407005"/>
                </a:lnTo>
                <a:lnTo>
                  <a:pt x="2496546" y="3382251"/>
                </a:lnTo>
                <a:lnTo>
                  <a:pt x="2444018" y="3358100"/>
                </a:lnTo>
                <a:lnTo>
                  <a:pt x="2431943" y="3368364"/>
                </a:lnTo>
                <a:lnTo>
                  <a:pt x="2425906" y="3378627"/>
                </a:lnTo>
                <a:lnTo>
                  <a:pt x="2415641" y="3390703"/>
                </a:lnTo>
                <a:lnTo>
                  <a:pt x="2403566" y="3386477"/>
                </a:lnTo>
                <a:lnTo>
                  <a:pt x="2389075" y="3378627"/>
                </a:lnTo>
                <a:lnTo>
                  <a:pt x="2383038" y="3376212"/>
                </a:lnTo>
                <a:lnTo>
                  <a:pt x="2397529" y="3376212"/>
                </a:lnTo>
                <a:lnTo>
                  <a:pt x="2407189" y="3361723"/>
                </a:lnTo>
                <a:lnTo>
                  <a:pt x="2417452" y="3353873"/>
                </a:lnTo>
                <a:lnTo>
                  <a:pt x="2429527" y="3343608"/>
                </a:lnTo>
                <a:lnTo>
                  <a:pt x="2439792" y="3343608"/>
                </a:lnTo>
                <a:lnTo>
                  <a:pt x="2445829" y="3339382"/>
                </a:lnTo>
                <a:lnTo>
                  <a:pt x="2454283" y="3339382"/>
                </a:lnTo>
                <a:close/>
                <a:moveTo>
                  <a:pt x="391847" y="3318854"/>
                </a:moveTo>
                <a:lnTo>
                  <a:pt x="420221" y="3329120"/>
                </a:lnTo>
                <a:lnTo>
                  <a:pt x="420221" y="3335157"/>
                </a:lnTo>
                <a:lnTo>
                  <a:pt x="414185" y="3335157"/>
                </a:lnTo>
                <a:lnTo>
                  <a:pt x="391847" y="3343610"/>
                </a:lnTo>
                <a:lnTo>
                  <a:pt x="371317" y="3343610"/>
                </a:lnTo>
                <a:lnTo>
                  <a:pt x="353205" y="3343610"/>
                </a:lnTo>
                <a:lnTo>
                  <a:pt x="353205" y="3329120"/>
                </a:lnTo>
                <a:lnTo>
                  <a:pt x="363470" y="3324891"/>
                </a:lnTo>
                <a:lnTo>
                  <a:pt x="373733" y="3324891"/>
                </a:lnTo>
                <a:lnTo>
                  <a:pt x="381582" y="3323081"/>
                </a:lnTo>
                <a:close/>
                <a:moveTo>
                  <a:pt x="235475" y="3285646"/>
                </a:moveTo>
                <a:lnTo>
                  <a:pt x="247550" y="3289872"/>
                </a:lnTo>
                <a:lnTo>
                  <a:pt x="262041" y="3289872"/>
                </a:lnTo>
                <a:lnTo>
                  <a:pt x="268078" y="3289872"/>
                </a:lnTo>
                <a:lnTo>
                  <a:pt x="278342" y="3294098"/>
                </a:lnTo>
                <a:lnTo>
                  <a:pt x="290418" y="3295911"/>
                </a:lnTo>
                <a:lnTo>
                  <a:pt x="290418" y="3310399"/>
                </a:lnTo>
                <a:lnTo>
                  <a:pt x="282569" y="3310399"/>
                </a:lnTo>
                <a:lnTo>
                  <a:pt x="272303" y="3314625"/>
                </a:lnTo>
                <a:lnTo>
                  <a:pt x="262041" y="3318853"/>
                </a:lnTo>
                <a:lnTo>
                  <a:pt x="249966" y="3318853"/>
                </a:lnTo>
                <a:lnTo>
                  <a:pt x="235475" y="3318853"/>
                </a:lnTo>
                <a:close/>
                <a:moveTo>
                  <a:pt x="2569600" y="3279610"/>
                </a:moveTo>
                <a:lnTo>
                  <a:pt x="2581676" y="3285647"/>
                </a:lnTo>
                <a:lnTo>
                  <a:pt x="2587714" y="3294101"/>
                </a:lnTo>
                <a:lnTo>
                  <a:pt x="2596168" y="3300138"/>
                </a:lnTo>
                <a:lnTo>
                  <a:pt x="2597979" y="3310403"/>
                </a:lnTo>
                <a:lnTo>
                  <a:pt x="2597979" y="3329121"/>
                </a:lnTo>
                <a:lnTo>
                  <a:pt x="2583487" y="3329121"/>
                </a:lnTo>
                <a:lnTo>
                  <a:pt x="2581676" y="3318856"/>
                </a:lnTo>
                <a:lnTo>
                  <a:pt x="2577450" y="3314630"/>
                </a:lnTo>
                <a:lnTo>
                  <a:pt x="2573826" y="3308591"/>
                </a:lnTo>
                <a:lnTo>
                  <a:pt x="2569600" y="3300138"/>
                </a:lnTo>
                <a:lnTo>
                  <a:pt x="2569600" y="3294101"/>
                </a:lnTo>
                <a:close/>
                <a:moveTo>
                  <a:pt x="8147123" y="3265119"/>
                </a:moveTo>
                <a:lnTo>
                  <a:pt x="8153160" y="3271156"/>
                </a:lnTo>
                <a:lnTo>
                  <a:pt x="8157386" y="3279610"/>
                </a:lnTo>
                <a:lnTo>
                  <a:pt x="8161009" y="3285647"/>
                </a:lnTo>
                <a:lnTo>
                  <a:pt x="8161009" y="3295912"/>
                </a:lnTo>
                <a:lnTo>
                  <a:pt x="8161009" y="3310401"/>
                </a:lnTo>
                <a:lnTo>
                  <a:pt x="8132632" y="3382252"/>
                </a:lnTo>
                <a:lnTo>
                  <a:pt x="8118743" y="3364137"/>
                </a:lnTo>
                <a:lnTo>
                  <a:pt x="8112706" y="3347836"/>
                </a:lnTo>
                <a:lnTo>
                  <a:pt x="8108480" y="3318855"/>
                </a:lnTo>
                <a:close/>
                <a:moveTo>
                  <a:pt x="2553298" y="3232516"/>
                </a:moveTo>
                <a:lnTo>
                  <a:pt x="2597976" y="3232516"/>
                </a:lnTo>
                <a:lnTo>
                  <a:pt x="2602202" y="3238553"/>
                </a:lnTo>
                <a:lnTo>
                  <a:pt x="2610051" y="3242779"/>
                </a:lnTo>
                <a:lnTo>
                  <a:pt x="2610051" y="3247007"/>
                </a:lnTo>
                <a:lnTo>
                  <a:pt x="2611862" y="3250628"/>
                </a:lnTo>
                <a:lnTo>
                  <a:pt x="2611862" y="3253043"/>
                </a:lnTo>
                <a:lnTo>
                  <a:pt x="2610051" y="3257269"/>
                </a:lnTo>
                <a:lnTo>
                  <a:pt x="2610051" y="3265119"/>
                </a:lnTo>
                <a:lnTo>
                  <a:pt x="2597976" y="3257269"/>
                </a:lnTo>
                <a:lnTo>
                  <a:pt x="2587711" y="3253043"/>
                </a:lnTo>
                <a:lnTo>
                  <a:pt x="2577448" y="3253043"/>
                </a:lnTo>
                <a:lnTo>
                  <a:pt x="2569599" y="3250628"/>
                </a:lnTo>
                <a:lnTo>
                  <a:pt x="2563562" y="3250628"/>
                </a:lnTo>
                <a:lnTo>
                  <a:pt x="2555108" y="3247007"/>
                </a:lnTo>
                <a:lnTo>
                  <a:pt x="2553298" y="3238553"/>
                </a:lnTo>
                <a:close/>
                <a:moveTo>
                  <a:pt x="8374133" y="3098482"/>
                </a:moveTo>
                <a:lnTo>
                  <a:pt x="8380170" y="3102708"/>
                </a:lnTo>
                <a:lnTo>
                  <a:pt x="8383793" y="3102708"/>
                </a:lnTo>
                <a:lnTo>
                  <a:pt x="8383793" y="3106935"/>
                </a:lnTo>
                <a:lnTo>
                  <a:pt x="8388019" y="3112973"/>
                </a:lnTo>
                <a:lnTo>
                  <a:pt x="8388019" y="3121426"/>
                </a:lnTo>
                <a:lnTo>
                  <a:pt x="8383793" y="3131691"/>
                </a:lnTo>
                <a:lnTo>
                  <a:pt x="8375943" y="3141954"/>
                </a:lnTo>
                <a:lnTo>
                  <a:pt x="8374133" y="3152219"/>
                </a:lnTo>
                <a:lnTo>
                  <a:pt x="8355416" y="3152219"/>
                </a:lnTo>
                <a:lnTo>
                  <a:pt x="8355416" y="3127463"/>
                </a:lnTo>
                <a:lnTo>
                  <a:pt x="8362058" y="3125049"/>
                </a:lnTo>
                <a:lnTo>
                  <a:pt x="8365679" y="3117200"/>
                </a:lnTo>
                <a:lnTo>
                  <a:pt x="8369907" y="3111161"/>
                </a:lnTo>
                <a:close/>
                <a:moveTo>
                  <a:pt x="8278740" y="3001881"/>
                </a:moveTo>
                <a:lnTo>
                  <a:pt x="8302889" y="3001881"/>
                </a:lnTo>
                <a:lnTo>
                  <a:pt x="8302889" y="3026637"/>
                </a:lnTo>
                <a:lnTo>
                  <a:pt x="8270891" y="3026637"/>
                </a:lnTo>
                <a:lnTo>
                  <a:pt x="8270891" y="3010334"/>
                </a:lnTo>
                <a:lnTo>
                  <a:pt x="8278740" y="3010334"/>
                </a:lnTo>
                <a:close/>
                <a:moveTo>
                  <a:pt x="5703707" y="2933656"/>
                </a:moveTo>
                <a:lnTo>
                  <a:pt x="5721819" y="2933656"/>
                </a:lnTo>
                <a:lnTo>
                  <a:pt x="5713970" y="2943920"/>
                </a:lnTo>
                <a:lnTo>
                  <a:pt x="5707933" y="2952372"/>
                </a:lnTo>
                <a:lnTo>
                  <a:pt x="5699481" y="2958409"/>
                </a:lnTo>
                <a:lnTo>
                  <a:pt x="5693443" y="2966863"/>
                </a:lnTo>
                <a:lnTo>
                  <a:pt x="5681367" y="2972900"/>
                </a:lnTo>
                <a:lnTo>
                  <a:pt x="5675331" y="2972900"/>
                </a:lnTo>
                <a:lnTo>
                  <a:pt x="5675331" y="2977126"/>
                </a:lnTo>
                <a:lnTo>
                  <a:pt x="5671105" y="2977126"/>
                </a:lnTo>
                <a:lnTo>
                  <a:pt x="5665066" y="2977126"/>
                </a:lnTo>
                <a:lnTo>
                  <a:pt x="5657217" y="2981352"/>
                </a:lnTo>
                <a:lnTo>
                  <a:pt x="5651180" y="2954183"/>
                </a:lnTo>
                <a:lnTo>
                  <a:pt x="5665066" y="2952372"/>
                </a:lnTo>
                <a:lnTo>
                  <a:pt x="5679557" y="2943920"/>
                </a:lnTo>
                <a:lnTo>
                  <a:pt x="5693443" y="2940297"/>
                </a:lnTo>
                <a:close/>
                <a:moveTo>
                  <a:pt x="5409677" y="2923393"/>
                </a:moveTo>
                <a:lnTo>
                  <a:pt x="5428394" y="2930034"/>
                </a:lnTo>
                <a:lnTo>
                  <a:pt x="5448318" y="2937883"/>
                </a:lnTo>
                <a:lnTo>
                  <a:pt x="5472467" y="2943920"/>
                </a:lnTo>
                <a:lnTo>
                  <a:pt x="5486958" y="2954184"/>
                </a:lnTo>
                <a:lnTo>
                  <a:pt x="5430204" y="2954184"/>
                </a:lnTo>
                <a:lnTo>
                  <a:pt x="5424168" y="2952371"/>
                </a:lnTo>
                <a:lnTo>
                  <a:pt x="5419942" y="2952371"/>
                </a:lnTo>
                <a:lnTo>
                  <a:pt x="5413903" y="2948145"/>
                </a:lnTo>
                <a:lnTo>
                  <a:pt x="5400017" y="2948145"/>
                </a:lnTo>
                <a:lnTo>
                  <a:pt x="5400017" y="2940297"/>
                </a:lnTo>
                <a:lnTo>
                  <a:pt x="5403640" y="2937883"/>
                </a:lnTo>
                <a:lnTo>
                  <a:pt x="5406054" y="2933657"/>
                </a:lnTo>
                <a:lnTo>
                  <a:pt x="5406054" y="2930034"/>
                </a:lnTo>
                <a:close/>
                <a:moveTo>
                  <a:pt x="4778163" y="2783926"/>
                </a:moveTo>
                <a:lnTo>
                  <a:pt x="4826467" y="2783926"/>
                </a:lnTo>
                <a:lnTo>
                  <a:pt x="4826467" y="2789963"/>
                </a:lnTo>
                <a:lnTo>
                  <a:pt x="4816201" y="2794191"/>
                </a:lnTo>
                <a:lnTo>
                  <a:pt x="4812578" y="2797812"/>
                </a:lnTo>
                <a:lnTo>
                  <a:pt x="4805936" y="2800228"/>
                </a:lnTo>
                <a:lnTo>
                  <a:pt x="4798089" y="2804454"/>
                </a:lnTo>
                <a:lnTo>
                  <a:pt x="4787824" y="2804454"/>
                </a:lnTo>
                <a:close/>
                <a:moveTo>
                  <a:pt x="5528015" y="2742266"/>
                </a:moveTo>
                <a:lnTo>
                  <a:pt x="5523789" y="2746492"/>
                </a:lnTo>
                <a:lnTo>
                  <a:pt x="5519561" y="2750719"/>
                </a:lnTo>
                <a:lnTo>
                  <a:pt x="5515335" y="2750719"/>
                </a:lnTo>
                <a:lnTo>
                  <a:pt x="5515335" y="2754945"/>
                </a:lnTo>
                <a:lnTo>
                  <a:pt x="5513524" y="2756755"/>
                </a:lnTo>
                <a:lnTo>
                  <a:pt x="5510506" y="2765209"/>
                </a:lnTo>
                <a:lnTo>
                  <a:pt x="5516542" y="2765209"/>
                </a:lnTo>
                <a:lnTo>
                  <a:pt x="5528618" y="2760983"/>
                </a:lnTo>
                <a:lnTo>
                  <a:pt x="5534656" y="2756755"/>
                </a:lnTo>
                <a:lnTo>
                  <a:pt x="5542504" y="2754945"/>
                </a:lnTo>
                <a:lnTo>
                  <a:pt x="5548542" y="2750719"/>
                </a:lnTo>
                <a:lnTo>
                  <a:pt x="5556392" y="2742266"/>
                </a:lnTo>
                <a:close/>
                <a:moveTo>
                  <a:pt x="4996725" y="2742266"/>
                </a:moveTo>
                <a:lnTo>
                  <a:pt x="5006990" y="2742266"/>
                </a:lnTo>
                <a:lnTo>
                  <a:pt x="5020872" y="2742266"/>
                </a:lnTo>
                <a:lnTo>
                  <a:pt x="5025097" y="2775475"/>
                </a:lnTo>
                <a:lnTo>
                  <a:pt x="5029326" y="2814718"/>
                </a:lnTo>
                <a:lnTo>
                  <a:pt x="5010613" y="2814718"/>
                </a:lnTo>
                <a:lnTo>
                  <a:pt x="5006990" y="2818341"/>
                </a:lnTo>
                <a:lnTo>
                  <a:pt x="5000952" y="2818341"/>
                </a:lnTo>
                <a:lnTo>
                  <a:pt x="4992498" y="2818341"/>
                </a:lnTo>
                <a:lnTo>
                  <a:pt x="4982234" y="2822567"/>
                </a:lnTo>
                <a:lnTo>
                  <a:pt x="4978611" y="2794190"/>
                </a:lnTo>
                <a:lnTo>
                  <a:pt x="4978611" y="2765210"/>
                </a:lnTo>
                <a:lnTo>
                  <a:pt x="4982234" y="2750719"/>
                </a:lnTo>
                <a:lnTo>
                  <a:pt x="4988271" y="2746493"/>
                </a:lnTo>
                <a:close/>
                <a:moveTo>
                  <a:pt x="5002761" y="2672229"/>
                </a:moveTo>
                <a:lnTo>
                  <a:pt x="5020872" y="2672229"/>
                </a:lnTo>
                <a:lnTo>
                  <a:pt x="5016650" y="2686722"/>
                </a:lnTo>
                <a:lnTo>
                  <a:pt x="5016650" y="2696984"/>
                </a:lnTo>
                <a:lnTo>
                  <a:pt x="5016650" y="2707249"/>
                </a:lnTo>
                <a:lnTo>
                  <a:pt x="5014837" y="2715701"/>
                </a:lnTo>
                <a:lnTo>
                  <a:pt x="5010611" y="2725966"/>
                </a:lnTo>
                <a:lnTo>
                  <a:pt x="4996723" y="2725966"/>
                </a:lnTo>
                <a:lnTo>
                  <a:pt x="4996723" y="2711475"/>
                </a:lnTo>
                <a:lnTo>
                  <a:pt x="5000950" y="2696984"/>
                </a:lnTo>
                <a:lnTo>
                  <a:pt x="5000950" y="2683099"/>
                </a:lnTo>
                <a:close/>
                <a:moveTo>
                  <a:pt x="2690868" y="2573919"/>
                </a:moveTo>
                <a:lnTo>
                  <a:pt x="2687343" y="2577441"/>
                </a:lnTo>
                <a:lnTo>
                  <a:pt x="2683191" y="2581593"/>
                </a:lnTo>
                <a:lnTo>
                  <a:pt x="2687332" y="2578042"/>
                </a:lnTo>
                <a:close/>
                <a:moveTo>
                  <a:pt x="8730353" y="2573817"/>
                </a:moveTo>
                <a:lnTo>
                  <a:pt x="8748465" y="2600382"/>
                </a:lnTo>
                <a:lnTo>
                  <a:pt x="8764766" y="2614870"/>
                </a:lnTo>
                <a:lnTo>
                  <a:pt x="8787106" y="2620909"/>
                </a:lnTo>
                <a:lnTo>
                  <a:pt x="8801597" y="2629361"/>
                </a:lnTo>
                <a:lnTo>
                  <a:pt x="8815483" y="2639626"/>
                </a:lnTo>
                <a:lnTo>
                  <a:pt x="8819709" y="2645663"/>
                </a:lnTo>
                <a:lnTo>
                  <a:pt x="8821520" y="2654115"/>
                </a:lnTo>
                <a:lnTo>
                  <a:pt x="8821520" y="2660153"/>
                </a:lnTo>
                <a:lnTo>
                  <a:pt x="8821520" y="2672229"/>
                </a:lnTo>
                <a:lnTo>
                  <a:pt x="8797369" y="2678871"/>
                </a:lnTo>
                <a:lnTo>
                  <a:pt x="8779257" y="2693359"/>
                </a:lnTo>
                <a:lnTo>
                  <a:pt x="8764766" y="2707247"/>
                </a:lnTo>
                <a:lnTo>
                  <a:pt x="8744844" y="2717510"/>
                </a:lnTo>
                <a:lnTo>
                  <a:pt x="8736389" y="2707247"/>
                </a:lnTo>
                <a:lnTo>
                  <a:pt x="8730353" y="2703624"/>
                </a:lnTo>
                <a:lnTo>
                  <a:pt x="8724316" y="2701208"/>
                </a:lnTo>
                <a:lnTo>
                  <a:pt x="8716467" y="2703624"/>
                </a:lnTo>
                <a:lnTo>
                  <a:pt x="8710428" y="2707247"/>
                </a:lnTo>
                <a:lnTo>
                  <a:pt x="8706202" y="2715699"/>
                </a:lnTo>
                <a:lnTo>
                  <a:pt x="8698353" y="2717510"/>
                </a:lnTo>
                <a:lnTo>
                  <a:pt x="8710428" y="2760980"/>
                </a:lnTo>
                <a:lnTo>
                  <a:pt x="8712241" y="2794188"/>
                </a:lnTo>
                <a:lnTo>
                  <a:pt x="8712241" y="2818338"/>
                </a:lnTo>
                <a:lnTo>
                  <a:pt x="8710428" y="2843092"/>
                </a:lnTo>
                <a:lnTo>
                  <a:pt x="8701976" y="2870261"/>
                </a:lnTo>
                <a:lnTo>
                  <a:pt x="8695939" y="2905279"/>
                </a:lnTo>
                <a:lnTo>
                  <a:pt x="8691711" y="2948144"/>
                </a:lnTo>
                <a:lnTo>
                  <a:pt x="8645222" y="2972899"/>
                </a:lnTo>
                <a:lnTo>
                  <a:pt x="8592694" y="2997653"/>
                </a:lnTo>
                <a:lnTo>
                  <a:pt x="8541979" y="3020596"/>
                </a:lnTo>
                <a:lnTo>
                  <a:pt x="8531714" y="3001879"/>
                </a:lnTo>
                <a:lnTo>
                  <a:pt x="8522054" y="2987388"/>
                </a:lnTo>
                <a:lnTo>
                  <a:pt x="8517828" y="3001879"/>
                </a:lnTo>
                <a:lnTo>
                  <a:pt x="8517828" y="3010331"/>
                </a:lnTo>
                <a:lnTo>
                  <a:pt x="8516018" y="3020596"/>
                </a:lnTo>
                <a:lnTo>
                  <a:pt x="8511792" y="3026633"/>
                </a:lnTo>
                <a:lnTo>
                  <a:pt x="8501527" y="3026633"/>
                </a:lnTo>
                <a:lnTo>
                  <a:pt x="8493678" y="3026633"/>
                </a:lnTo>
                <a:lnTo>
                  <a:pt x="8489451" y="3030861"/>
                </a:lnTo>
                <a:lnTo>
                  <a:pt x="8487641" y="3030861"/>
                </a:lnTo>
                <a:lnTo>
                  <a:pt x="8483415" y="3034482"/>
                </a:lnTo>
                <a:lnTo>
                  <a:pt x="8479189" y="3038708"/>
                </a:lnTo>
                <a:lnTo>
                  <a:pt x="8468924" y="3038708"/>
                </a:lnTo>
                <a:lnTo>
                  <a:pt x="8459264" y="3041124"/>
                </a:lnTo>
                <a:lnTo>
                  <a:pt x="8455038" y="3034482"/>
                </a:lnTo>
                <a:lnTo>
                  <a:pt x="8455038" y="3024219"/>
                </a:lnTo>
                <a:lnTo>
                  <a:pt x="8455038" y="3020596"/>
                </a:lnTo>
                <a:lnTo>
                  <a:pt x="8455038" y="3012144"/>
                </a:lnTo>
                <a:lnTo>
                  <a:pt x="8455038" y="3010331"/>
                </a:lnTo>
                <a:lnTo>
                  <a:pt x="8446584" y="3010331"/>
                </a:lnTo>
                <a:lnTo>
                  <a:pt x="8440547" y="3006105"/>
                </a:lnTo>
                <a:lnTo>
                  <a:pt x="8426661" y="3001879"/>
                </a:lnTo>
                <a:lnTo>
                  <a:pt x="8426661" y="3010331"/>
                </a:lnTo>
                <a:lnTo>
                  <a:pt x="8432698" y="3020596"/>
                </a:lnTo>
                <a:lnTo>
                  <a:pt x="8440547" y="3024219"/>
                </a:lnTo>
                <a:lnTo>
                  <a:pt x="8440547" y="3030861"/>
                </a:lnTo>
                <a:lnTo>
                  <a:pt x="8440547" y="3041124"/>
                </a:lnTo>
                <a:lnTo>
                  <a:pt x="8444773" y="3059238"/>
                </a:lnTo>
                <a:lnTo>
                  <a:pt x="8432698" y="3069500"/>
                </a:lnTo>
                <a:lnTo>
                  <a:pt x="8426661" y="3083991"/>
                </a:lnTo>
                <a:lnTo>
                  <a:pt x="8418209" y="3098480"/>
                </a:lnTo>
                <a:lnTo>
                  <a:pt x="8394058" y="3098480"/>
                </a:lnTo>
                <a:lnTo>
                  <a:pt x="8390435" y="3069500"/>
                </a:lnTo>
                <a:lnTo>
                  <a:pt x="8388019" y="3055009"/>
                </a:lnTo>
                <a:lnTo>
                  <a:pt x="8380170" y="3041124"/>
                </a:lnTo>
                <a:lnTo>
                  <a:pt x="8374133" y="3020596"/>
                </a:lnTo>
                <a:lnTo>
                  <a:pt x="8394058" y="3020596"/>
                </a:lnTo>
                <a:lnTo>
                  <a:pt x="8418209" y="2987388"/>
                </a:lnTo>
                <a:lnTo>
                  <a:pt x="8450810" y="2958409"/>
                </a:lnTo>
                <a:lnTo>
                  <a:pt x="8489451" y="2940297"/>
                </a:lnTo>
                <a:lnTo>
                  <a:pt x="8503337" y="2937882"/>
                </a:lnTo>
                <a:lnTo>
                  <a:pt x="8517828" y="2937882"/>
                </a:lnTo>
                <a:lnTo>
                  <a:pt x="8529904" y="2940297"/>
                </a:lnTo>
                <a:lnTo>
                  <a:pt x="8535942" y="2940297"/>
                </a:lnTo>
                <a:lnTo>
                  <a:pt x="8541979" y="2940297"/>
                </a:lnTo>
                <a:lnTo>
                  <a:pt x="8550431" y="2930032"/>
                </a:lnTo>
                <a:lnTo>
                  <a:pt x="8556468" y="2919769"/>
                </a:lnTo>
                <a:lnTo>
                  <a:pt x="8560091" y="2908900"/>
                </a:lnTo>
                <a:lnTo>
                  <a:pt x="8564317" y="2901053"/>
                </a:lnTo>
                <a:lnTo>
                  <a:pt x="8570356" y="2890788"/>
                </a:lnTo>
                <a:lnTo>
                  <a:pt x="8582431" y="2884752"/>
                </a:lnTo>
                <a:lnTo>
                  <a:pt x="8584847" y="2890788"/>
                </a:lnTo>
                <a:lnTo>
                  <a:pt x="8588468" y="2895014"/>
                </a:lnTo>
                <a:lnTo>
                  <a:pt x="8592694" y="2895014"/>
                </a:lnTo>
                <a:lnTo>
                  <a:pt x="8596922" y="2895014"/>
                </a:lnTo>
                <a:lnTo>
                  <a:pt x="8598733" y="2890788"/>
                </a:lnTo>
                <a:lnTo>
                  <a:pt x="8627110" y="2866035"/>
                </a:lnTo>
                <a:lnTo>
                  <a:pt x="8645222" y="2843092"/>
                </a:lnTo>
                <a:lnTo>
                  <a:pt x="8653676" y="2818338"/>
                </a:lnTo>
                <a:lnTo>
                  <a:pt x="8659713" y="2789962"/>
                </a:lnTo>
                <a:lnTo>
                  <a:pt x="8669976" y="2765206"/>
                </a:lnTo>
                <a:lnTo>
                  <a:pt x="8691711" y="2732001"/>
                </a:lnTo>
                <a:lnTo>
                  <a:pt x="8677825" y="2732001"/>
                </a:lnTo>
                <a:lnTo>
                  <a:pt x="8667562" y="2725962"/>
                </a:lnTo>
                <a:lnTo>
                  <a:pt x="8663939" y="2717510"/>
                </a:lnTo>
                <a:lnTo>
                  <a:pt x="8659713" y="2711474"/>
                </a:lnTo>
                <a:lnTo>
                  <a:pt x="8659713" y="2696983"/>
                </a:lnTo>
                <a:lnTo>
                  <a:pt x="8659713" y="2678871"/>
                </a:lnTo>
                <a:lnTo>
                  <a:pt x="8663939" y="2674643"/>
                </a:lnTo>
                <a:lnTo>
                  <a:pt x="8667562" y="2672229"/>
                </a:lnTo>
                <a:lnTo>
                  <a:pt x="8667562" y="2668605"/>
                </a:lnTo>
                <a:lnTo>
                  <a:pt x="8667562" y="2664379"/>
                </a:lnTo>
                <a:lnTo>
                  <a:pt x="8682051" y="2660153"/>
                </a:lnTo>
                <a:lnTo>
                  <a:pt x="8691711" y="2660153"/>
                </a:lnTo>
                <a:lnTo>
                  <a:pt x="8698353" y="2658340"/>
                </a:lnTo>
                <a:lnTo>
                  <a:pt x="8706202" y="2658340"/>
                </a:lnTo>
                <a:lnTo>
                  <a:pt x="8706202" y="2620909"/>
                </a:lnTo>
                <a:lnTo>
                  <a:pt x="8712241" y="2592533"/>
                </a:lnTo>
                <a:close/>
                <a:moveTo>
                  <a:pt x="5124099" y="2567174"/>
                </a:moveTo>
                <a:lnTo>
                  <a:pt x="5122288" y="2571405"/>
                </a:lnTo>
                <a:lnTo>
                  <a:pt x="5118062" y="2571405"/>
                </a:lnTo>
                <a:lnTo>
                  <a:pt x="5113836" y="2571405"/>
                </a:lnTo>
                <a:lnTo>
                  <a:pt x="5113836" y="2573214"/>
                </a:lnTo>
                <a:lnTo>
                  <a:pt x="5109610" y="2573214"/>
                </a:lnTo>
                <a:lnTo>
                  <a:pt x="5103571" y="2581666"/>
                </a:lnTo>
                <a:lnTo>
                  <a:pt x="5095722" y="2585892"/>
                </a:lnTo>
                <a:lnTo>
                  <a:pt x="5095722" y="2587705"/>
                </a:lnTo>
                <a:lnTo>
                  <a:pt x="5095722" y="2596157"/>
                </a:lnTo>
                <a:lnTo>
                  <a:pt x="5095722" y="2602194"/>
                </a:lnTo>
                <a:lnTo>
                  <a:pt x="5095722" y="2614268"/>
                </a:lnTo>
                <a:lnTo>
                  <a:pt x="5124099" y="2643250"/>
                </a:lnTo>
                <a:lnTo>
                  <a:pt x="5150665" y="2674040"/>
                </a:lnTo>
                <a:lnTo>
                  <a:pt x="5174815" y="2710871"/>
                </a:lnTo>
                <a:lnTo>
                  <a:pt x="5203192" y="2710871"/>
                </a:lnTo>
                <a:lnTo>
                  <a:pt x="5203192" y="2731398"/>
                </a:lnTo>
                <a:lnTo>
                  <a:pt x="5231569" y="2741661"/>
                </a:lnTo>
                <a:lnTo>
                  <a:pt x="5252096" y="2756153"/>
                </a:lnTo>
                <a:lnTo>
                  <a:pt x="5274434" y="2774869"/>
                </a:lnTo>
                <a:lnTo>
                  <a:pt x="5274434" y="2783321"/>
                </a:lnTo>
                <a:lnTo>
                  <a:pt x="5266587" y="2783321"/>
                </a:lnTo>
                <a:lnTo>
                  <a:pt x="5260549" y="2783321"/>
                </a:lnTo>
                <a:lnTo>
                  <a:pt x="5252699" y="2783321"/>
                </a:lnTo>
                <a:lnTo>
                  <a:pt x="5248473" y="2783321"/>
                </a:lnTo>
                <a:lnTo>
                  <a:pt x="5242436" y="2779095"/>
                </a:lnTo>
                <a:lnTo>
                  <a:pt x="5232172" y="2774869"/>
                </a:lnTo>
                <a:lnTo>
                  <a:pt x="5221909" y="2774869"/>
                </a:lnTo>
                <a:lnTo>
                  <a:pt x="5221909" y="2785131"/>
                </a:lnTo>
                <a:lnTo>
                  <a:pt x="5223720" y="2793586"/>
                </a:lnTo>
                <a:lnTo>
                  <a:pt x="5227946" y="2799622"/>
                </a:lnTo>
                <a:lnTo>
                  <a:pt x="5227946" y="2803848"/>
                </a:lnTo>
                <a:lnTo>
                  <a:pt x="5232172" y="2812301"/>
                </a:lnTo>
                <a:lnTo>
                  <a:pt x="5233984" y="2822565"/>
                </a:lnTo>
                <a:lnTo>
                  <a:pt x="5223720" y="2828602"/>
                </a:lnTo>
                <a:lnTo>
                  <a:pt x="5217683" y="2837056"/>
                </a:lnTo>
                <a:lnTo>
                  <a:pt x="5209834" y="2847318"/>
                </a:lnTo>
                <a:lnTo>
                  <a:pt x="5203795" y="2861809"/>
                </a:lnTo>
                <a:lnTo>
                  <a:pt x="5181457" y="2861809"/>
                </a:lnTo>
                <a:lnTo>
                  <a:pt x="5181457" y="2909505"/>
                </a:lnTo>
                <a:lnTo>
                  <a:pt x="5165155" y="2909505"/>
                </a:lnTo>
                <a:lnTo>
                  <a:pt x="5147041" y="2895016"/>
                </a:lnTo>
                <a:lnTo>
                  <a:pt x="5124703" y="2886562"/>
                </a:lnTo>
                <a:lnTo>
                  <a:pt x="5108402" y="2876300"/>
                </a:lnTo>
                <a:lnTo>
                  <a:pt x="5096327" y="2851544"/>
                </a:lnTo>
                <a:lnTo>
                  <a:pt x="5124703" y="2855772"/>
                </a:lnTo>
                <a:lnTo>
                  <a:pt x="5153080" y="2851544"/>
                </a:lnTo>
                <a:lnTo>
                  <a:pt x="5175418" y="2843092"/>
                </a:lnTo>
                <a:lnTo>
                  <a:pt x="5189306" y="2828602"/>
                </a:lnTo>
                <a:lnTo>
                  <a:pt x="5193532" y="2826791"/>
                </a:lnTo>
                <a:lnTo>
                  <a:pt x="5193532" y="2822565"/>
                </a:lnTo>
                <a:lnTo>
                  <a:pt x="5195343" y="2818339"/>
                </a:lnTo>
                <a:lnTo>
                  <a:pt x="5195343" y="2812301"/>
                </a:lnTo>
                <a:lnTo>
                  <a:pt x="5195343" y="2803848"/>
                </a:lnTo>
                <a:lnTo>
                  <a:pt x="5142815" y="2764604"/>
                </a:lnTo>
                <a:lnTo>
                  <a:pt x="5086062" y="2725360"/>
                </a:lnTo>
                <a:lnTo>
                  <a:pt x="5067950" y="2703021"/>
                </a:lnTo>
                <a:lnTo>
                  <a:pt x="5051662" y="2682495"/>
                </a:lnTo>
                <a:lnTo>
                  <a:pt x="5037776" y="2657739"/>
                </a:lnTo>
                <a:lnTo>
                  <a:pt x="5015441" y="2635401"/>
                </a:lnTo>
                <a:lnTo>
                  <a:pt x="4987064" y="2625135"/>
                </a:lnTo>
                <a:lnTo>
                  <a:pt x="4962913" y="2645663"/>
                </a:lnTo>
                <a:lnTo>
                  <a:pt x="4930311" y="2664379"/>
                </a:lnTo>
                <a:lnTo>
                  <a:pt x="4891671" y="2672833"/>
                </a:lnTo>
                <a:lnTo>
                  <a:pt x="4887444" y="2664379"/>
                </a:lnTo>
                <a:lnTo>
                  <a:pt x="4885632" y="2658345"/>
                </a:lnTo>
                <a:lnTo>
                  <a:pt x="4881407" y="2654117"/>
                </a:lnTo>
                <a:lnTo>
                  <a:pt x="4873557" y="2654117"/>
                </a:lnTo>
                <a:lnTo>
                  <a:pt x="4871746" y="2654117"/>
                </a:lnTo>
                <a:lnTo>
                  <a:pt x="4863898" y="2658345"/>
                </a:lnTo>
                <a:lnTo>
                  <a:pt x="4845785" y="2672833"/>
                </a:lnTo>
                <a:lnTo>
                  <a:pt x="4839746" y="2693362"/>
                </a:lnTo>
                <a:lnTo>
                  <a:pt x="4835519" y="2715700"/>
                </a:lnTo>
                <a:lnTo>
                  <a:pt x="4825258" y="2732001"/>
                </a:lnTo>
                <a:lnTo>
                  <a:pt x="4786617" y="2732001"/>
                </a:lnTo>
                <a:lnTo>
                  <a:pt x="4772730" y="2750719"/>
                </a:lnTo>
                <a:lnTo>
                  <a:pt x="4762465" y="2771246"/>
                </a:lnTo>
                <a:lnTo>
                  <a:pt x="4754618" y="2797812"/>
                </a:lnTo>
                <a:lnTo>
                  <a:pt x="4750388" y="2799622"/>
                </a:lnTo>
                <a:lnTo>
                  <a:pt x="4750388" y="2808074"/>
                </a:lnTo>
                <a:lnTo>
                  <a:pt x="4754618" y="2812301"/>
                </a:lnTo>
                <a:lnTo>
                  <a:pt x="4758844" y="2814113"/>
                </a:lnTo>
                <a:lnTo>
                  <a:pt x="4764881" y="2822565"/>
                </a:lnTo>
                <a:lnTo>
                  <a:pt x="4769107" y="2828602"/>
                </a:lnTo>
                <a:lnTo>
                  <a:pt x="4758844" y="2828602"/>
                </a:lnTo>
                <a:lnTo>
                  <a:pt x="4754618" y="2832830"/>
                </a:lnTo>
                <a:lnTo>
                  <a:pt x="4750388" y="2832830"/>
                </a:lnTo>
                <a:lnTo>
                  <a:pt x="4748579" y="2837056"/>
                </a:lnTo>
                <a:lnTo>
                  <a:pt x="4744353" y="2841282"/>
                </a:lnTo>
                <a:lnTo>
                  <a:pt x="4736503" y="2843092"/>
                </a:lnTo>
                <a:lnTo>
                  <a:pt x="4736503" y="2851544"/>
                </a:lnTo>
                <a:lnTo>
                  <a:pt x="4736503" y="2855772"/>
                </a:lnTo>
                <a:lnTo>
                  <a:pt x="4736503" y="2859393"/>
                </a:lnTo>
                <a:lnTo>
                  <a:pt x="4736503" y="2871469"/>
                </a:lnTo>
                <a:lnTo>
                  <a:pt x="4712353" y="2873279"/>
                </a:lnTo>
                <a:lnTo>
                  <a:pt x="4702090" y="2881733"/>
                </a:lnTo>
                <a:lnTo>
                  <a:pt x="4694241" y="2887770"/>
                </a:lnTo>
                <a:lnTo>
                  <a:pt x="4688204" y="2899845"/>
                </a:lnTo>
                <a:lnTo>
                  <a:pt x="4677940" y="2910110"/>
                </a:lnTo>
                <a:lnTo>
                  <a:pt x="4665864" y="2914336"/>
                </a:lnTo>
                <a:lnTo>
                  <a:pt x="4659826" y="2914336"/>
                </a:lnTo>
                <a:lnTo>
                  <a:pt x="4649563" y="2910110"/>
                </a:lnTo>
                <a:lnTo>
                  <a:pt x="4641712" y="2905882"/>
                </a:lnTo>
                <a:lnTo>
                  <a:pt x="4635677" y="2901656"/>
                </a:lnTo>
                <a:lnTo>
                  <a:pt x="4631451" y="2901656"/>
                </a:lnTo>
                <a:lnTo>
                  <a:pt x="4625411" y="2905882"/>
                </a:lnTo>
                <a:lnTo>
                  <a:pt x="4617564" y="2910110"/>
                </a:lnTo>
                <a:lnTo>
                  <a:pt x="4611526" y="2914336"/>
                </a:lnTo>
                <a:lnTo>
                  <a:pt x="4599452" y="2916147"/>
                </a:lnTo>
                <a:lnTo>
                  <a:pt x="4599452" y="2934863"/>
                </a:lnTo>
                <a:lnTo>
                  <a:pt x="4698467" y="2949354"/>
                </a:lnTo>
                <a:lnTo>
                  <a:pt x="4726843" y="2934863"/>
                </a:lnTo>
                <a:lnTo>
                  <a:pt x="4755221" y="2916147"/>
                </a:lnTo>
                <a:lnTo>
                  <a:pt x="4777562" y="2901656"/>
                </a:lnTo>
                <a:lnTo>
                  <a:pt x="4807749" y="2895619"/>
                </a:lnTo>
                <a:lnTo>
                  <a:pt x="4854237" y="2887167"/>
                </a:lnTo>
                <a:lnTo>
                  <a:pt x="4903141" y="2885354"/>
                </a:lnTo>
                <a:lnTo>
                  <a:pt x="4958084" y="2885354"/>
                </a:lnTo>
                <a:lnTo>
                  <a:pt x="5002763" y="2885354"/>
                </a:lnTo>
                <a:lnTo>
                  <a:pt x="5041398" y="2887167"/>
                </a:lnTo>
                <a:lnTo>
                  <a:pt x="5059498" y="2891393"/>
                </a:lnTo>
                <a:lnTo>
                  <a:pt x="5068553" y="2891393"/>
                </a:lnTo>
                <a:lnTo>
                  <a:pt x="5056477" y="2924599"/>
                </a:lnTo>
                <a:lnTo>
                  <a:pt x="5050454" y="2959616"/>
                </a:lnTo>
                <a:lnTo>
                  <a:pt x="5042605" y="2996445"/>
                </a:lnTo>
                <a:lnTo>
                  <a:pt x="5054680" y="3002484"/>
                </a:lnTo>
                <a:lnTo>
                  <a:pt x="5056477" y="3010936"/>
                </a:lnTo>
                <a:lnTo>
                  <a:pt x="5064327" y="3016975"/>
                </a:lnTo>
                <a:lnTo>
                  <a:pt x="5068553" y="3021201"/>
                </a:lnTo>
                <a:lnTo>
                  <a:pt x="5074591" y="3027238"/>
                </a:lnTo>
                <a:lnTo>
                  <a:pt x="5098742" y="3035690"/>
                </a:lnTo>
                <a:lnTo>
                  <a:pt x="5127119" y="3035690"/>
                </a:lnTo>
                <a:lnTo>
                  <a:pt x="5155496" y="3039918"/>
                </a:lnTo>
                <a:lnTo>
                  <a:pt x="5183870" y="3054407"/>
                </a:lnTo>
                <a:lnTo>
                  <a:pt x="5191720" y="3083388"/>
                </a:lnTo>
                <a:lnTo>
                  <a:pt x="5205608" y="3089425"/>
                </a:lnTo>
                <a:lnTo>
                  <a:pt x="5226135" y="3097877"/>
                </a:lnTo>
                <a:lnTo>
                  <a:pt x="5254512" y="3103916"/>
                </a:lnTo>
                <a:lnTo>
                  <a:pt x="5278661" y="3112368"/>
                </a:lnTo>
                <a:lnTo>
                  <a:pt x="5292548" y="3114178"/>
                </a:lnTo>
                <a:lnTo>
                  <a:pt x="5296775" y="3093651"/>
                </a:lnTo>
                <a:lnTo>
                  <a:pt x="5304624" y="3074934"/>
                </a:lnTo>
                <a:lnTo>
                  <a:pt x="5310661" y="3056219"/>
                </a:lnTo>
                <a:lnTo>
                  <a:pt x="5333001" y="3041728"/>
                </a:lnTo>
                <a:lnTo>
                  <a:pt x="5363188" y="3035690"/>
                </a:lnTo>
                <a:lnTo>
                  <a:pt x="5391565" y="3041728"/>
                </a:lnTo>
                <a:lnTo>
                  <a:pt x="5419942" y="3056219"/>
                </a:lnTo>
                <a:lnTo>
                  <a:pt x="5448318" y="3068293"/>
                </a:lnTo>
                <a:lnTo>
                  <a:pt x="5462204" y="3070105"/>
                </a:lnTo>
                <a:lnTo>
                  <a:pt x="5490581" y="3074331"/>
                </a:lnTo>
                <a:lnTo>
                  <a:pt x="5518958" y="3082783"/>
                </a:lnTo>
                <a:lnTo>
                  <a:pt x="5547335" y="3084594"/>
                </a:lnTo>
                <a:lnTo>
                  <a:pt x="5569673" y="3088822"/>
                </a:lnTo>
                <a:lnTo>
                  <a:pt x="5579937" y="3093048"/>
                </a:lnTo>
                <a:lnTo>
                  <a:pt x="5585974" y="3088822"/>
                </a:lnTo>
                <a:lnTo>
                  <a:pt x="5590202" y="3082783"/>
                </a:lnTo>
                <a:lnTo>
                  <a:pt x="5594428" y="3078557"/>
                </a:lnTo>
                <a:lnTo>
                  <a:pt x="5600465" y="3070105"/>
                </a:lnTo>
                <a:lnTo>
                  <a:pt x="5608314" y="3068293"/>
                </a:lnTo>
                <a:lnTo>
                  <a:pt x="5614351" y="3068293"/>
                </a:lnTo>
                <a:lnTo>
                  <a:pt x="5624616" y="3068293"/>
                </a:lnTo>
                <a:lnTo>
                  <a:pt x="5651182" y="3074331"/>
                </a:lnTo>
                <a:lnTo>
                  <a:pt x="5671709" y="3084594"/>
                </a:lnTo>
                <a:lnTo>
                  <a:pt x="5695860" y="3082783"/>
                </a:lnTo>
                <a:lnTo>
                  <a:pt x="5722424" y="3074331"/>
                </a:lnTo>
                <a:lnTo>
                  <a:pt x="5724235" y="3045350"/>
                </a:lnTo>
                <a:lnTo>
                  <a:pt x="5738123" y="3010333"/>
                </a:lnTo>
                <a:lnTo>
                  <a:pt x="5750198" y="2977126"/>
                </a:lnTo>
                <a:lnTo>
                  <a:pt x="5753819" y="2949354"/>
                </a:lnTo>
                <a:lnTo>
                  <a:pt x="5747782" y="2924599"/>
                </a:lnTo>
                <a:lnTo>
                  <a:pt x="5743556" y="2916147"/>
                </a:lnTo>
                <a:lnTo>
                  <a:pt x="5743556" y="2910110"/>
                </a:lnTo>
                <a:lnTo>
                  <a:pt x="5739330" y="2905882"/>
                </a:lnTo>
                <a:lnTo>
                  <a:pt x="5735104" y="2901656"/>
                </a:lnTo>
                <a:lnTo>
                  <a:pt x="5729066" y="2901656"/>
                </a:lnTo>
                <a:lnTo>
                  <a:pt x="5721216" y="2901656"/>
                </a:lnTo>
                <a:lnTo>
                  <a:pt x="5707330" y="2901656"/>
                </a:lnTo>
                <a:lnTo>
                  <a:pt x="5691029" y="2916147"/>
                </a:lnTo>
                <a:lnTo>
                  <a:pt x="5677143" y="2920373"/>
                </a:lnTo>
                <a:lnTo>
                  <a:pt x="5663255" y="2916147"/>
                </a:lnTo>
                <a:lnTo>
                  <a:pt x="5649369" y="2910110"/>
                </a:lnTo>
                <a:lnTo>
                  <a:pt x="5631257" y="2901656"/>
                </a:lnTo>
                <a:lnTo>
                  <a:pt x="5620992" y="2899845"/>
                </a:lnTo>
                <a:lnTo>
                  <a:pt x="5613145" y="2901656"/>
                </a:lnTo>
                <a:lnTo>
                  <a:pt x="5602880" y="2905882"/>
                </a:lnTo>
                <a:lnTo>
                  <a:pt x="5598654" y="2914336"/>
                </a:lnTo>
                <a:lnTo>
                  <a:pt x="5592616" y="2920373"/>
                </a:lnTo>
                <a:lnTo>
                  <a:pt x="5584768" y="2924599"/>
                </a:lnTo>
                <a:lnTo>
                  <a:pt x="5554579" y="2916147"/>
                </a:lnTo>
                <a:lnTo>
                  <a:pt x="5521976" y="2895619"/>
                </a:lnTo>
                <a:lnTo>
                  <a:pt x="5497825" y="2862412"/>
                </a:lnTo>
                <a:lnTo>
                  <a:pt x="5485750" y="2829206"/>
                </a:lnTo>
                <a:lnTo>
                  <a:pt x="5485750" y="2823168"/>
                </a:lnTo>
                <a:lnTo>
                  <a:pt x="5485750" y="2814716"/>
                </a:lnTo>
                <a:lnTo>
                  <a:pt x="5485750" y="2808679"/>
                </a:lnTo>
                <a:lnTo>
                  <a:pt x="5485750" y="2800225"/>
                </a:lnTo>
                <a:lnTo>
                  <a:pt x="5485750" y="2794189"/>
                </a:lnTo>
                <a:lnTo>
                  <a:pt x="5489978" y="2785737"/>
                </a:lnTo>
                <a:lnTo>
                  <a:pt x="5494204" y="2775472"/>
                </a:lnTo>
                <a:lnTo>
                  <a:pt x="5486355" y="2769435"/>
                </a:lnTo>
                <a:lnTo>
                  <a:pt x="5480316" y="2765209"/>
                </a:lnTo>
                <a:lnTo>
                  <a:pt x="5476090" y="2760983"/>
                </a:lnTo>
                <a:lnTo>
                  <a:pt x="5471864" y="2756755"/>
                </a:lnTo>
                <a:lnTo>
                  <a:pt x="5465827" y="2754945"/>
                </a:lnTo>
                <a:lnTo>
                  <a:pt x="5455563" y="2750719"/>
                </a:lnTo>
                <a:lnTo>
                  <a:pt x="5451337" y="2746492"/>
                </a:lnTo>
                <a:lnTo>
                  <a:pt x="5447111" y="2746492"/>
                </a:lnTo>
                <a:lnTo>
                  <a:pt x="5442884" y="2742266"/>
                </a:lnTo>
                <a:lnTo>
                  <a:pt x="5436846" y="2742266"/>
                </a:lnTo>
                <a:lnTo>
                  <a:pt x="5428999" y="2742266"/>
                </a:lnTo>
                <a:lnTo>
                  <a:pt x="5428999" y="2750719"/>
                </a:lnTo>
                <a:lnTo>
                  <a:pt x="5422960" y="2750719"/>
                </a:lnTo>
                <a:lnTo>
                  <a:pt x="5422960" y="2760983"/>
                </a:lnTo>
                <a:lnTo>
                  <a:pt x="5427186" y="2769435"/>
                </a:lnTo>
                <a:lnTo>
                  <a:pt x="5427186" y="2771246"/>
                </a:lnTo>
                <a:lnTo>
                  <a:pt x="5427186" y="2775472"/>
                </a:lnTo>
                <a:lnTo>
                  <a:pt x="5422960" y="2779698"/>
                </a:lnTo>
                <a:lnTo>
                  <a:pt x="5418734" y="2779698"/>
                </a:lnTo>
                <a:lnTo>
                  <a:pt x="5412697" y="2779698"/>
                </a:lnTo>
                <a:lnTo>
                  <a:pt x="5398809" y="2783926"/>
                </a:lnTo>
                <a:lnTo>
                  <a:pt x="5394583" y="2775472"/>
                </a:lnTo>
                <a:lnTo>
                  <a:pt x="5390357" y="2771246"/>
                </a:lnTo>
                <a:lnTo>
                  <a:pt x="5390357" y="2769435"/>
                </a:lnTo>
                <a:lnTo>
                  <a:pt x="5384320" y="2765209"/>
                </a:lnTo>
                <a:lnTo>
                  <a:pt x="5384320" y="2774869"/>
                </a:lnTo>
                <a:lnTo>
                  <a:pt x="5402432" y="2797207"/>
                </a:lnTo>
                <a:lnTo>
                  <a:pt x="5416318" y="2827999"/>
                </a:lnTo>
                <a:lnTo>
                  <a:pt x="5422357" y="2861206"/>
                </a:lnTo>
                <a:lnTo>
                  <a:pt x="5412092" y="2869658"/>
                </a:lnTo>
                <a:lnTo>
                  <a:pt x="5404243" y="2871469"/>
                </a:lnTo>
                <a:lnTo>
                  <a:pt x="5402432" y="2879921"/>
                </a:lnTo>
                <a:lnTo>
                  <a:pt x="5398206" y="2885960"/>
                </a:lnTo>
                <a:lnTo>
                  <a:pt x="5398206" y="2890186"/>
                </a:lnTo>
                <a:lnTo>
                  <a:pt x="5393980" y="2898638"/>
                </a:lnTo>
                <a:lnTo>
                  <a:pt x="5389754" y="2900450"/>
                </a:lnTo>
                <a:lnTo>
                  <a:pt x="5379489" y="2904676"/>
                </a:lnTo>
                <a:lnTo>
                  <a:pt x="5369225" y="2908902"/>
                </a:lnTo>
                <a:lnTo>
                  <a:pt x="5364999" y="2904676"/>
                </a:lnTo>
                <a:lnTo>
                  <a:pt x="5360773" y="2904676"/>
                </a:lnTo>
                <a:lnTo>
                  <a:pt x="5358962" y="2900450"/>
                </a:lnTo>
                <a:lnTo>
                  <a:pt x="5351113" y="2900450"/>
                </a:lnTo>
                <a:lnTo>
                  <a:pt x="5318510" y="2803848"/>
                </a:lnTo>
                <a:lnTo>
                  <a:pt x="5312473" y="2799622"/>
                </a:lnTo>
                <a:lnTo>
                  <a:pt x="5304624" y="2793586"/>
                </a:lnTo>
                <a:lnTo>
                  <a:pt x="5294359" y="2785131"/>
                </a:lnTo>
                <a:lnTo>
                  <a:pt x="5288322" y="2783321"/>
                </a:lnTo>
                <a:lnTo>
                  <a:pt x="5280473" y="2774869"/>
                </a:lnTo>
                <a:lnTo>
                  <a:pt x="5276247" y="2754342"/>
                </a:lnTo>
                <a:lnTo>
                  <a:pt x="5280473" y="2735625"/>
                </a:lnTo>
                <a:lnTo>
                  <a:pt x="5284699" y="2721134"/>
                </a:lnTo>
                <a:lnTo>
                  <a:pt x="5284699" y="2706643"/>
                </a:lnTo>
                <a:lnTo>
                  <a:pt x="5274434" y="2696380"/>
                </a:lnTo>
                <a:lnTo>
                  <a:pt x="5247870" y="2677664"/>
                </a:lnTo>
                <a:lnTo>
                  <a:pt x="5227343" y="2667398"/>
                </a:lnTo>
                <a:lnTo>
                  <a:pt x="5209229" y="2663173"/>
                </a:lnTo>
                <a:lnTo>
                  <a:pt x="5192927" y="2652908"/>
                </a:lnTo>
                <a:lnTo>
                  <a:pt x="5179041" y="2630570"/>
                </a:lnTo>
                <a:lnTo>
                  <a:pt x="5165155" y="2591326"/>
                </a:lnTo>
                <a:lnTo>
                  <a:pt x="5136779" y="2599779"/>
                </a:lnTo>
                <a:lnTo>
                  <a:pt x="5132553" y="2587705"/>
                </a:lnTo>
                <a:lnTo>
                  <a:pt x="5132553" y="2581666"/>
                </a:lnTo>
                <a:lnTo>
                  <a:pt x="5128327" y="2573214"/>
                </a:lnTo>
                <a:close/>
                <a:moveTo>
                  <a:pt x="2701834" y="2558722"/>
                </a:moveTo>
                <a:lnTo>
                  <a:pt x="2701532" y="2559325"/>
                </a:lnTo>
                <a:lnTo>
                  <a:pt x="2707258" y="2559325"/>
                </a:lnTo>
                <a:lnTo>
                  <a:pt x="2707264" y="2559325"/>
                </a:lnTo>
                <a:lnTo>
                  <a:pt x="2705453" y="2567781"/>
                </a:lnTo>
                <a:lnTo>
                  <a:pt x="2701225" y="2571402"/>
                </a:lnTo>
                <a:lnTo>
                  <a:pt x="2696998" y="2578044"/>
                </a:lnTo>
                <a:lnTo>
                  <a:pt x="2696998" y="2581667"/>
                </a:lnTo>
                <a:lnTo>
                  <a:pt x="2695330" y="2591678"/>
                </a:lnTo>
                <a:lnTo>
                  <a:pt x="2695797" y="2591929"/>
                </a:lnTo>
                <a:lnTo>
                  <a:pt x="2697608" y="2581666"/>
                </a:lnTo>
                <a:lnTo>
                  <a:pt x="2697608" y="2577441"/>
                </a:lnTo>
                <a:lnTo>
                  <a:pt x="2701834" y="2571402"/>
                </a:lnTo>
                <a:lnTo>
                  <a:pt x="2706060" y="2567174"/>
                </a:lnTo>
                <a:lnTo>
                  <a:pt x="2707872" y="2558722"/>
                </a:lnTo>
                <a:close/>
                <a:moveTo>
                  <a:pt x="5611937" y="2529138"/>
                </a:moveTo>
                <a:lnTo>
                  <a:pt x="5604088" y="2545439"/>
                </a:lnTo>
                <a:lnTo>
                  <a:pt x="5590202" y="2572008"/>
                </a:lnTo>
                <a:lnTo>
                  <a:pt x="5572088" y="2600986"/>
                </a:lnTo>
                <a:lnTo>
                  <a:pt x="5555787" y="2629967"/>
                </a:lnTo>
                <a:lnTo>
                  <a:pt x="5541901" y="2654720"/>
                </a:lnTo>
                <a:lnTo>
                  <a:pt x="5534051" y="2675248"/>
                </a:lnTo>
                <a:lnTo>
                  <a:pt x="5534051" y="2687324"/>
                </a:lnTo>
                <a:lnTo>
                  <a:pt x="5538278" y="2701815"/>
                </a:lnTo>
                <a:lnTo>
                  <a:pt x="5538278" y="2707850"/>
                </a:lnTo>
                <a:lnTo>
                  <a:pt x="5542504" y="2716304"/>
                </a:lnTo>
                <a:lnTo>
                  <a:pt x="5548542" y="2718115"/>
                </a:lnTo>
                <a:lnTo>
                  <a:pt x="5556392" y="2722342"/>
                </a:lnTo>
                <a:lnTo>
                  <a:pt x="5566654" y="2726567"/>
                </a:lnTo>
                <a:lnTo>
                  <a:pt x="5595031" y="2736833"/>
                </a:lnTo>
                <a:lnTo>
                  <a:pt x="5623408" y="2732606"/>
                </a:lnTo>
                <a:lnTo>
                  <a:pt x="5647559" y="2722342"/>
                </a:lnTo>
                <a:lnTo>
                  <a:pt x="5675935" y="2707850"/>
                </a:lnTo>
                <a:lnTo>
                  <a:pt x="5704312" y="2703625"/>
                </a:lnTo>
                <a:lnTo>
                  <a:pt x="5732689" y="2703625"/>
                </a:lnTo>
                <a:lnTo>
                  <a:pt x="5750801" y="2715700"/>
                </a:lnTo>
                <a:lnTo>
                  <a:pt x="5764687" y="2725965"/>
                </a:lnTo>
                <a:lnTo>
                  <a:pt x="5780988" y="2732001"/>
                </a:lnTo>
                <a:lnTo>
                  <a:pt x="5823253" y="2740454"/>
                </a:lnTo>
                <a:lnTo>
                  <a:pt x="5865516" y="2736228"/>
                </a:lnTo>
                <a:lnTo>
                  <a:pt x="5904155" y="2725965"/>
                </a:lnTo>
                <a:lnTo>
                  <a:pt x="5915023" y="2704229"/>
                </a:lnTo>
                <a:lnTo>
                  <a:pt x="5902949" y="2704229"/>
                </a:lnTo>
                <a:lnTo>
                  <a:pt x="5886646" y="2675248"/>
                </a:lnTo>
                <a:lnTo>
                  <a:pt x="5858269" y="2650493"/>
                </a:lnTo>
                <a:lnTo>
                  <a:pt x="5817819" y="2625741"/>
                </a:lnTo>
                <a:lnTo>
                  <a:pt x="5779178" y="2603401"/>
                </a:lnTo>
                <a:lnTo>
                  <a:pt x="5748990" y="2593138"/>
                </a:lnTo>
                <a:lnTo>
                  <a:pt x="5730876" y="2607627"/>
                </a:lnTo>
                <a:lnTo>
                  <a:pt x="5706727" y="2617891"/>
                </a:lnTo>
                <a:lnTo>
                  <a:pt x="5688614" y="2616081"/>
                </a:lnTo>
                <a:lnTo>
                  <a:pt x="5678351" y="2601591"/>
                </a:lnTo>
                <a:lnTo>
                  <a:pt x="5664463" y="2587099"/>
                </a:lnTo>
                <a:lnTo>
                  <a:pt x="5656616" y="2568384"/>
                </a:lnTo>
                <a:lnTo>
                  <a:pt x="5680764" y="2559928"/>
                </a:lnTo>
                <a:lnTo>
                  <a:pt x="5678954" y="2558119"/>
                </a:lnTo>
                <a:lnTo>
                  <a:pt x="5674728" y="2558119"/>
                </a:lnTo>
                <a:lnTo>
                  <a:pt x="5670501" y="2558119"/>
                </a:lnTo>
                <a:lnTo>
                  <a:pt x="5664463" y="2553892"/>
                </a:lnTo>
                <a:lnTo>
                  <a:pt x="5652389" y="2543628"/>
                </a:lnTo>
                <a:lnTo>
                  <a:pt x="5642125" y="2539402"/>
                </a:lnTo>
                <a:lnTo>
                  <a:pt x="5628239" y="2533364"/>
                </a:lnTo>
                <a:close/>
                <a:moveTo>
                  <a:pt x="6178263" y="2518875"/>
                </a:moveTo>
                <a:lnTo>
                  <a:pt x="6155923" y="2537592"/>
                </a:lnTo>
                <a:lnTo>
                  <a:pt x="6131772" y="2547854"/>
                </a:lnTo>
                <a:lnTo>
                  <a:pt x="6107621" y="2558119"/>
                </a:lnTo>
                <a:lnTo>
                  <a:pt x="6085283" y="2576838"/>
                </a:lnTo>
                <a:lnTo>
                  <a:pt x="6071397" y="2599175"/>
                </a:lnTo>
                <a:lnTo>
                  <a:pt x="6065359" y="2629967"/>
                </a:lnTo>
                <a:lnTo>
                  <a:pt x="6075623" y="2663173"/>
                </a:lnTo>
                <a:lnTo>
                  <a:pt x="6097962" y="2696380"/>
                </a:lnTo>
                <a:lnTo>
                  <a:pt x="6118491" y="2729586"/>
                </a:lnTo>
                <a:lnTo>
                  <a:pt x="6142642" y="2756153"/>
                </a:lnTo>
                <a:lnTo>
                  <a:pt x="6156528" y="2782718"/>
                </a:lnTo>
                <a:lnTo>
                  <a:pt x="6132377" y="2782718"/>
                </a:lnTo>
                <a:lnTo>
                  <a:pt x="6132377" y="2827999"/>
                </a:lnTo>
                <a:lnTo>
                  <a:pt x="6140226" y="2861206"/>
                </a:lnTo>
                <a:lnTo>
                  <a:pt x="6160754" y="2879921"/>
                </a:lnTo>
                <a:lnTo>
                  <a:pt x="6196980" y="2885960"/>
                </a:lnTo>
                <a:lnTo>
                  <a:pt x="6249505" y="2884149"/>
                </a:lnTo>
                <a:lnTo>
                  <a:pt x="6245279" y="2843092"/>
                </a:lnTo>
                <a:lnTo>
                  <a:pt x="6237430" y="2818339"/>
                </a:lnTo>
                <a:lnTo>
                  <a:pt x="6227167" y="2797812"/>
                </a:lnTo>
                <a:lnTo>
                  <a:pt x="6222941" y="2775472"/>
                </a:lnTo>
                <a:lnTo>
                  <a:pt x="6227167" y="2742266"/>
                </a:lnTo>
                <a:lnTo>
                  <a:pt x="6235014" y="2746492"/>
                </a:lnTo>
                <a:lnTo>
                  <a:pt x="6241053" y="2746492"/>
                </a:lnTo>
                <a:lnTo>
                  <a:pt x="6248902" y="2746492"/>
                </a:lnTo>
                <a:lnTo>
                  <a:pt x="6254939" y="2746492"/>
                </a:lnTo>
                <a:lnTo>
                  <a:pt x="6265204" y="2741661"/>
                </a:lnTo>
                <a:lnTo>
                  <a:pt x="6259165" y="2735625"/>
                </a:lnTo>
                <a:lnTo>
                  <a:pt x="6251318" y="2731398"/>
                </a:lnTo>
                <a:lnTo>
                  <a:pt x="6249505" y="2729586"/>
                </a:lnTo>
                <a:lnTo>
                  <a:pt x="6241658" y="2721134"/>
                </a:lnTo>
                <a:lnTo>
                  <a:pt x="6235619" y="2716908"/>
                </a:lnTo>
                <a:lnTo>
                  <a:pt x="6231393" y="2721134"/>
                </a:lnTo>
                <a:lnTo>
                  <a:pt x="6231393" y="2729586"/>
                </a:lnTo>
                <a:lnTo>
                  <a:pt x="6227167" y="2735625"/>
                </a:lnTo>
                <a:lnTo>
                  <a:pt x="6227167" y="2739851"/>
                </a:lnTo>
                <a:lnTo>
                  <a:pt x="6222941" y="2741661"/>
                </a:lnTo>
                <a:lnTo>
                  <a:pt x="6221129" y="2739851"/>
                </a:lnTo>
                <a:lnTo>
                  <a:pt x="6216902" y="2731398"/>
                </a:lnTo>
                <a:lnTo>
                  <a:pt x="6206640" y="2715097"/>
                </a:lnTo>
                <a:lnTo>
                  <a:pt x="6196375" y="2696380"/>
                </a:lnTo>
                <a:lnTo>
                  <a:pt x="6198186" y="2687929"/>
                </a:lnTo>
                <a:lnTo>
                  <a:pt x="6202414" y="2687929"/>
                </a:lnTo>
                <a:lnTo>
                  <a:pt x="6206640" y="2686117"/>
                </a:lnTo>
                <a:lnTo>
                  <a:pt x="6208450" y="2677664"/>
                </a:lnTo>
                <a:lnTo>
                  <a:pt x="6178263" y="2658946"/>
                </a:lnTo>
                <a:lnTo>
                  <a:pt x="6154112" y="2629967"/>
                </a:lnTo>
                <a:lnTo>
                  <a:pt x="6140226" y="2599175"/>
                </a:lnTo>
                <a:lnTo>
                  <a:pt x="6178866" y="2594949"/>
                </a:lnTo>
                <a:lnTo>
                  <a:pt x="6207243" y="2584685"/>
                </a:lnTo>
                <a:lnTo>
                  <a:pt x="6221129" y="2558119"/>
                </a:lnTo>
                <a:lnTo>
                  <a:pt x="6227167" y="2527327"/>
                </a:lnTo>
                <a:lnTo>
                  <a:pt x="6216902" y="2523101"/>
                </a:lnTo>
                <a:lnTo>
                  <a:pt x="6206640" y="2523101"/>
                </a:lnTo>
                <a:lnTo>
                  <a:pt x="6196375" y="2518875"/>
                </a:lnTo>
                <a:close/>
                <a:moveTo>
                  <a:pt x="5799102" y="2514044"/>
                </a:moveTo>
                <a:lnTo>
                  <a:pt x="5770725" y="2528535"/>
                </a:lnTo>
                <a:lnTo>
                  <a:pt x="5736310" y="2538798"/>
                </a:lnTo>
                <a:lnTo>
                  <a:pt x="5736310" y="2567781"/>
                </a:lnTo>
                <a:lnTo>
                  <a:pt x="5750198" y="2572008"/>
                </a:lnTo>
                <a:lnTo>
                  <a:pt x="5766499" y="2573817"/>
                </a:lnTo>
                <a:lnTo>
                  <a:pt x="5788837" y="2573817"/>
                </a:lnTo>
                <a:lnTo>
                  <a:pt x="5788837" y="2559325"/>
                </a:lnTo>
                <a:lnTo>
                  <a:pt x="5794876" y="2549063"/>
                </a:lnTo>
                <a:lnTo>
                  <a:pt x="5799102" y="2538798"/>
                </a:lnTo>
                <a:lnTo>
                  <a:pt x="5799102" y="2528535"/>
                </a:lnTo>
                <a:lnTo>
                  <a:pt x="5799102" y="2520083"/>
                </a:lnTo>
                <a:close/>
                <a:moveTo>
                  <a:pt x="3052010" y="2495327"/>
                </a:moveTo>
                <a:lnTo>
                  <a:pt x="3058048" y="2514043"/>
                </a:lnTo>
                <a:lnTo>
                  <a:pt x="3061669" y="2538797"/>
                </a:lnTo>
                <a:lnTo>
                  <a:pt x="3065898" y="2559325"/>
                </a:lnTo>
                <a:lnTo>
                  <a:pt x="3061669" y="2563549"/>
                </a:lnTo>
                <a:lnTo>
                  <a:pt x="3058048" y="2563549"/>
                </a:lnTo>
                <a:lnTo>
                  <a:pt x="3055632" y="2563549"/>
                </a:lnTo>
                <a:lnTo>
                  <a:pt x="3055632" y="2567777"/>
                </a:lnTo>
                <a:lnTo>
                  <a:pt x="3052010" y="2567777"/>
                </a:lnTo>
                <a:lnTo>
                  <a:pt x="3037519" y="2567777"/>
                </a:lnTo>
                <a:lnTo>
                  <a:pt x="3033291" y="2563549"/>
                </a:lnTo>
                <a:lnTo>
                  <a:pt x="3033291" y="2559325"/>
                </a:lnTo>
                <a:lnTo>
                  <a:pt x="3033291" y="2557512"/>
                </a:lnTo>
                <a:lnTo>
                  <a:pt x="3029670" y="2557512"/>
                </a:lnTo>
                <a:lnTo>
                  <a:pt x="3027254" y="2553288"/>
                </a:lnTo>
                <a:close/>
                <a:moveTo>
                  <a:pt x="2265920" y="2427706"/>
                </a:moveTo>
                <a:lnTo>
                  <a:pt x="2249618" y="2452462"/>
                </a:lnTo>
                <a:lnTo>
                  <a:pt x="2231506" y="2474799"/>
                </a:lnTo>
                <a:lnTo>
                  <a:pt x="2221242" y="2505592"/>
                </a:lnTo>
                <a:lnTo>
                  <a:pt x="2241769" y="2503779"/>
                </a:lnTo>
                <a:lnTo>
                  <a:pt x="2255657" y="2509818"/>
                </a:lnTo>
                <a:lnTo>
                  <a:pt x="2265920" y="2520080"/>
                </a:lnTo>
                <a:lnTo>
                  <a:pt x="2279807" y="2538798"/>
                </a:lnTo>
                <a:lnTo>
                  <a:pt x="2284033" y="2524308"/>
                </a:lnTo>
                <a:lnTo>
                  <a:pt x="2284033" y="2514044"/>
                </a:lnTo>
                <a:lnTo>
                  <a:pt x="2288260" y="2505592"/>
                </a:lnTo>
                <a:lnTo>
                  <a:pt x="2288260" y="2495327"/>
                </a:lnTo>
                <a:lnTo>
                  <a:pt x="2306372" y="2495327"/>
                </a:lnTo>
                <a:lnTo>
                  <a:pt x="2316636" y="2520080"/>
                </a:lnTo>
                <a:lnTo>
                  <a:pt x="2332938" y="2528535"/>
                </a:lnTo>
                <a:lnTo>
                  <a:pt x="2346824" y="2534573"/>
                </a:lnTo>
                <a:lnTo>
                  <a:pt x="2360710" y="2543023"/>
                </a:lnTo>
                <a:lnTo>
                  <a:pt x="2374596" y="2559325"/>
                </a:lnTo>
                <a:lnTo>
                  <a:pt x="2360710" y="2581666"/>
                </a:lnTo>
                <a:lnTo>
                  <a:pt x="2344408" y="2606420"/>
                </a:lnTo>
                <a:lnTo>
                  <a:pt x="2330522" y="2639628"/>
                </a:lnTo>
                <a:lnTo>
                  <a:pt x="2318447" y="2668606"/>
                </a:lnTo>
                <a:lnTo>
                  <a:pt x="2318447" y="2686722"/>
                </a:lnTo>
                <a:lnTo>
                  <a:pt x="2320863" y="2698794"/>
                </a:lnTo>
                <a:lnTo>
                  <a:pt x="2320863" y="2704833"/>
                </a:lnTo>
                <a:lnTo>
                  <a:pt x="2325089" y="2709059"/>
                </a:lnTo>
                <a:lnTo>
                  <a:pt x="2329315" y="2713285"/>
                </a:lnTo>
                <a:lnTo>
                  <a:pt x="2331125" y="2717511"/>
                </a:lnTo>
                <a:lnTo>
                  <a:pt x="2343200" y="2719323"/>
                </a:lnTo>
                <a:lnTo>
                  <a:pt x="2343200" y="2713285"/>
                </a:lnTo>
                <a:lnTo>
                  <a:pt x="2349239" y="2698794"/>
                </a:lnTo>
                <a:lnTo>
                  <a:pt x="2359502" y="2676456"/>
                </a:lnTo>
                <a:lnTo>
                  <a:pt x="2371577" y="2647475"/>
                </a:lnTo>
                <a:lnTo>
                  <a:pt x="2381843" y="2622721"/>
                </a:lnTo>
                <a:lnTo>
                  <a:pt x="2392106" y="2602194"/>
                </a:lnTo>
                <a:lnTo>
                  <a:pt x="2396334" y="2587703"/>
                </a:lnTo>
                <a:lnTo>
                  <a:pt x="2420482" y="2587703"/>
                </a:lnTo>
                <a:lnTo>
                  <a:pt x="2424710" y="2626946"/>
                </a:lnTo>
                <a:lnTo>
                  <a:pt x="2424710" y="2661965"/>
                </a:lnTo>
                <a:lnTo>
                  <a:pt x="2424710" y="2705436"/>
                </a:lnTo>
                <a:lnTo>
                  <a:pt x="2428937" y="2752529"/>
                </a:lnTo>
                <a:lnTo>
                  <a:pt x="2473615" y="2758568"/>
                </a:lnTo>
                <a:lnTo>
                  <a:pt x="2491727" y="2732002"/>
                </a:lnTo>
                <a:lnTo>
                  <a:pt x="2524329" y="2713285"/>
                </a:lnTo>
                <a:lnTo>
                  <a:pt x="2558743" y="2694568"/>
                </a:lnTo>
                <a:lnTo>
                  <a:pt x="2594969" y="2680080"/>
                </a:lnTo>
                <a:lnTo>
                  <a:pt x="2629384" y="2665587"/>
                </a:lnTo>
                <a:lnTo>
                  <a:pt x="2661987" y="2646870"/>
                </a:lnTo>
                <a:lnTo>
                  <a:pt x="2675873" y="2626343"/>
                </a:lnTo>
                <a:lnTo>
                  <a:pt x="2668023" y="2626343"/>
                </a:lnTo>
                <a:lnTo>
                  <a:pt x="2666213" y="2617891"/>
                </a:lnTo>
                <a:lnTo>
                  <a:pt x="2666213" y="2616079"/>
                </a:lnTo>
                <a:lnTo>
                  <a:pt x="2661987" y="2611853"/>
                </a:lnTo>
                <a:lnTo>
                  <a:pt x="2657761" y="2611853"/>
                </a:lnTo>
                <a:lnTo>
                  <a:pt x="2653533" y="2611853"/>
                </a:lnTo>
                <a:lnTo>
                  <a:pt x="2647496" y="2607627"/>
                </a:lnTo>
                <a:lnTo>
                  <a:pt x="2633610" y="2617891"/>
                </a:lnTo>
                <a:lnTo>
                  <a:pt x="2609460" y="2632381"/>
                </a:lnTo>
                <a:lnTo>
                  <a:pt x="2581083" y="2654720"/>
                </a:lnTo>
                <a:lnTo>
                  <a:pt x="2544856" y="2673438"/>
                </a:lnTo>
                <a:lnTo>
                  <a:pt x="2512254" y="2693965"/>
                </a:lnTo>
                <a:lnTo>
                  <a:pt x="2482067" y="2708456"/>
                </a:lnTo>
                <a:lnTo>
                  <a:pt x="2459726" y="2716908"/>
                </a:lnTo>
                <a:lnTo>
                  <a:pt x="2453691" y="2718719"/>
                </a:lnTo>
                <a:lnTo>
                  <a:pt x="2449464" y="2716908"/>
                </a:lnTo>
                <a:lnTo>
                  <a:pt x="2445238" y="2712682"/>
                </a:lnTo>
                <a:lnTo>
                  <a:pt x="2445238" y="2708456"/>
                </a:lnTo>
                <a:lnTo>
                  <a:pt x="2445238" y="2704228"/>
                </a:lnTo>
                <a:lnTo>
                  <a:pt x="2443425" y="2698192"/>
                </a:lnTo>
                <a:lnTo>
                  <a:pt x="2453691" y="2679475"/>
                </a:lnTo>
                <a:lnTo>
                  <a:pt x="2453691" y="2664982"/>
                </a:lnTo>
                <a:lnTo>
                  <a:pt x="2449464" y="2654720"/>
                </a:lnTo>
                <a:lnTo>
                  <a:pt x="2445238" y="2636005"/>
                </a:lnTo>
                <a:lnTo>
                  <a:pt x="2453085" y="2615476"/>
                </a:lnTo>
                <a:lnTo>
                  <a:pt x="2457314" y="2611251"/>
                </a:lnTo>
                <a:lnTo>
                  <a:pt x="2459124" y="2607025"/>
                </a:lnTo>
                <a:lnTo>
                  <a:pt x="2463350" y="2602799"/>
                </a:lnTo>
                <a:lnTo>
                  <a:pt x="2467576" y="2602799"/>
                </a:lnTo>
                <a:lnTo>
                  <a:pt x="2471802" y="2602799"/>
                </a:lnTo>
                <a:lnTo>
                  <a:pt x="2473615" y="2600986"/>
                </a:lnTo>
                <a:lnTo>
                  <a:pt x="2477841" y="2596760"/>
                </a:lnTo>
                <a:lnTo>
                  <a:pt x="2477841" y="2588308"/>
                </a:lnTo>
                <a:lnTo>
                  <a:pt x="2482067" y="2578043"/>
                </a:lnTo>
                <a:lnTo>
                  <a:pt x="2482067" y="2559325"/>
                </a:lnTo>
                <a:lnTo>
                  <a:pt x="2463955" y="2549062"/>
                </a:lnTo>
                <a:lnTo>
                  <a:pt x="2445841" y="2544836"/>
                </a:lnTo>
                <a:lnTo>
                  <a:pt x="2431956" y="2544836"/>
                </a:lnTo>
                <a:lnTo>
                  <a:pt x="2415654" y="2538798"/>
                </a:lnTo>
                <a:lnTo>
                  <a:pt x="2389087" y="2520080"/>
                </a:lnTo>
                <a:lnTo>
                  <a:pt x="2372785" y="2503779"/>
                </a:lnTo>
                <a:lnTo>
                  <a:pt x="2360710" y="2481442"/>
                </a:lnTo>
                <a:lnTo>
                  <a:pt x="2346824" y="2460914"/>
                </a:lnTo>
                <a:lnTo>
                  <a:pt x="2330522" y="2446423"/>
                </a:lnTo>
                <a:lnTo>
                  <a:pt x="2302145" y="2431931"/>
                </a:lnTo>
                <a:close/>
                <a:moveTo>
                  <a:pt x="2977132" y="2395103"/>
                </a:moveTo>
                <a:lnTo>
                  <a:pt x="3003699" y="2396914"/>
                </a:lnTo>
                <a:lnTo>
                  <a:pt x="3019397" y="2401140"/>
                </a:lnTo>
                <a:lnTo>
                  <a:pt x="3041737" y="2409595"/>
                </a:lnTo>
                <a:lnTo>
                  <a:pt x="3041737" y="2425897"/>
                </a:lnTo>
                <a:lnTo>
                  <a:pt x="3033888" y="2425897"/>
                </a:lnTo>
                <a:lnTo>
                  <a:pt x="3027849" y="2430123"/>
                </a:lnTo>
                <a:lnTo>
                  <a:pt x="3019397" y="2430123"/>
                </a:lnTo>
                <a:lnTo>
                  <a:pt x="3013360" y="2430123"/>
                </a:lnTo>
                <a:lnTo>
                  <a:pt x="3003699" y="2433747"/>
                </a:lnTo>
                <a:lnTo>
                  <a:pt x="2995245" y="2423482"/>
                </a:lnTo>
                <a:lnTo>
                  <a:pt x="2991019" y="2419858"/>
                </a:lnTo>
                <a:lnTo>
                  <a:pt x="2989208" y="2411405"/>
                </a:lnTo>
                <a:lnTo>
                  <a:pt x="2984982" y="2405368"/>
                </a:lnTo>
                <a:close/>
                <a:moveTo>
                  <a:pt x="3143170" y="2354046"/>
                </a:moveTo>
                <a:lnTo>
                  <a:pt x="3165508" y="2354046"/>
                </a:lnTo>
                <a:lnTo>
                  <a:pt x="3165508" y="2383026"/>
                </a:lnTo>
                <a:lnTo>
                  <a:pt x="3165508" y="2409592"/>
                </a:lnTo>
                <a:lnTo>
                  <a:pt x="3169734" y="2430120"/>
                </a:lnTo>
                <a:lnTo>
                  <a:pt x="3171547" y="2454270"/>
                </a:lnTo>
                <a:lnTo>
                  <a:pt x="3211998" y="2454270"/>
                </a:lnTo>
                <a:lnTo>
                  <a:pt x="3211998" y="2495325"/>
                </a:lnTo>
                <a:lnTo>
                  <a:pt x="3228301" y="2495325"/>
                </a:lnTo>
                <a:lnTo>
                  <a:pt x="3232527" y="2497138"/>
                </a:lnTo>
                <a:lnTo>
                  <a:pt x="3236753" y="2497138"/>
                </a:lnTo>
                <a:lnTo>
                  <a:pt x="3240374" y="2497138"/>
                </a:lnTo>
                <a:lnTo>
                  <a:pt x="3242790" y="2497138"/>
                </a:lnTo>
                <a:lnTo>
                  <a:pt x="3246413" y="2497138"/>
                </a:lnTo>
                <a:lnTo>
                  <a:pt x="3250639" y="2501364"/>
                </a:lnTo>
                <a:lnTo>
                  <a:pt x="3246413" y="2523702"/>
                </a:lnTo>
                <a:lnTo>
                  <a:pt x="3240374" y="2548457"/>
                </a:lnTo>
                <a:lnTo>
                  <a:pt x="3236753" y="2572606"/>
                </a:lnTo>
                <a:lnTo>
                  <a:pt x="3228301" y="2572606"/>
                </a:lnTo>
                <a:lnTo>
                  <a:pt x="3226488" y="2564759"/>
                </a:lnTo>
                <a:lnTo>
                  <a:pt x="3226488" y="2562343"/>
                </a:lnTo>
                <a:lnTo>
                  <a:pt x="3226488" y="2558721"/>
                </a:lnTo>
                <a:lnTo>
                  <a:pt x="3222262" y="2554494"/>
                </a:lnTo>
                <a:lnTo>
                  <a:pt x="3222262" y="2550269"/>
                </a:lnTo>
                <a:lnTo>
                  <a:pt x="3218036" y="2558721"/>
                </a:lnTo>
                <a:lnTo>
                  <a:pt x="3214413" y="2558721"/>
                </a:lnTo>
                <a:lnTo>
                  <a:pt x="3214413" y="2562343"/>
                </a:lnTo>
                <a:lnTo>
                  <a:pt x="3211998" y="2562343"/>
                </a:lnTo>
                <a:lnTo>
                  <a:pt x="3204150" y="2564759"/>
                </a:lnTo>
                <a:lnTo>
                  <a:pt x="3204150" y="2550269"/>
                </a:lnTo>
                <a:lnTo>
                  <a:pt x="3208376" y="2548457"/>
                </a:lnTo>
                <a:lnTo>
                  <a:pt x="3208376" y="2544229"/>
                </a:lnTo>
                <a:lnTo>
                  <a:pt x="3211998" y="2540004"/>
                </a:lnTo>
                <a:lnTo>
                  <a:pt x="3211998" y="2533967"/>
                </a:lnTo>
                <a:lnTo>
                  <a:pt x="3211998" y="2526118"/>
                </a:lnTo>
                <a:lnTo>
                  <a:pt x="3204150" y="2526118"/>
                </a:lnTo>
                <a:lnTo>
                  <a:pt x="3189659" y="2540004"/>
                </a:lnTo>
                <a:lnTo>
                  <a:pt x="3175773" y="2554494"/>
                </a:lnTo>
                <a:lnTo>
                  <a:pt x="3157658" y="2564759"/>
                </a:lnTo>
                <a:lnTo>
                  <a:pt x="3157658" y="2554494"/>
                </a:lnTo>
                <a:lnTo>
                  <a:pt x="3157658" y="2544229"/>
                </a:lnTo>
                <a:lnTo>
                  <a:pt x="3157658" y="2540004"/>
                </a:lnTo>
                <a:lnTo>
                  <a:pt x="3155243" y="2538193"/>
                </a:lnTo>
                <a:lnTo>
                  <a:pt x="3147395" y="2533967"/>
                </a:lnTo>
                <a:lnTo>
                  <a:pt x="3137131" y="2533967"/>
                </a:lnTo>
                <a:lnTo>
                  <a:pt x="3119019" y="2533967"/>
                </a:lnTo>
                <a:lnTo>
                  <a:pt x="3112980" y="2533967"/>
                </a:lnTo>
                <a:lnTo>
                  <a:pt x="3104528" y="2533967"/>
                </a:lnTo>
                <a:lnTo>
                  <a:pt x="3094868" y="2529741"/>
                </a:lnTo>
                <a:lnTo>
                  <a:pt x="3084603" y="2529741"/>
                </a:lnTo>
                <a:lnTo>
                  <a:pt x="3074340" y="2526118"/>
                </a:lnTo>
                <a:lnTo>
                  <a:pt x="3066490" y="2519476"/>
                </a:lnTo>
                <a:lnTo>
                  <a:pt x="3086415" y="2491099"/>
                </a:lnTo>
                <a:lnTo>
                  <a:pt x="3108754" y="2448234"/>
                </a:lnTo>
                <a:lnTo>
                  <a:pt x="3123245" y="2401140"/>
                </a:lnTo>
                <a:close/>
                <a:moveTo>
                  <a:pt x="2472391" y="2229672"/>
                </a:moveTo>
                <a:lnTo>
                  <a:pt x="2502578" y="2229672"/>
                </a:lnTo>
                <a:lnTo>
                  <a:pt x="2502578" y="2244162"/>
                </a:lnTo>
                <a:lnTo>
                  <a:pt x="2496542" y="2244162"/>
                </a:lnTo>
                <a:lnTo>
                  <a:pt x="2492919" y="2247783"/>
                </a:lnTo>
                <a:lnTo>
                  <a:pt x="2490503" y="2247783"/>
                </a:lnTo>
                <a:lnTo>
                  <a:pt x="2486882" y="2247783"/>
                </a:lnTo>
                <a:lnTo>
                  <a:pt x="2482656" y="2252012"/>
                </a:lnTo>
                <a:lnTo>
                  <a:pt x="2472391" y="2252012"/>
                </a:lnTo>
                <a:close/>
                <a:moveTo>
                  <a:pt x="1043899" y="2213370"/>
                </a:moveTo>
                <a:lnTo>
                  <a:pt x="1057785" y="2213370"/>
                </a:lnTo>
                <a:lnTo>
                  <a:pt x="1063823" y="2215181"/>
                </a:lnTo>
                <a:lnTo>
                  <a:pt x="1072275" y="2219408"/>
                </a:lnTo>
                <a:lnTo>
                  <a:pt x="1081935" y="2219408"/>
                </a:lnTo>
                <a:lnTo>
                  <a:pt x="1096426" y="2219408"/>
                </a:lnTo>
                <a:lnTo>
                  <a:pt x="1100652" y="2247783"/>
                </a:lnTo>
                <a:lnTo>
                  <a:pt x="1106689" y="2270726"/>
                </a:lnTo>
                <a:lnTo>
                  <a:pt x="1110312" y="2299103"/>
                </a:lnTo>
                <a:lnTo>
                  <a:pt x="1096426" y="2299103"/>
                </a:lnTo>
                <a:lnTo>
                  <a:pt x="1088577" y="2287028"/>
                </a:lnTo>
                <a:lnTo>
                  <a:pt x="1081935" y="2280991"/>
                </a:lnTo>
                <a:lnTo>
                  <a:pt x="1072275" y="2272539"/>
                </a:lnTo>
                <a:lnTo>
                  <a:pt x="1063823" y="2266500"/>
                </a:lnTo>
                <a:lnTo>
                  <a:pt x="1057785" y="2256238"/>
                </a:lnTo>
                <a:lnTo>
                  <a:pt x="1049935" y="2244162"/>
                </a:lnTo>
                <a:lnTo>
                  <a:pt x="1045709" y="2238124"/>
                </a:lnTo>
                <a:lnTo>
                  <a:pt x="1043899" y="2229672"/>
                </a:lnTo>
                <a:lnTo>
                  <a:pt x="1043899" y="2223635"/>
                </a:lnTo>
                <a:close/>
                <a:moveTo>
                  <a:pt x="8722502" y="2186807"/>
                </a:moveTo>
                <a:lnTo>
                  <a:pt x="8726728" y="2191033"/>
                </a:lnTo>
                <a:lnTo>
                  <a:pt x="8726728" y="2194656"/>
                </a:lnTo>
                <a:lnTo>
                  <a:pt x="8728538" y="2194656"/>
                </a:lnTo>
                <a:lnTo>
                  <a:pt x="8728538" y="2198882"/>
                </a:lnTo>
                <a:lnTo>
                  <a:pt x="8740614" y="2223635"/>
                </a:lnTo>
                <a:lnTo>
                  <a:pt x="8740614" y="2256239"/>
                </a:lnTo>
                <a:lnTo>
                  <a:pt x="8740614" y="2287031"/>
                </a:lnTo>
                <a:lnTo>
                  <a:pt x="8746652" y="2323860"/>
                </a:lnTo>
                <a:lnTo>
                  <a:pt x="8756915" y="2358276"/>
                </a:lnTo>
                <a:lnTo>
                  <a:pt x="8775029" y="2396916"/>
                </a:lnTo>
                <a:lnTo>
                  <a:pt x="8785292" y="2439783"/>
                </a:lnTo>
                <a:lnTo>
                  <a:pt x="8736993" y="2433744"/>
                </a:lnTo>
                <a:lnTo>
                  <a:pt x="8736993" y="2466347"/>
                </a:lnTo>
                <a:lnTo>
                  <a:pt x="8743029" y="2491103"/>
                </a:lnTo>
                <a:lnTo>
                  <a:pt x="8746652" y="2515857"/>
                </a:lnTo>
                <a:lnTo>
                  <a:pt x="8755104" y="2550270"/>
                </a:lnTo>
                <a:lnTo>
                  <a:pt x="8743029" y="2550270"/>
                </a:lnTo>
                <a:lnTo>
                  <a:pt x="8736993" y="2550270"/>
                </a:lnTo>
                <a:lnTo>
                  <a:pt x="8726728" y="2554497"/>
                </a:lnTo>
                <a:lnTo>
                  <a:pt x="8722502" y="2554497"/>
                </a:lnTo>
                <a:lnTo>
                  <a:pt x="8716463" y="2558725"/>
                </a:lnTo>
                <a:lnTo>
                  <a:pt x="8708616" y="2538195"/>
                </a:lnTo>
                <a:lnTo>
                  <a:pt x="8704388" y="2497140"/>
                </a:lnTo>
                <a:lnTo>
                  <a:pt x="8704388" y="2452461"/>
                </a:lnTo>
                <a:lnTo>
                  <a:pt x="8704388" y="2401141"/>
                </a:lnTo>
                <a:lnTo>
                  <a:pt x="8704388" y="2354047"/>
                </a:lnTo>
                <a:lnTo>
                  <a:pt x="8698351" y="2323860"/>
                </a:lnTo>
                <a:lnTo>
                  <a:pt x="8698351" y="2244164"/>
                </a:lnTo>
                <a:lnTo>
                  <a:pt x="8704388" y="2233901"/>
                </a:lnTo>
                <a:lnTo>
                  <a:pt x="8708616" y="2227862"/>
                </a:lnTo>
                <a:lnTo>
                  <a:pt x="8712237" y="2219410"/>
                </a:lnTo>
                <a:lnTo>
                  <a:pt x="8716463" y="2213373"/>
                </a:lnTo>
                <a:lnTo>
                  <a:pt x="8718276" y="2201297"/>
                </a:lnTo>
                <a:close/>
                <a:moveTo>
                  <a:pt x="4566229" y="2158429"/>
                </a:moveTo>
                <a:lnTo>
                  <a:pt x="4574077" y="2201297"/>
                </a:lnTo>
                <a:lnTo>
                  <a:pt x="4569850" y="2244164"/>
                </a:lnTo>
                <a:lnTo>
                  <a:pt x="4560191" y="2290655"/>
                </a:lnTo>
                <a:lnTo>
                  <a:pt x="4531814" y="2305144"/>
                </a:lnTo>
                <a:lnTo>
                  <a:pt x="4505249" y="2313598"/>
                </a:lnTo>
                <a:lnTo>
                  <a:pt x="4466607" y="2315409"/>
                </a:lnTo>
                <a:lnTo>
                  <a:pt x="4466607" y="2299108"/>
                </a:lnTo>
                <a:lnTo>
                  <a:pt x="4476871" y="2272541"/>
                </a:lnTo>
                <a:lnTo>
                  <a:pt x="4476871" y="2241748"/>
                </a:lnTo>
                <a:lnTo>
                  <a:pt x="4475059" y="2204919"/>
                </a:lnTo>
                <a:lnTo>
                  <a:pt x="4494984" y="2186807"/>
                </a:lnTo>
                <a:lnTo>
                  <a:pt x="4513096" y="2172315"/>
                </a:lnTo>
                <a:lnTo>
                  <a:pt x="4533626" y="2162052"/>
                </a:lnTo>
                <a:close/>
                <a:moveTo>
                  <a:pt x="5072780" y="2102884"/>
                </a:moveTo>
                <a:lnTo>
                  <a:pt x="5078819" y="2108921"/>
                </a:lnTo>
                <a:lnTo>
                  <a:pt x="5083045" y="2113148"/>
                </a:lnTo>
                <a:lnTo>
                  <a:pt x="5086666" y="2117375"/>
                </a:lnTo>
                <a:lnTo>
                  <a:pt x="5086666" y="2123411"/>
                </a:lnTo>
                <a:lnTo>
                  <a:pt x="5086666" y="2131863"/>
                </a:lnTo>
                <a:lnTo>
                  <a:pt x="5089082" y="2141525"/>
                </a:lnTo>
                <a:lnTo>
                  <a:pt x="5086666" y="2148164"/>
                </a:lnTo>
                <a:lnTo>
                  <a:pt x="5083045" y="2151788"/>
                </a:lnTo>
                <a:lnTo>
                  <a:pt x="5083045" y="2156013"/>
                </a:lnTo>
                <a:lnTo>
                  <a:pt x="5083045" y="2158429"/>
                </a:lnTo>
                <a:lnTo>
                  <a:pt x="5083045" y="2162052"/>
                </a:lnTo>
                <a:lnTo>
                  <a:pt x="5078819" y="2166278"/>
                </a:lnTo>
                <a:lnTo>
                  <a:pt x="5074591" y="2170504"/>
                </a:lnTo>
                <a:lnTo>
                  <a:pt x="5072780" y="2170504"/>
                </a:lnTo>
                <a:lnTo>
                  <a:pt x="5068554" y="2170504"/>
                </a:lnTo>
                <a:lnTo>
                  <a:pt x="5064328" y="2172315"/>
                </a:lnTo>
                <a:lnTo>
                  <a:pt x="5058289" y="2172315"/>
                </a:lnTo>
                <a:lnTo>
                  <a:pt x="5046213" y="2148164"/>
                </a:lnTo>
                <a:lnTo>
                  <a:pt x="5040176" y="2137902"/>
                </a:lnTo>
                <a:lnTo>
                  <a:pt x="5040176" y="2133676"/>
                </a:lnTo>
                <a:lnTo>
                  <a:pt x="5044402" y="2131863"/>
                </a:lnTo>
                <a:lnTo>
                  <a:pt x="5058289" y="2123411"/>
                </a:lnTo>
                <a:close/>
                <a:moveTo>
                  <a:pt x="5234588" y="2023187"/>
                </a:moveTo>
                <a:lnTo>
                  <a:pt x="5244853" y="2027414"/>
                </a:lnTo>
                <a:lnTo>
                  <a:pt x="5249079" y="2027414"/>
                </a:lnTo>
                <a:lnTo>
                  <a:pt x="5252703" y="2027414"/>
                </a:lnTo>
                <a:lnTo>
                  <a:pt x="5255116" y="2031640"/>
                </a:lnTo>
                <a:lnTo>
                  <a:pt x="5259343" y="2031640"/>
                </a:lnTo>
                <a:lnTo>
                  <a:pt x="5252703" y="2041904"/>
                </a:lnTo>
                <a:lnTo>
                  <a:pt x="5249079" y="2052167"/>
                </a:lnTo>
                <a:lnTo>
                  <a:pt x="5244853" y="2062432"/>
                </a:lnTo>
                <a:lnTo>
                  <a:pt x="5238814" y="2074507"/>
                </a:lnTo>
                <a:lnTo>
                  <a:pt x="5226738" y="2080544"/>
                </a:lnTo>
                <a:lnTo>
                  <a:pt x="5226738" y="2070281"/>
                </a:lnTo>
                <a:lnTo>
                  <a:pt x="5224325" y="2070281"/>
                </a:lnTo>
                <a:lnTo>
                  <a:pt x="5224325" y="2066055"/>
                </a:lnTo>
                <a:lnTo>
                  <a:pt x="5224325" y="2062432"/>
                </a:lnTo>
                <a:lnTo>
                  <a:pt x="5220701" y="2055790"/>
                </a:lnTo>
                <a:lnTo>
                  <a:pt x="5226738" y="2047941"/>
                </a:lnTo>
                <a:lnTo>
                  <a:pt x="5230966" y="2041904"/>
                </a:lnTo>
                <a:lnTo>
                  <a:pt x="5234588" y="2033452"/>
                </a:lnTo>
                <a:close/>
                <a:moveTo>
                  <a:pt x="498707" y="2017150"/>
                </a:moveTo>
                <a:lnTo>
                  <a:pt x="508973" y="2033451"/>
                </a:lnTo>
                <a:lnTo>
                  <a:pt x="508973" y="2047942"/>
                </a:lnTo>
                <a:lnTo>
                  <a:pt x="498707" y="2066054"/>
                </a:lnTo>
                <a:lnTo>
                  <a:pt x="484218" y="2076318"/>
                </a:lnTo>
                <a:lnTo>
                  <a:pt x="470331" y="2084771"/>
                </a:lnTo>
                <a:lnTo>
                  <a:pt x="466103" y="2088996"/>
                </a:lnTo>
                <a:lnTo>
                  <a:pt x="460066" y="2080544"/>
                </a:lnTo>
                <a:lnTo>
                  <a:pt x="455840" y="2074506"/>
                </a:lnTo>
                <a:lnTo>
                  <a:pt x="452217" y="2062431"/>
                </a:lnTo>
                <a:lnTo>
                  <a:pt x="452217" y="2052168"/>
                </a:lnTo>
                <a:lnTo>
                  <a:pt x="447991" y="2041903"/>
                </a:lnTo>
                <a:lnTo>
                  <a:pt x="473953" y="2031641"/>
                </a:lnTo>
                <a:lnTo>
                  <a:pt x="480595" y="2027415"/>
                </a:lnTo>
                <a:lnTo>
                  <a:pt x="490255" y="2023187"/>
                </a:lnTo>
                <a:close/>
                <a:moveTo>
                  <a:pt x="5362585" y="1970057"/>
                </a:moveTo>
                <a:lnTo>
                  <a:pt x="5390964" y="1984548"/>
                </a:lnTo>
                <a:lnTo>
                  <a:pt x="5390964" y="1994812"/>
                </a:lnTo>
                <a:lnTo>
                  <a:pt x="5382509" y="1994812"/>
                </a:lnTo>
                <a:lnTo>
                  <a:pt x="5380698" y="1999039"/>
                </a:lnTo>
                <a:lnTo>
                  <a:pt x="5372849" y="2002661"/>
                </a:lnTo>
                <a:lnTo>
                  <a:pt x="5368622" y="2009303"/>
                </a:lnTo>
                <a:lnTo>
                  <a:pt x="5362585" y="2005077"/>
                </a:lnTo>
                <a:lnTo>
                  <a:pt x="5358357" y="2005077"/>
                </a:lnTo>
                <a:lnTo>
                  <a:pt x="5354131" y="2002661"/>
                </a:lnTo>
                <a:lnTo>
                  <a:pt x="5352320" y="2002661"/>
                </a:lnTo>
                <a:lnTo>
                  <a:pt x="5352320" y="1994812"/>
                </a:lnTo>
                <a:lnTo>
                  <a:pt x="5352320" y="1988775"/>
                </a:lnTo>
                <a:lnTo>
                  <a:pt x="5352320" y="1984548"/>
                </a:lnTo>
                <a:lnTo>
                  <a:pt x="5354131" y="1976094"/>
                </a:lnTo>
                <a:close/>
                <a:moveTo>
                  <a:pt x="4604263" y="1951943"/>
                </a:moveTo>
                <a:lnTo>
                  <a:pt x="4641094" y="1956169"/>
                </a:lnTo>
                <a:lnTo>
                  <a:pt x="4669471" y="1962208"/>
                </a:lnTo>
                <a:lnTo>
                  <a:pt x="4661016" y="1976094"/>
                </a:lnTo>
                <a:lnTo>
                  <a:pt x="4657396" y="1988772"/>
                </a:lnTo>
                <a:lnTo>
                  <a:pt x="4651357" y="1999036"/>
                </a:lnTo>
                <a:lnTo>
                  <a:pt x="4642905" y="2009299"/>
                </a:lnTo>
                <a:lnTo>
                  <a:pt x="4661016" y="2009299"/>
                </a:lnTo>
                <a:lnTo>
                  <a:pt x="4669471" y="2002659"/>
                </a:lnTo>
                <a:lnTo>
                  <a:pt x="4671281" y="1999036"/>
                </a:lnTo>
                <a:lnTo>
                  <a:pt x="4679734" y="1994810"/>
                </a:lnTo>
                <a:lnTo>
                  <a:pt x="4689394" y="1994810"/>
                </a:lnTo>
                <a:lnTo>
                  <a:pt x="4689394" y="2009299"/>
                </a:lnTo>
                <a:lnTo>
                  <a:pt x="4699658" y="2033450"/>
                </a:lnTo>
                <a:lnTo>
                  <a:pt x="4693619" y="2055790"/>
                </a:lnTo>
                <a:lnTo>
                  <a:pt x="4683357" y="2074507"/>
                </a:lnTo>
                <a:lnTo>
                  <a:pt x="4675508" y="2088996"/>
                </a:lnTo>
                <a:lnTo>
                  <a:pt x="4693619" y="2105297"/>
                </a:lnTo>
                <a:lnTo>
                  <a:pt x="4711734" y="2131863"/>
                </a:lnTo>
                <a:lnTo>
                  <a:pt x="4736487" y="2158429"/>
                </a:lnTo>
                <a:lnTo>
                  <a:pt x="4756411" y="2191032"/>
                </a:lnTo>
                <a:lnTo>
                  <a:pt x="4774524" y="2227861"/>
                </a:lnTo>
                <a:lnTo>
                  <a:pt x="4789014" y="2258048"/>
                </a:lnTo>
                <a:lnTo>
                  <a:pt x="4793240" y="2284614"/>
                </a:lnTo>
                <a:lnTo>
                  <a:pt x="4784789" y="2309367"/>
                </a:lnTo>
                <a:lnTo>
                  <a:pt x="4768487" y="2323858"/>
                </a:lnTo>
                <a:lnTo>
                  <a:pt x="4746147" y="2337744"/>
                </a:lnTo>
                <a:lnTo>
                  <a:pt x="4711734" y="2352236"/>
                </a:lnTo>
                <a:lnTo>
                  <a:pt x="4669471" y="2362498"/>
                </a:lnTo>
                <a:lnTo>
                  <a:pt x="4630830" y="2372763"/>
                </a:lnTo>
                <a:lnTo>
                  <a:pt x="4598227" y="2376989"/>
                </a:lnTo>
                <a:lnTo>
                  <a:pt x="4598227" y="2368537"/>
                </a:lnTo>
                <a:lnTo>
                  <a:pt x="4618755" y="2337744"/>
                </a:lnTo>
                <a:lnTo>
                  <a:pt x="4636866" y="2305141"/>
                </a:lnTo>
                <a:lnTo>
                  <a:pt x="4626604" y="2305141"/>
                </a:lnTo>
                <a:lnTo>
                  <a:pt x="4618755" y="2305141"/>
                </a:lnTo>
                <a:lnTo>
                  <a:pt x="4612718" y="2300916"/>
                </a:lnTo>
                <a:lnTo>
                  <a:pt x="4612718" y="2299103"/>
                </a:lnTo>
                <a:lnTo>
                  <a:pt x="4608489" y="2294877"/>
                </a:lnTo>
                <a:lnTo>
                  <a:pt x="4608489" y="2287028"/>
                </a:lnTo>
                <a:lnTo>
                  <a:pt x="4604263" y="2276765"/>
                </a:lnTo>
                <a:lnTo>
                  <a:pt x="4630830" y="2270726"/>
                </a:lnTo>
                <a:lnTo>
                  <a:pt x="4622980" y="2262274"/>
                </a:lnTo>
                <a:lnTo>
                  <a:pt x="4622980" y="2258048"/>
                </a:lnTo>
                <a:lnTo>
                  <a:pt x="4618755" y="2256237"/>
                </a:lnTo>
                <a:lnTo>
                  <a:pt x="4618755" y="2252011"/>
                </a:lnTo>
                <a:lnTo>
                  <a:pt x="4622980" y="2244162"/>
                </a:lnTo>
                <a:lnTo>
                  <a:pt x="4626604" y="2229672"/>
                </a:lnTo>
                <a:lnTo>
                  <a:pt x="4636866" y="2219409"/>
                </a:lnTo>
                <a:lnTo>
                  <a:pt x="4642905" y="2213370"/>
                </a:lnTo>
                <a:lnTo>
                  <a:pt x="4657396" y="2204918"/>
                </a:lnTo>
                <a:lnTo>
                  <a:pt x="4669471" y="2198879"/>
                </a:lnTo>
                <a:lnTo>
                  <a:pt x="4665243" y="2191032"/>
                </a:lnTo>
                <a:lnTo>
                  <a:pt x="4665243" y="2186804"/>
                </a:lnTo>
                <a:lnTo>
                  <a:pt x="4661016" y="2184993"/>
                </a:lnTo>
                <a:lnTo>
                  <a:pt x="4661016" y="2180767"/>
                </a:lnTo>
                <a:lnTo>
                  <a:pt x="4657396" y="2172315"/>
                </a:lnTo>
                <a:lnTo>
                  <a:pt x="4654980" y="2172315"/>
                </a:lnTo>
                <a:lnTo>
                  <a:pt x="4654980" y="2170502"/>
                </a:lnTo>
                <a:lnTo>
                  <a:pt x="4651357" y="2170502"/>
                </a:lnTo>
                <a:lnTo>
                  <a:pt x="4642905" y="2166276"/>
                </a:lnTo>
                <a:lnTo>
                  <a:pt x="4636866" y="2162050"/>
                </a:lnTo>
                <a:lnTo>
                  <a:pt x="4632640" y="2162050"/>
                </a:lnTo>
                <a:lnTo>
                  <a:pt x="4626604" y="2162050"/>
                </a:lnTo>
                <a:lnTo>
                  <a:pt x="4618755" y="2158429"/>
                </a:lnTo>
                <a:lnTo>
                  <a:pt x="4612718" y="2158429"/>
                </a:lnTo>
                <a:lnTo>
                  <a:pt x="4612718" y="2156013"/>
                </a:lnTo>
                <a:lnTo>
                  <a:pt x="4608489" y="2151788"/>
                </a:lnTo>
                <a:lnTo>
                  <a:pt x="4608489" y="2148165"/>
                </a:lnTo>
                <a:lnTo>
                  <a:pt x="4608489" y="2141523"/>
                </a:lnTo>
                <a:lnTo>
                  <a:pt x="4604263" y="2133674"/>
                </a:lnTo>
                <a:lnTo>
                  <a:pt x="4608489" y="2131863"/>
                </a:lnTo>
                <a:lnTo>
                  <a:pt x="4608489" y="2127637"/>
                </a:lnTo>
                <a:lnTo>
                  <a:pt x="4612718" y="2123411"/>
                </a:lnTo>
                <a:lnTo>
                  <a:pt x="4612718" y="2119185"/>
                </a:lnTo>
                <a:lnTo>
                  <a:pt x="4612718" y="2113146"/>
                </a:lnTo>
                <a:lnTo>
                  <a:pt x="4604263" y="2113146"/>
                </a:lnTo>
                <a:lnTo>
                  <a:pt x="4602453" y="2119185"/>
                </a:lnTo>
                <a:lnTo>
                  <a:pt x="4602453" y="2123411"/>
                </a:lnTo>
                <a:lnTo>
                  <a:pt x="4602453" y="2127637"/>
                </a:lnTo>
                <a:lnTo>
                  <a:pt x="4598227" y="2127637"/>
                </a:lnTo>
                <a:lnTo>
                  <a:pt x="4594603" y="2131863"/>
                </a:lnTo>
                <a:lnTo>
                  <a:pt x="4590377" y="2133674"/>
                </a:lnTo>
                <a:lnTo>
                  <a:pt x="4584341" y="2098656"/>
                </a:lnTo>
                <a:lnTo>
                  <a:pt x="4575886" y="2066053"/>
                </a:lnTo>
                <a:lnTo>
                  <a:pt x="4574076" y="2041904"/>
                </a:lnTo>
                <a:lnTo>
                  <a:pt x="4580113" y="2023187"/>
                </a:lnTo>
                <a:lnTo>
                  <a:pt x="4590377" y="2005073"/>
                </a:lnTo>
                <a:lnTo>
                  <a:pt x="4602453" y="1984546"/>
                </a:lnTo>
                <a:close/>
                <a:moveTo>
                  <a:pt x="58565" y="1878288"/>
                </a:moveTo>
                <a:lnTo>
                  <a:pt x="99019" y="1878288"/>
                </a:lnTo>
                <a:lnTo>
                  <a:pt x="99019" y="1892778"/>
                </a:lnTo>
                <a:lnTo>
                  <a:pt x="91169" y="1892778"/>
                </a:lnTo>
                <a:lnTo>
                  <a:pt x="91169" y="1898814"/>
                </a:lnTo>
                <a:lnTo>
                  <a:pt x="80904" y="1894589"/>
                </a:lnTo>
                <a:lnTo>
                  <a:pt x="73056" y="1888552"/>
                </a:lnTo>
                <a:lnTo>
                  <a:pt x="67017" y="1884324"/>
                </a:lnTo>
                <a:close/>
                <a:moveTo>
                  <a:pt x="2511033" y="1765986"/>
                </a:moveTo>
                <a:lnTo>
                  <a:pt x="2521296" y="1774438"/>
                </a:lnTo>
                <a:lnTo>
                  <a:pt x="2530955" y="1784098"/>
                </a:lnTo>
                <a:lnTo>
                  <a:pt x="2539410" y="1798589"/>
                </a:lnTo>
                <a:lnTo>
                  <a:pt x="2543636" y="1813080"/>
                </a:lnTo>
                <a:lnTo>
                  <a:pt x="2535184" y="1813080"/>
                </a:lnTo>
                <a:lnTo>
                  <a:pt x="2529145" y="1817306"/>
                </a:lnTo>
                <a:lnTo>
                  <a:pt x="2524919" y="1817306"/>
                </a:lnTo>
                <a:lnTo>
                  <a:pt x="2515259" y="1820929"/>
                </a:lnTo>
                <a:lnTo>
                  <a:pt x="2502578" y="1820929"/>
                </a:lnTo>
                <a:lnTo>
                  <a:pt x="2502578" y="1813080"/>
                </a:lnTo>
                <a:lnTo>
                  <a:pt x="2500768" y="1813080"/>
                </a:lnTo>
                <a:lnTo>
                  <a:pt x="2500768" y="1808854"/>
                </a:lnTo>
                <a:lnTo>
                  <a:pt x="2496542" y="1807041"/>
                </a:lnTo>
                <a:lnTo>
                  <a:pt x="2500768" y="1798589"/>
                </a:lnTo>
                <a:lnTo>
                  <a:pt x="2500768" y="1794363"/>
                </a:lnTo>
                <a:lnTo>
                  <a:pt x="2500768" y="1792552"/>
                </a:lnTo>
                <a:lnTo>
                  <a:pt x="2502578" y="1788326"/>
                </a:lnTo>
                <a:close/>
                <a:moveTo>
                  <a:pt x="2450055" y="1741234"/>
                </a:moveTo>
                <a:lnTo>
                  <a:pt x="2458507" y="1749686"/>
                </a:lnTo>
                <a:lnTo>
                  <a:pt x="2462129" y="1753912"/>
                </a:lnTo>
                <a:lnTo>
                  <a:pt x="2462129" y="1755725"/>
                </a:lnTo>
                <a:lnTo>
                  <a:pt x="2464545" y="1764177"/>
                </a:lnTo>
                <a:lnTo>
                  <a:pt x="2464545" y="1770214"/>
                </a:lnTo>
                <a:lnTo>
                  <a:pt x="2464545" y="1780479"/>
                </a:lnTo>
                <a:lnTo>
                  <a:pt x="2458507" y="1780479"/>
                </a:lnTo>
                <a:lnTo>
                  <a:pt x="2458507" y="1788328"/>
                </a:lnTo>
                <a:lnTo>
                  <a:pt x="2444016" y="1784102"/>
                </a:lnTo>
                <a:lnTo>
                  <a:pt x="2430130" y="1780479"/>
                </a:lnTo>
                <a:lnTo>
                  <a:pt x="2419865" y="1774442"/>
                </a:lnTo>
                <a:lnTo>
                  <a:pt x="2411413" y="1774442"/>
                </a:lnTo>
                <a:lnTo>
                  <a:pt x="2411413" y="1765987"/>
                </a:lnTo>
                <a:lnTo>
                  <a:pt x="2425904" y="1759951"/>
                </a:lnTo>
                <a:lnTo>
                  <a:pt x="2439790" y="1753912"/>
                </a:lnTo>
                <a:close/>
                <a:moveTo>
                  <a:pt x="2606426" y="1677838"/>
                </a:moveTo>
                <a:lnTo>
                  <a:pt x="2614276" y="1682064"/>
                </a:lnTo>
                <a:lnTo>
                  <a:pt x="2616089" y="1684480"/>
                </a:lnTo>
                <a:lnTo>
                  <a:pt x="2620315" y="1688103"/>
                </a:lnTo>
                <a:lnTo>
                  <a:pt x="2628768" y="1688103"/>
                </a:lnTo>
                <a:lnTo>
                  <a:pt x="2628768" y="1692329"/>
                </a:lnTo>
                <a:lnTo>
                  <a:pt x="2628768" y="1696555"/>
                </a:lnTo>
                <a:lnTo>
                  <a:pt x="2624542" y="1698366"/>
                </a:lnTo>
                <a:lnTo>
                  <a:pt x="2620315" y="1702592"/>
                </a:lnTo>
                <a:lnTo>
                  <a:pt x="2616089" y="1706818"/>
                </a:lnTo>
                <a:lnTo>
                  <a:pt x="2614276" y="1706818"/>
                </a:lnTo>
                <a:lnTo>
                  <a:pt x="2610050" y="1711045"/>
                </a:lnTo>
                <a:lnTo>
                  <a:pt x="2606426" y="1711045"/>
                </a:lnTo>
                <a:lnTo>
                  <a:pt x="2600389" y="1711045"/>
                </a:lnTo>
                <a:lnTo>
                  <a:pt x="2600389" y="1698366"/>
                </a:lnTo>
                <a:lnTo>
                  <a:pt x="2600389" y="1692329"/>
                </a:lnTo>
                <a:lnTo>
                  <a:pt x="2602200" y="1688103"/>
                </a:lnTo>
                <a:close/>
                <a:moveTo>
                  <a:pt x="0" y="1639197"/>
                </a:moveTo>
                <a:lnTo>
                  <a:pt x="34413" y="1645234"/>
                </a:lnTo>
                <a:lnTo>
                  <a:pt x="58564" y="1655498"/>
                </a:lnTo>
                <a:lnTo>
                  <a:pt x="77281" y="1677838"/>
                </a:lnTo>
                <a:lnTo>
                  <a:pt x="70640" y="1684478"/>
                </a:lnTo>
                <a:lnTo>
                  <a:pt x="62790" y="1684478"/>
                </a:lnTo>
                <a:lnTo>
                  <a:pt x="58564" y="1688101"/>
                </a:lnTo>
                <a:lnTo>
                  <a:pt x="56753" y="1692327"/>
                </a:lnTo>
                <a:lnTo>
                  <a:pt x="44678" y="1696553"/>
                </a:lnTo>
                <a:lnTo>
                  <a:pt x="38642" y="1688101"/>
                </a:lnTo>
                <a:lnTo>
                  <a:pt x="28377" y="1682064"/>
                </a:lnTo>
                <a:lnTo>
                  <a:pt x="20528" y="1674215"/>
                </a:lnTo>
                <a:lnTo>
                  <a:pt x="10265" y="1669989"/>
                </a:lnTo>
                <a:lnTo>
                  <a:pt x="6037" y="1668176"/>
                </a:lnTo>
                <a:lnTo>
                  <a:pt x="0" y="1659724"/>
                </a:lnTo>
                <a:lnTo>
                  <a:pt x="0" y="1653688"/>
                </a:lnTo>
                <a:close/>
                <a:moveTo>
                  <a:pt x="2387262" y="1553464"/>
                </a:moveTo>
                <a:lnTo>
                  <a:pt x="2387262" y="1569765"/>
                </a:lnTo>
                <a:lnTo>
                  <a:pt x="2391488" y="1578218"/>
                </a:lnTo>
                <a:lnTo>
                  <a:pt x="2393301" y="1584256"/>
                </a:lnTo>
                <a:lnTo>
                  <a:pt x="2393301" y="1596332"/>
                </a:lnTo>
                <a:lnTo>
                  <a:pt x="2393301" y="1610821"/>
                </a:lnTo>
                <a:lnTo>
                  <a:pt x="2433751" y="1610821"/>
                </a:lnTo>
                <a:lnTo>
                  <a:pt x="2468167" y="1649463"/>
                </a:lnTo>
                <a:lnTo>
                  <a:pt x="2502581" y="1688102"/>
                </a:lnTo>
                <a:lnTo>
                  <a:pt x="2502581" y="1692331"/>
                </a:lnTo>
                <a:lnTo>
                  <a:pt x="2500770" y="1696557"/>
                </a:lnTo>
                <a:lnTo>
                  <a:pt x="2500770" y="1698367"/>
                </a:lnTo>
                <a:lnTo>
                  <a:pt x="2496544" y="1702594"/>
                </a:lnTo>
                <a:lnTo>
                  <a:pt x="2490505" y="1711046"/>
                </a:lnTo>
                <a:lnTo>
                  <a:pt x="2486884" y="1712859"/>
                </a:lnTo>
                <a:lnTo>
                  <a:pt x="2482658" y="1717085"/>
                </a:lnTo>
                <a:lnTo>
                  <a:pt x="2478430" y="1717085"/>
                </a:lnTo>
                <a:lnTo>
                  <a:pt x="2468167" y="1717085"/>
                </a:lnTo>
                <a:lnTo>
                  <a:pt x="2458507" y="1721311"/>
                </a:lnTo>
                <a:lnTo>
                  <a:pt x="2458507" y="1711046"/>
                </a:lnTo>
                <a:lnTo>
                  <a:pt x="2458507" y="1698367"/>
                </a:lnTo>
                <a:lnTo>
                  <a:pt x="2458507" y="1692331"/>
                </a:lnTo>
                <a:lnTo>
                  <a:pt x="2458507" y="1688102"/>
                </a:lnTo>
                <a:lnTo>
                  <a:pt x="2450053" y="1682066"/>
                </a:lnTo>
                <a:lnTo>
                  <a:pt x="2444016" y="1677840"/>
                </a:lnTo>
                <a:lnTo>
                  <a:pt x="2433751" y="1669991"/>
                </a:lnTo>
                <a:lnTo>
                  <a:pt x="2421677" y="1698367"/>
                </a:lnTo>
                <a:lnTo>
                  <a:pt x="2401753" y="1717085"/>
                </a:lnTo>
                <a:lnTo>
                  <a:pt x="2373376" y="1727348"/>
                </a:lnTo>
                <a:lnTo>
                  <a:pt x="2373376" y="1717085"/>
                </a:lnTo>
                <a:lnTo>
                  <a:pt x="2373376" y="1711046"/>
                </a:lnTo>
                <a:lnTo>
                  <a:pt x="2376999" y="1702594"/>
                </a:lnTo>
                <a:lnTo>
                  <a:pt x="2373376" y="1696557"/>
                </a:lnTo>
                <a:lnTo>
                  <a:pt x="2369149" y="1688102"/>
                </a:lnTo>
                <a:lnTo>
                  <a:pt x="2364923" y="1677840"/>
                </a:lnTo>
                <a:lnTo>
                  <a:pt x="2354659" y="1674217"/>
                </a:lnTo>
                <a:lnTo>
                  <a:pt x="2348622" y="1669991"/>
                </a:lnTo>
                <a:lnTo>
                  <a:pt x="2340772" y="1669991"/>
                </a:lnTo>
                <a:lnTo>
                  <a:pt x="2334734" y="1668180"/>
                </a:lnTo>
                <a:lnTo>
                  <a:pt x="2330508" y="1668180"/>
                </a:lnTo>
                <a:lnTo>
                  <a:pt x="2322658" y="1663954"/>
                </a:lnTo>
                <a:lnTo>
                  <a:pt x="2316622" y="1655499"/>
                </a:lnTo>
                <a:lnTo>
                  <a:pt x="2336546" y="1631350"/>
                </a:lnTo>
                <a:lnTo>
                  <a:pt x="2351035" y="1602369"/>
                </a:lnTo>
                <a:lnTo>
                  <a:pt x="2364923" y="1573992"/>
                </a:lnTo>
                <a:close/>
                <a:moveTo>
                  <a:pt x="4357324" y="1492482"/>
                </a:moveTo>
                <a:lnTo>
                  <a:pt x="4361550" y="1500331"/>
                </a:lnTo>
                <a:lnTo>
                  <a:pt x="4365174" y="1506368"/>
                </a:lnTo>
                <a:lnTo>
                  <a:pt x="4367589" y="1510594"/>
                </a:lnTo>
                <a:lnTo>
                  <a:pt x="4367589" y="1516633"/>
                </a:lnTo>
                <a:lnTo>
                  <a:pt x="4371210" y="1525085"/>
                </a:lnTo>
                <a:lnTo>
                  <a:pt x="4371210" y="1538971"/>
                </a:lnTo>
                <a:lnTo>
                  <a:pt x="4371210" y="1549236"/>
                </a:lnTo>
                <a:lnTo>
                  <a:pt x="4375436" y="1578215"/>
                </a:lnTo>
                <a:lnTo>
                  <a:pt x="4379664" y="1610818"/>
                </a:lnTo>
                <a:lnTo>
                  <a:pt x="4379664" y="1639195"/>
                </a:lnTo>
                <a:lnTo>
                  <a:pt x="4339212" y="1659723"/>
                </a:lnTo>
                <a:lnTo>
                  <a:pt x="4294534" y="1677837"/>
                </a:lnTo>
                <a:lnTo>
                  <a:pt x="4251666" y="1698364"/>
                </a:lnTo>
                <a:lnTo>
                  <a:pt x="4215441" y="1727344"/>
                </a:lnTo>
                <a:lnTo>
                  <a:pt x="4205178" y="1721307"/>
                </a:lnTo>
                <a:lnTo>
                  <a:pt x="4187064" y="1712855"/>
                </a:lnTo>
                <a:lnTo>
                  <a:pt x="4162913" y="1698364"/>
                </a:lnTo>
                <a:lnTo>
                  <a:pt x="4142386" y="1688100"/>
                </a:lnTo>
                <a:lnTo>
                  <a:pt x="4124274" y="1677837"/>
                </a:lnTo>
                <a:lnTo>
                  <a:pt x="4115822" y="1669987"/>
                </a:lnTo>
                <a:lnTo>
                  <a:pt x="4120048" y="1668177"/>
                </a:lnTo>
                <a:lnTo>
                  <a:pt x="4124274" y="1663951"/>
                </a:lnTo>
                <a:lnTo>
                  <a:pt x="4128500" y="1659723"/>
                </a:lnTo>
                <a:lnTo>
                  <a:pt x="4128500" y="1655497"/>
                </a:lnTo>
                <a:lnTo>
                  <a:pt x="4130310" y="1649460"/>
                </a:lnTo>
                <a:lnTo>
                  <a:pt x="4120048" y="1641611"/>
                </a:lnTo>
                <a:lnTo>
                  <a:pt x="4106160" y="1639195"/>
                </a:lnTo>
                <a:lnTo>
                  <a:pt x="4095897" y="1631348"/>
                </a:lnTo>
                <a:lnTo>
                  <a:pt x="4085632" y="1625309"/>
                </a:lnTo>
                <a:lnTo>
                  <a:pt x="4091671" y="1625309"/>
                </a:lnTo>
                <a:lnTo>
                  <a:pt x="4100123" y="1616857"/>
                </a:lnTo>
                <a:lnTo>
                  <a:pt x="4101934" y="1612631"/>
                </a:lnTo>
                <a:lnTo>
                  <a:pt x="4106160" y="1612631"/>
                </a:lnTo>
                <a:lnTo>
                  <a:pt x="4109783" y="1610818"/>
                </a:lnTo>
                <a:lnTo>
                  <a:pt x="4120048" y="1610818"/>
                </a:lnTo>
                <a:lnTo>
                  <a:pt x="4130310" y="1610818"/>
                </a:lnTo>
                <a:lnTo>
                  <a:pt x="4130310" y="1584254"/>
                </a:lnTo>
                <a:lnTo>
                  <a:pt x="4077785" y="1584254"/>
                </a:lnTo>
                <a:lnTo>
                  <a:pt x="4067520" y="1563727"/>
                </a:lnTo>
                <a:lnTo>
                  <a:pt x="4085632" y="1549236"/>
                </a:lnTo>
                <a:lnTo>
                  <a:pt x="4100123" y="1535350"/>
                </a:lnTo>
                <a:lnTo>
                  <a:pt x="4115822" y="1529311"/>
                </a:lnTo>
                <a:lnTo>
                  <a:pt x="4144198" y="1520859"/>
                </a:lnTo>
                <a:lnTo>
                  <a:pt x="4156877" y="1531124"/>
                </a:lnTo>
                <a:lnTo>
                  <a:pt x="4162913" y="1543197"/>
                </a:lnTo>
                <a:lnTo>
                  <a:pt x="4170763" y="1549236"/>
                </a:lnTo>
                <a:lnTo>
                  <a:pt x="4176801" y="1563727"/>
                </a:lnTo>
                <a:lnTo>
                  <a:pt x="4199139" y="1545613"/>
                </a:lnTo>
                <a:lnTo>
                  <a:pt x="4219667" y="1531124"/>
                </a:lnTo>
                <a:lnTo>
                  <a:pt x="4248044" y="1520859"/>
                </a:lnTo>
                <a:lnTo>
                  <a:pt x="4251666" y="1531124"/>
                </a:lnTo>
                <a:lnTo>
                  <a:pt x="4257703" y="1535350"/>
                </a:lnTo>
                <a:lnTo>
                  <a:pt x="4257703" y="1538971"/>
                </a:lnTo>
                <a:lnTo>
                  <a:pt x="4261931" y="1538971"/>
                </a:lnTo>
                <a:lnTo>
                  <a:pt x="4266157" y="1538971"/>
                </a:lnTo>
                <a:lnTo>
                  <a:pt x="4272194" y="1538971"/>
                </a:lnTo>
                <a:lnTo>
                  <a:pt x="4290306" y="1529311"/>
                </a:lnTo>
                <a:lnTo>
                  <a:pt x="4300571" y="1516633"/>
                </a:lnTo>
                <a:lnTo>
                  <a:pt x="4314457" y="1506368"/>
                </a:lnTo>
                <a:lnTo>
                  <a:pt x="4328947" y="1496105"/>
                </a:lnTo>
                <a:close/>
                <a:moveTo>
                  <a:pt x="2638425" y="1363281"/>
                </a:moveTo>
                <a:lnTo>
                  <a:pt x="2644464" y="1367507"/>
                </a:lnTo>
                <a:lnTo>
                  <a:pt x="2648690" y="1371733"/>
                </a:lnTo>
                <a:lnTo>
                  <a:pt x="2652916" y="1371733"/>
                </a:lnTo>
                <a:lnTo>
                  <a:pt x="2657142" y="1373546"/>
                </a:lnTo>
                <a:lnTo>
                  <a:pt x="2657142" y="1377772"/>
                </a:lnTo>
                <a:lnTo>
                  <a:pt x="2657142" y="1381998"/>
                </a:lnTo>
                <a:lnTo>
                  <a:pt x="2658955" y="1388035"/>
                </a:lnTo>
                <a:lnTo>
                  <a:pt x="2666802" y="1400111"/>
                </a:lnTo>
                <a:lnTo>
                  <a:pt x="2671028" y="1410376"/>
                </a:lnTo>
                <a:lnTo>
                  <a:pt x="2672841" y="1420639"/>
                </a:lnTo>
                <a:lnTo>
                  <a:pt x="2677067" y="1435130"/>
                </a:lnTo>
                <a:lnTo>
                  <a:pt x="2666802" y="1439357"/>
                </a:lnTo>
                <a:lnTo>
                  <a:pt x="2657142" y="1442980"/>
                </a:lnTo>
                <a:lnTo>
                  <a:pt x="2644464" y="1442980"/>
                </a:lnTo>
                <a:lnTo>
                  <a:pt x="2628765" y="1445395"/>
                </a:lnTo>
                <a:lnTo>
                  <a:pt x="2624539" y="1429093"/>
                </a:lnTo>
                <a:lnTo>
                  <a:pt x="2620313" y="1410376"/>
                </a:lnTo>
                <a:lnTo>
                  <a:pt x="2620313" y="1388035"/>
                </a:lnTo>
                <a:lnTo>
                  <a:pt x="2628765" y="1381998"/>
                </a:lnTo>
                <a:lnTo>
                  <a:pt x="2630578" y="1373546"/>
                </a:lnTo>
                <a:close/>
                <a:moveTo>
                  <a:pt x="3250641" y="1304111"/>
                </a:moveTo>
                <a:lnTo>
                  <a:pt x="3265130" y="1310148"/>
                </a:lnTo>
                <a:lnTo>
                  <a:pt x="3279016" y="1318602"/>
                </a:lnTo>
                <a:lnTo>
                  <a:pt x="3285055" y="1324639"/>
                </a:lnTo>
                <a:lnTo>
                  <a:pt x="3295318" y="1333091"/>
                </a:lnTo>
                <a:lnTo>
                  <a:pt x="3307393" y="1343356"/>
                </a:lnTo>
                <a:lnTo>
                  <a:pt x="3303167" y="1349392"/>
                </a:lnTo>
                <a:lnTo>
                  <a:pt x="3303167" y="1353620"/>
                </a:lnTo>
                <a:lnTo>
                  <a:pt x="3299546" y="1353620"/>
                </a:lnTo>
                <a:lnTo>
                  <a:pt x="3299546" y="1357242"/>
                </a:lnTo>
                <a:lnTo>
                  <a:pt x="3293507" y="1363280"/>
                </a:lnTo>
                <a:lnTo>
                  <a:pt x="3293507" y="1367506"/>
                </a:lnTo>
                <a:lnTo>
                  <a:pt x="3289280" y="1367506"/>
                </a:lnTo>
                <a:lnTo>
                  <a:pt x="3285055" y="1367506"/>
                </a:lnTo>
                <a:lnTo>
                  <a:pt x="3280829" y="1371732"/>
                </a:lnTo>
                <a:lnTo>
                  <a:pt x="3274790" y="1373543"/>
                </a:lnTo>
                <a:lnTo>
                  <a:pt x="3265130" y="1363280"/>
                </a:lnTo>
                <a:lnTo>
                  <a:pt x="3254866" y="1353620"/>
                </a:lnTo>
                <a:lnTo>
                  <a:pt x="3240375" y="1343356"/>
                </a:lnTo>
                <a:lnTo>
                  <a:pt x="3228300" y="1334903"/>
                </a:lnTo>
                <a:lnTo>
                  <a:pt x="3236751" y="1310148"/>
                </a:lnTo>
                <a:lnTo>
                  <a:pt x="3242790" y="1310148"/>
                </a:lnTo>
                <a:lnTo>
                  <a:pt x="3246412" y="1306527"/>
                </a:lnTo>
                <a:close/>
                <a:moveTo>
                  <a:pt x="6004982" y="1290225"/>
                </a:moveTo>
                <a:lnTo>
                  <a:pt x="6037585" y="1290225"/>
                </a:lnTo>
                <a:lnTo>
                  <a:pt x="6037585" y="1304110"/>
                </a:lnTo>
                <a:lnTo>
                  <a:pt x="6030943" y="1304110"/>
                </a:lnTo>
                <a:lnTo>
                  <a:pt x="6023094" y="1310149"/>
                </a:lnTo>
                <a:lnTo>
                  <a:pt x="6018868" y="1310149"/>
                </a:lnTo>
                <a:lnTo>
                  <a:pt x="6012831" y="1310149"/>
                </a:lnTo>
                <a:lnTo>
                  <a:pt x="6012831" y="1306526"/>
                </a:lnTo>
                <a:lnTo>
                  <a:pt x="6009208" y="1300489"/>
                </a:lnTo>
                <a:lnTo>
                  <a:pt x="6009208" y="1296261"/>
                </a:lnTo>
                <a:lnTo>
                  <a:pt x="6004982" y="1292035"/>
                </a:lnTo>
                <a:close/>
                <a:moveTo>
                  <a:pt x="2004480" y="1247358"/>
                </a:moveTo>
                <a:lnTo>
                  <a:pt x="2036480" y="1267283"/>
                </a:lnTo>
                <a:lnTo>
                  <a:pt x="2064857" y="1292037"/>
                </a:lnTo>
                <a:lnTo>
                  <a:pt x="2093233" y="1318602"/>
                </a:lnTo>
                <a:lnTo>
                  <a:pt x="2083574" y="1318602"/>
                </a:lnTo>
                <a:lnTo>
                  <a:pt x="2075120" y="1328865"/>
                </a:lnTo>
                <a:lnTo>
                  <a:pt x="2069083" y="1333091"/>
                </a:lnTo>
                <a:lnTo>
                  <a:pt x="2058818" y="1333091"/>
                </a:lnTo>
                <a:lnTo>
                  <a:pt x="2046743" y="1334904"/>
                </a:lnTo>
                <a:lnTo>
                  <a:pt x="2030441" y="1334904"/>
                </a:lnTo>
                <a:lnTo>
                  <a:pt x="2016555" y="1320413"/>
                </a:lnTo>
                <a:lnTo>
                  <a:pt x="2002065" y="1310148"/>
                </a:lnTo>
                <a:lnTo>
                  <a:pt x="1983953" y="1304112"/>
                </a:lnTo>
                <a:lnTo>
                  <a:pt x="1983953" y="1296263"/>
                </a:lnTo>
                <a:lnTo>
                  <a:pt x="2016555" y="1277546"/>
                </a:lnTo>
                <a:lnTo>
                  <a:pt x="2012329" y="1271509"/>
                </a:lnTo>
                <a:lnTo>
                  <a:pt x="2008103" y="1267283"/>
                </a:lnTo>
                <a:lnTo>
                  <a:pt x="2008103" y="1261245"/>
                </a:lnTo>
                <a:close/>
                <a:moveTo>
                  <a:pt x="9772438" y="1147133"/>
                </a:moveTo>
                <a:lnTo>
                  <a:pt x="9780288" y="1157397"/>
                </a:lnTo>
                <a:lnTo>
                  <a:pt x="9786324" y="1165245"/>
                </a:lnTo>
                <a:lnTo>
                  <a:pt x="9794778" y="1165245"/>
                </a:lnTo>
                <a:lnTo>
                  <a:pt x="9798400" y="1167660"/>
                </a:lnTo>
                <a:lnTo>
                  <a:pt x="9800815" y="1167660"/>
                </a:lnTo>
                <a:lnTo>
                  <a:pt x="9808664" y="1167660"/>
                </a:lnTo>
                <a:lnTo>
                  <a:pt x="9812890" y="1167660"/>
                </a:lnTo>
                <a:lnTo>
                  <a:pt x="9814701" y="1167660"/>
                </a:lnTo>
                <a:lnTo>
                  <a:pt x="9823155" y="1171284"/>
                </a:lnTo>
                <a:lnTo>
                  <a:pt x="9826776" y="1177925"/>
                </a:lnTo>
                <a:lnTo>
                  <a:pt x="9812890" y="1190000"/>
                </a:lnTo>
                <a:lnTo>
                  <a:pt x="9798400" y="1200263"/>
                </a:lnTo>
                <a:lnTo>
                  <a:pt x="9727760" y="1206302"/>
                </a:lnTo>
                <a:lnTo>
                  <a:pt x="9727760" y="1177925"/>
                </a:lnTo>
                <a:lnTo>
                  <a:pt x="9738025" y="1167660"/>
                </a:lnTo>
                <a:lnTo>
                  <a:pt x="9748288" y="1161624"/>
                </a:lnTo>
                <a:lnTo>
                  <a:pt x="9757947" y="1153170"/>
                </a:lnTo>
                <a:close/>
                <a:moveTo>
                  <a:pt x="2154225" y="1087972"/>
                </a:moveTo>
                <a:lnTo>
                  <a:pt x="2156036" y="1102462"/>
                </a:lnTo>
                <a:lnTo>
                  <a:pt x="2156036" y="1112727"/>
                </a:lnTo>
                <a:lnTo>
                  <a:pt x="2160262" y="1116953"/>
                </a:lnTo>
                <a:lnTo>
                  <a:pt x="2164488" y="1121181"/>
                </a:lnTo>
                <a:lnTo>
                  <a:pt x="2168716" y="1122992"/>
                </a:lnTo>
                <a:lnTo>
                  <a:pt x="2174753" y="1131444"/>
                </a:lnTo>
                <a:lnTo>
                  <a:pt x="2178979" y="1137483"/>
                </a:lnTo>
                <a:lnTo>
                  <a:pt x="2174753" y="1145934"/>
                </a:lnTo>
                <a:lnTo>
                  <a:pt x="2170527" y="1156198"/>
                </a:lnTo>
                <a:lnTo>
                  <a:pt x="2168716" y="1164652"/>
                </a:lnTo>
                <a:lnTo>
                  <a:pt x="2164488" y="1170688"/>
                </a:lnTo>
                <a:lnTo>
                  <a:pt x="2160262" y="1185177"/>
                </a:lnTo>
                <a:lnTo>
                  <a:pt x="2174150" y="1189405"/>
                </a:lnTo>
                <a:lnTo>
                  <a:pt x="2181997" y="1195441"/>
                </a:lnTo>
                <a:lnTo>
                  <a:pt x="2188036" y="1203895"/>
                </a:lnTo>
                <a:lnTo>
                  <a:pt x="2192262" y="1209932"/>
                </a:lnTo>
                <a:lnTo>
                  <a:pt x="2192262" y="1224424"/>
                </a:lnTo>
                <a:lnTo>
                  <a:pt x="2192262" y="1238912"/>
                </a:lnTo>
                <a:lnTo>
                  <a:pt x="2181997" y="1247366"/>
                </a:lnTo>
                <a:lnTo>
                  <a:pt x="2174150" y="1253403"/>
                </a:lnTo>
                <a:lnTo>
                  <a:pt x="2169922" y="1263669"/>
                </a:lnTo>
                <a:lnTo>
                  <a:pt x="2168111" y="1275744"/>
                </a:lnTo>
                <a:lnTo>
                  <a:pt x="2160262" y="1290233"/>
                </a:lnTo>
                <a:lnTo>
                  <a:pt x="2210979" y="1290233"/>
                </a:lnTo>
                <a:lnTo>
                  <a:pt x="2210979" y="1321024"/>
                </a:lnTo>
                <a:lnTo>
                  <a:pt x="2217016" y="1349401"/>
                </a:lnTo>
                <a:lnTo>
                  <a:pt x="2239355" y="1349401"/>
                </a:lnTo>
                <a:lnTo>
                  <a:pt x="2249618" y="1339136"/>
                </a:lnTo>
                <a:lnTo>
                  <a:pt x="2259883" y="1328873"/>
                </a:lnTo>
                <a:lnTo>
                  <a:pt x="2270146" y="1318608"/>
                </a:lnTo>
                <a:lnTo>
                  <a:pt x="2288260" y="1310156"/>
                </a:lnTo>
                <a:lnTo>
                  <a:pt x="2288260" y="1333099"/>
                </a:lnTo>
                <a:lnTo>
                  <a:pt x="2284033" y="1361476"/>
                </a:lnTo>
                <a:lnTo>
                  <a:pt x="2282221" y="1386231"/>
                </a:lnTo>
                <a:lnTo>
                  <a:pt x="2282221" y="1402532"/>
                </a:lnTo>
                <a:lnTo>
                  <a:pt x="2277995" y="1414608"/>
                </a:lnTo>
                <a:lnTo>
                  <a:pt x="2284033" y="1420647"/>
                </a:lnTo>
                <a:lnTo>
                  <a:pt x="2288260" y="1424873"/>
                </a:lnTo>
                <a:lnTo>
                  <a:pt x="2292486" y="1429099"/>
                </a:lnTo>
                <a:lnTo>
                  <a:pt x="2298522" y="1430910"/>
                </a:lnTo>
                <a:lnTo>
                  <a:pt x="2308787" y="1435136"/>
                </a:lnTo>
                <a:lnTo>
                  <a:pt x="2326899" y="1406759"/>
                </a:lnTo>
                <a:lnTo>
                  <a:pt x="2340787" y="1374155"/>
                </a:lnTo>
                <a:lnTo>
                  <a:pt x="2340787" y="1349401"/>
                </a:lnTo>
                <a:lnTo>
                  <a:pt x="2336559" y="1324646"/>
                </a:lnTo>
                <a:lnTo>
                  <a:pt x="2336559" y="1299892"/>
                </a:lnTo>
                <a:lnTo>
                  <a:pt x="2344408" y="1275139"/>
                </a:lnTo>
                <a:lnTo>
                  <a:pt x="2364936" y="1257026"/>
                </a:lnTo>
                <a:lnTo>
                  <a:pt x="2372785" y="1248574"/>
                </a:lnTo>
                <a:lnTo>
                  <a:pt x="2378825" y="1248574"/>
                </a:lnTo>
                <a:lnTo>
                  <a:pt x="2386672" y="1252800"/>
                </a:lnTo>
                <a:lnTo>
                  <a:pt x="2392711" y="1257026"/>
                </a:lnTo>
                <a:lnTo>
                  <a:pt x="2396936" y="1263064"/>
                </a:lnTo>
                <a:lnTo>
                  <a:pt x="2404786" y="1271518"/>
                </a:lnTo>
                <a:lnTo>
                  <a:pt x="2406597" y="1277555"/>
                </a:lnTo>
                <a:lnTo>
                  <a:pt x="2414446" y="1281781"/>
                </a:lnTo>
                <a:lnTo>
                  <a:pt x="2418672" y="1290233"/>
                </a:lnTo>
                <a:lnTo>
                  <a:pt x="2432558" y="1290233"/>
                </a:lnTo>
                <a:lnTo>
                  <a:pt x="2448859" y="1281781"/>
                </a:lnTo>
                <a:lnTo>
                  <a:pt x="2466973" y="1277555"/>
                </a:lnTo>
                <a:lnTo>
                  <a:pt x="2480859" y="1289630"/>
                </a:lnTo>
                <a:lnTo>
                  <a:pt x="2480859" y="1318005"/>
                </a:lnTo>
                <a:lnTo>
                  <a:pt x="2480859" y="1332496"/>
                </a:lnTo>
                <a:lnTo>
                  <a:pt x="2476633" y="1357250"/>
                </a:lnTo>
                <a:lnTo>
                  <a:pt x="2474821" y="1388043"/>
                </a:lnTo>
                <a:lnTo>
                  <a:pt x="2466973" y="1424873"/>
                </a:lnTo>
                <a:lnTo>
                  <a:pt x="2460934" y="1453250"/>
                </a:lnTo>
                <a:lnTo>
                  <a:pt x="2456708" y="1473779"/>
                </a:lnTo>
                <a:lnTo>
                  <a:pt x="2442823" y="1473779"/>
                </a:lnTo>
                <a:lnTo>
                  <a:pt x="2434973" y="1471968"/>
                </a:lnTo>
                <a:lnTo>
                  <a:pt x="2428937" y="1467740"/>
                </a:lnTo>
                <a:lnTo>
                  <a:pt x="2421088" y="1463513"/>
                </a:lnTo>
                <a:lnTo>
                  <a:pt x="2410823" y="1459287"/>
                </a:lnTo>
                <a:lnTo>
                  <a:pt x="2410823" y="1467740"/>
                </a:lnTo>
                <a:lnTo>
                  <a:pt x="2415048" y="1471968"/>
                </a:lnTo>
                <a:lnTo>
                  <a:pt x="2419276" y="1473779"/>
                </a:lnTo>
                <a:lnTo>
                  <a:pt x="2421088" y="1478005"/>
                </a:lnTo>
                <a:lnTo>
                  <a:pt x="2421088" y="1482231"/>
                </a:lnTo>
                <a:lnTo>
                  <a:pt x="2425313" y="1488269"/>
                </a:lnTo>
                <a:lnTo>
                  <a:pt x="2425313" y="1500343"/>
                </a:lnTo>
                <a:lnTo>
                  <a:pt x="2326296" y="1506381"/>
                </a:lnTo>
                <a:lnTo>
                  <a:pt x="2326296" y="1514833"/>
                </a:lnTo>
                <a:lnTo>
                  <a:pt x="2334146" y="1535360"/>
                </a:lnTo>
                <a:lnTo>
                  <a:pt x="2329919" y="1557700"/>
                </a:lnTo>
                <a:lnTo>
                  <a:pt x="2325691" y="1592717"/>
                </a:lnTo>
                <a:lnTo>
                  <a:pt x="2307579" y="1592717"/>
                </a:lnTo>
                <a:lnTo>
                  <a:pt x="2283428" y="1578226"/>
                </a:lnTo>
                <a:lnTo>
                  <a:pt x="2249015" y="1569775"/>
                </a:lnTo>
                <a:lnTo>
                  <a:pt x="2249015" y="1577624"/>
                </a:lnTo>
                <a:lnTo>
                  <a:pt x="2255052" y="1577624"/>
                </a:lnTo>
                <a:lnTo>
                  <a:pt x="2262901" y="1583660"/>
                </a:lnTo>
                <a:lnTo>
                  <a:pt x="2267127" y="1587886"/>
                </a:lnTo>
                <a:lnTo>
                  <a:pt x="2268938" y="1592112"/>
                </a:lnTo>
                <a:lnTo>
                  <a:pt x="2273166" y="1596338"/>
                </a:lnTo>
                <a:lnTo>
                  <a:pt x="2277392" y="1606603"/>
                </a:lnTo>
                <a:lnTo>
                  <a:pt x="2277392" y="1616867"/>
                </a:lnTo>
                <a:lnTo>
                  <a:pt x="2273166" y="1625319"/>
                </a:lnTo>
                <a:lnTo>
                  <a:pt x="2267127" y="1631356"/>
                </a:lnTo>
                <a:lnTo>
                  <a:pt x="2262901" y="1639809"/>
                </a:lnTo>
                <a:lnTo>
                  <a:pt x="2244789" y="1654298"/>
                </a:lnTo>
                <a:lnTo>
                  <a:pt x="2230901" y="1668788"/>
                </a:lnTo>
                <a:lnTo>
                  <a:pt x="2224865" y="1685089"/>
                </a:lnTo>
                <a:lnTo>
                  <a:pt x="2217016" y="1711655"/>
                </a:lnTo>
                <a:lnTo>
                  <a:pt x="2203130" y="1711655"/>
                </a:lnTo>
                <a:lnTo>
                  <a:pt x="2192865" y="1707427"/>
                </a:lnTo>
                <a:lnTo>
                  <a:pt x="2182602" y="1703201"/>
                </a:lnTo>
                <a:lnTo>
                  <a:pt x="2174753" y="1698975"/>
                </a:lnTo>
                <a:lnTo>
                  <a:pt x="2160867" y="1697164"/>
                </a:lnTo>
                <a:lnTo>
                  <a:pt x="2160867" y="1703201"/>
                </a:lnTo>
                <a:lnTo>
                  <a:pt x="2178979" y="1703201"/>
                </a:lnTo>
                <a:lnTo>
                  <a:pt x="2183205" y="1711655"/>
                </a:lnTo>
                <a:lnTo>
                  <a:pt x="2185017" y="1717692"/>
                </a:lnTo>
                <a:lnTo>
                  <a:pt x="2189244" y="1721918"/>
                </a:lnTo>
                <a:lnTo>
                  <a:pt x="2189244" y="1727956"/>
                </a:lnTo>
                <a:lnTo>
                  <a:pt x="2193469" y="1740031"/>
                </a:lnTo>
                <a:lnTo>
                  <a:pt x="2193469" y="1750294"/>
                </a:lnTo>
                <a:lnTo>
                  <a:pt x="2160867" y="1760559"/>
                </a:lnTo>
                <a:lnTo>
                  <a:pt x="2132490" y="1778672"/>
                </a:lnTo>
                <a:lnTo>
                  <a:pt x="2114376" y="1799200"/>
                </a:lnTo>
                <a:lnTo>
                  <a:pt x="2102301" y="1831804"/>
                </a:lnTo>
                <a:lnTo>
                  <a:pt x="2102301" y="1878898"/>
                </a:lnTo>
                <a:lnTo>
                  <a:pt x="2114376" y="1907275"/>
                </a:lnTo>
                <a:lnTo>
                  <a:pt x="2122225" y="1945915"/>
                </a:lnTo>
                <a:lnTo>
                  <a:pt x="2122225" y="1984554"/>
                </a:lnTo>
                <a:lnTo>
                  <a:pt x="2160867" y="1984554"/>
                </a:lnTo>
                <a:lnTo>
                  <a:pt x="2160867" y="2002667"/>
                </a:lnTo>
                <a:lnTo>
                  <a:pt x="2168716" y="2008705"/>
                </a:lnTo>
                <a:lnTo>
                  <a:pt x="2168716" y="2017157"/>
                </a:lnTo>
                <a:lnTo>
                  <a:pt x="2168716" y="2023196"/>
                </a:lnTo>
                <a:lnTo>
                  <a:pt x="2168716" y="2027423"/>
                </a:lnTo>
                <a:lnTo>
                  <a:pt x="2168716" y="2031648"/>
                </a:lnTo>
                <a:lnTo>
                  <a:pt x="2168716" y="2033459"/>
                </a:lnTo>
                <a:lnTo>
                  <a:pt x="2170527" y="2037686"/>
                </a:lnTo>
                <a:lnTo>
                  <a:pt x="2182602" y="2037686"/>
                </a:lnTo>
                <a:lnTo>
                  <a:pt x="2192865" y="2041911"/>
                </a:lnTo>
                <a:lnTo>
                  <a:pt x="2217016" y="2037686"/>
                </a:lnTo>
                <a:lnTo>
                  <a:pt x="2241166" y="2047950"/>
                </a:lnTo>
                <a:lnTo>
                  <a:pt x="2267732" y="2066061"/>
                </a:lnTo>
                <a:lnTo>
                  <a:pt x="2291881" y="2090815"/>
                </a:lnTo>
                <a:lnTo>
                  <a:pt x="2312410" y="2113155"/>
                </a:lnTo>
                <a:lnTo>
                  <a:pt x="2337767" y="2125833"/>
                </a:lnTo>
                <a:lnTo>
                  <a:pt x="2348031" y="2130059"/>
                </a:lnTo>
                <a:lnTo>
                  <a:pt x="2354068" y="2131872"/>
                </a:lnTo>
                <a:lnTo>
                  <a:pt x="2361917" y="2130059"/>
                </a:lnTo>
                <a:lnTo>
                  <a:pt x="2367956" y="2130059"/>
                </a:lnTo>
                <a:lnTo>
                  <a:pt x="2372182" y="2125833"/>
                </a:lnTo>
                <a:lnTo>
                  <a:pt x="2380032" y="2121608"/>
                </a:lnTo>
                <a:lnTo>
                  <a:pt x="2381843" y="2117381"/>
                </a:lnTo>
                <a:lnTo>
                  <a:pt x="2389692" y="2117381"/>
                </a:lnTo>
                <a:lnTo>
                  <a:pt x="2446445" y="2131872"/>
                </a:lnTo>
                <a:lnTo>
                  <a:pt x="2452482" y="2170506"/>
                </a:lnTo>
                <a:lnTo>
                  <a:pt x="2460332" y="2198884"/>
                </a:lnTo>
                <a:lnTo>
                  <a:pt x="2464558" y="2221222"/>
                </a:lnTo>
                <a:lnTo>
                  <a:pt x="2466368" y="2241748"/>
                </a:lnTo>
                <a:lnTo>
                  <a:pt x="2474217" y="2264088"/>
                </a:lnTo>
                <a:lnTo>
                  <a:pt x="2492329" y="2288848"/>
                </a:lnTo>
                <a:lnTo>
                  <a:pt x="2512859" y="2321450"/>
                </a:lnTo>
                <a:lnTo>
                  <a:pt x="2518896" y="2317224"/>
                </a:lnTo>
                <a:lnTo>
                  <a:pt x="2523122" y="2317224"/>
                </a:lnTo>
                <a:lnTo>
                  <a:pt x="2527348" y="2312999"/>
                </a:lnTo>
                <a:lnTo>
                  <a:pt x="2531574" y="2312999"/>
                </a:lnTo>
                <a:lnTo>
                  <a:pt x="2537612" y="2311186"/>
                </a:lnTo>
                <a:lnTo>
                  <a:pt x="2541839" y="2311186"/>
                </a:lnTo>
                <a:lnTo>
                  <a:pt x="2541839" y="2306961"/>
                </a:lnTo>
                <a:lnTo>
                  <a:pt x="2541839" y="2302732"/>
                </a:lnTo>
                <a:lnTo>
                  <a:pt x="2546065" y="2296697"/>
                </a:lnTo>
                <a:lnTo>
                  <a:pt x="2546065" y="2274355"/>
                </a:lnTo>
                <a:lnTo>
                  <a:pt x="2541839" y="2245973"/>
                </a:lnTo>
                <a:lnTo>
                  <a:pt x="2533989" y="2210958"/>
                </a:lnTo>
                <a:lnTo>
                  <a:pt x="2523727" y="2178354"/>
                </a:lnTo>
                <a:lnTo>
                  <a:pt x="2552103" y="2163865"/>
                </a:lnTo>
                <a:lnTo>
                  <a:pt x="2580480" y="2143342"/>
                </a:lnTo>
                <a:lnTo>
                  <a:pt x="2598592" y="2114966"/>
                </a:lnTo>
                <a:lnTo>
                  <a:pt x="2608855" y="2078136"/>
                </a:lnTo>
                <a:lnTo>
                  <a:pt x="2613082" y="2057609"/>
                </a:lnTo>
                <a:lnTo>
                  <a:pt x="2608855" y="2025007"/>
                </a:lnTo>
                <a:lnTo>
                  <a:pt x="2608855" y="1992404"/>
                </a:lnTo>
                <a:lnTo>
                  <a:pt x="2594969" y="1986366"/>
                </a:lnTo>
                <a:lnTo>
                  <a:pt x="2588932" y="1982139"/>
                </a:lnTo>
                <a:lnTo>
                  <a:pt x="2581083" y="1977913"/>
                </a:lnTo>
                <a:lnTo>
                  <a:pt x="2575046" y="1971878"/>
                </a:lnTo>
                <a:lnTo>
                  <a:pt x="2570818" y="1959804"/>
                </a:lnTo>
                <a:lnTo>
                  <a:pt x="2584706" y="1935045"/>
                </a:lnTo>
                <a:lnTo>
                  <a:pt x="2590743" y="1906670"/>
                </a:lnTo>
                <a:lnTo>
                  <a:pt x="2584706" y="1875880"/>
                </a:lnTo>
                <a:lnTo>
                  <a:pt x="2576857" y="1843276"/>
                </a:lnTo>
                <a:lnTo>
                  <a:pt x="2566592" y="1806446"/>
                </a:lnTo>
                <a:lnTo>
                  <a:pt x="2562366" y="1771427"/>
                </a:lnTo>
                <a:lnTo>
                  <a:pt x="2570215" y="1771427"/>
                </a:lnTo>
                <a:lnTo>
                  <a:pt x="2570215" y="1762973"/>
                </a:lnTo>
                <a:lnTo>
                  <a:pt x="2619119" y="1771427"/>
                </a:lnTo>
                <a:lnTo>
                  <a:pt x="2661382" y="1771427"/>
                </a:lnTo>
                <a:lnTo>
                  <a:pt x="2707872" y="1762973"/>
                </a:lnTo>
                <a:lnTo>
                  <a:pt x="2718135" y="1781087"/>
                </a:lnTo>
                <a:lnTo>
                  <a:pt x="2728400" y="1805841"/>
                </a:lnTo>
                <a:lnTo>
                  <a:pt x="2740475" y="1823954"/>
                </a:lnTo>
                <a:lnTo>
                  <a:pt x="2750738" y="1832408"/>
                </a:lnTo>
                <a:lnTo>
                  <a:pt x="2756777" y="1834219"/>
                </a:lnTo>
                <a:lnTo>
                  <a:pt x="2768852" y="1834219"/>
                </a:lnTo>
                <a:lnTo>
                  <a:pt x="2779115" y="1838445"/>
                </a:lnTo>
                <a:lnTo>
                  <a:pt x="2789380" y="1842671"/>
                </a:lnTo>
                <a:lnTo>
                  <a:pt x="2797229" y="1848710"/>
                </a:lnTo>
                <a:lnTo>
                  <a:pt x="2799040" y="1866823"/>
                </a:lnTo>
                <a:lnTo>
                  <a:pt x="2806889" y="1899426"/>
                </a:lnTo>
                <a:lnTo>
                  <a:pt x="2811115" y="1927801"/>
                </a:lnTo>
                <a:lnTo>
                  <a:pt x="2817152" y="1948330"/>
                </a:lnTo>
                <a:lnTo>
                  <a:pt x="2821378" y="1952557"/>
                </a:lnTo>
                <a:lnTo>
                  <a:pt x="2827417" y="1958595"/>
                </a:lnTo>
                <a:lnTo>
                  <a:pt x="2835266" y="1962823"/>
                </a:lnTo>
                <a:lnTo>
                  <a:pt x="2841303" y="1971273"/>
                </a:lnTo>
                <a:lnTo>
                  <a:pt x="2853379" y="1973086"/>
                </a:lnTo>
                <a:lnTo>
                  <a:pt x="2855189" y="1981536"/>
                </a:lnTo>
                <a:lnTo>
                  <a:pt x="2883567" y="1959198"/>
                </a:lnTo>
                <a:lnTo>
                  <a:pt x="2905907" y="1932632"/>
                </a:lnTo>
                <a:lnTo>
                  <a:pt x="2922208" y="1904257"/>
                </a:lnTo>
                <a:lnTo>
                  <a:pt x="2950585" y="1881917"/>
                </a:lnTo>
                <a:lnTo>
                  <a:pt x="2954810" y="1906670"/>
                </a:lnTo>
                <a:lnTo>
                  <a:pt x="2965073" y="1921160"/>
                </a:lnTo>
                <a:lnTo>
                  <a:pt x="2978962" y="1935650"/>
                </a:lnTo>
                <a:lnTo>
                  <a:pt x="2992848" y="1950143"/>
                </a:lnTo>
                <a:lnTo>
                  <a:pt x="3004923" y="1968255"/>
                </a:lnTo>
                <a:lnTo>
                  <a:pt x="3004923" y="1974291"/>
                </a:lnTo>
                <a:lnTo>
                  <a:pt x="3004923" y="1982743"/>
                </a:lnTo>
                <a:lnTo>
                  <a:pt x="3000696" y="1986970"/>
                </a:lnTo>
                <a:lnTo>
                  <a:pt x="3000696" y="1993007"/>
                </a:lnTo>
                <a:lnTo>
                  <a:pt x="2996470" y="2001461"/>
                </a:lnTo>
                <a:lnTo>
                  <a:pt x="3000696" y="2007498"/>
                </a:lnTo>
                <a:lnTo>
                  <a:pt x="3004923" y="2015949"/>
                </a:lnTo>
                <a:lnTo>
                  <a:pt x="3006733" y="2017763"/>
                </a:lnTo>
                <a:lnTo>
                  <a:pt x="3014583" y="2017763"/>
                </a:lnTo>
                <a:lnTo>
                  <a:pt x="3020620" y="2017763"/>
                </a:lnTo>
                <a:lnTo>
                  <a:pt x="3024847" y="2017763"/>
                </a:lnTo>
                <a:lnTo>
                  <a:pt x="3032695" y="2017763"/>
                </a:lnTo>
                <a:lnTo>
                  <a:pt x="3034508" y="2021988"/>
                </a:lnTo>
                <a:lnTo>
                  <a:pt x="3046583" y="2050365"/>
                </a:lnTo>
                <a:lnTo>
                  <a:pt x="3046583" y="2072702"/>
                </a:lnTo>
                <a:lnTo>
                  <a:pt x="3042357" y="2093231"/>
                </a:lnTo>
                <a:lnTo>
                  <a:pt x="3048394" y="2111345"/>
                </a:lnTo>
                <a:lnTo>
                  <a:pt x="3074960" y="2131872"/>
                </a:lnTo>
                <a:lnTo>
                  <a:pt x="3052620" y="2174734"/>
                </a:lnTo>
                <a:lnTo>
                  <a:pt x="3028469" y="2211563"/>
                </a:lnTo>
                <a:lnTo>
                  <a:pt x="3034508" y="2211563"/>
                </a:lnTo>
                <a:lnTo>
                  <a:pt x="3056846" y="2189223"/>
                </a:lnTo>
                <a:lnTo>
                  <a:pt x="3077373" y="2171112"/>
                </a:lnTo>
                <a:lnTo>
                  <a:pt x="3095487" y="2150589"/>
                </a:lnTo>
                <a:lnTo>
                  <a:pt x="3119639" y="2156621"/>
                </a:lnTo>
                <a:lnTo>
                  <a:pt x="3133525" y="2171112"/>
                </a:lnTo>
                <a:lnTo>
                  <a:pt x="3147410" y="2189223"/>
                </a:lnTo>
                <a:lnTo>
                  <a:pt x="3151637" y="2217600"/>
                </a:lnTo>
                <a:lnTo>
                  <a:pt x="3188466" y="2217600"/>
                </a:lnTo>
                <a:lnTo>
                  <a:pt x="3188466" y="2227864"/>
                </a:lnTo>
                <a:lnTo>
                  <a:pt x="3190278" y="2236316"/>
                </a:lnTo>
                <a:lnTo>
                  <a:pt x="3190278" y="2246578"/>
                </a:lnTo>
                <a:lnTo>
                  <a:pt x="3194505" y="2256842"/>
                </a:lnTo>
                <a:lnTo>
                  <a:pt x="3190278" y="2268920"/>
                </a:lnTo>
                <a:lnTo>
                  <a:pt x="3190278" y="2274957"/>
                </a:lnTo>
                <a:lnTo>
                  <a:pt x="3190278" y="2283413"/>
                </a:lnTo>
                <a:lnTo>
                  <a:pt x="3194505" y="2285224"/>
                </a:lnTo>
                <a:lnTo>
                  <a:pt x="3194505" y="2293677"/>
                </a:lnTo>
                <a:lnTo>
                  <a:pt x="3194505" y="2297903"/>
                </a:lnTo>
                <a:lnTo>
                  <a:pt x="3194505" y="2303941"/>
                </a:lnTo>
                <a:lnTo>
                  <a:pt x="3155863" y="2332317"/>
                </a:lnTo>
                <a:lnTo>
                  <a:pt x="3113600" y="2350426"/>
                </a:lnTo>
                <a:lnTo>
                  <a:pt x="3064695" y="2360690"/>
                </a:lnTo>
                <a:lnTo>
                  <a:pt x="3013980" y="2366727"/>
                </a:lnTo>
                <a:lnTo>
                  <a:pt x="2965073" y="2375178"/>
                </a:lnTo>
                <a:lnTo>
                  <a:pt x="2914358" y="2381217"/>
                </a:lnTo>
                <a:lnTo>
                  <a:pt x="2872095" y="2395706"/>
                </a:lnTo>
                <a:lnTo>
                  <a:pt x="2833453" y="2413820"/>
                </a:lnTo>
                <a:lnTo>
                  <a:pt x="2805076" y="2446423"/>
                </a:lnTo>
                <a:lnTo>
                  <a:pt x="2812925" y="2446423"/>
                </a:lnTo>
                <a:lnTo>
                  <a:pt x="2847341" y="2421668"/>
                </a:lnTo>
                <a:lnTo>
                  <a:pt x="2889605" y="2403554"/>
                </a:lnTo>
                <a:lnTo>
                  <a:pt x="2936093" y="2393291"/>
                </a:lnTo>
                <a:lnTo>
                  <a:pt x="2937904" y="2399328"/>
                </a:lnTo>
                <a:lnTo>
                  <a:pt x="2942130" y="2407782"/>
                </a:lnTo>
                <a:lnTo>
                  <a:pt x="2946358" y="2409593"/>
                </a:lnTo>
                <a:lnTo>
                  <a:pt x="2952395" y="2413820"/>
                </a:lnTo>
                <a:lnTo>
                  <a:pt x="2960244" y="2418046"/>
                </a:lnTo>
                <a:lnTo>
                  <a:pt x="2966281" y="2424085"/>
                </a:lnTo>
                <a:lnTo>
                  <a:pt x="2956018" y="2442196"/>
                </a:lnTo>
                <a:lnTo>
                  <a:pt x="2949979" y="2456688"/>
                </a:lnTo>
                <a:lnTo>
                  <a:pt x="2945754" y="2471177"/>
                </a:lnTo>
                <a:lnTo>
                  <a:pt x="2941527" y="2493517"/>
                </a:lnTo>
                <a:lnTo>
                  <a:pt x="2969904" y="2508008"/>
                </a:lnTo>
                <a:lnTo>
                  <a:pt x="2988017" y="2528535"/>
                </a:lnTo>
                <a:lnTo>
                  <a:pt x="3001905" y="2549062"/>
                </a:lnTo>
                <a:lnTo>
                  <a:pt x="3020017" y="2571402"/>
                </a:lnTo>
                <a:lnTo>
                  <a:pt x="3020017" y="2577441"/>
                </a:lnTo>
                <a:lnTo>
                  <a:pt x="3020017" y="2581666"/>
                </a:lnTo>
                <a:lnTo>
                  <a:pt x="3015790" y="2581666"/>
                </a:lnTo>
                <a:lnTo>
                  <a:pt x="3015790" y="2585892"/>
                </a:lnTo>
                <a:lnTo>
                  <a:pt x="3011564" y="2590118"/>
                </a:lnTo>
                <a:lnTo>
                  <a:pt x="2991036" y="2614871"/>
                </a:lnTo>
                <a:lnTo>
                  <a:pt x="2962660" y="2635401"/>
                </a:lnTo>
                <a:lnTo>
                  <a:pt x="2926433" y="2649889"/>
                </a:lnTo>
                <a:lnTo>
                  <a:pt x="2926433" y="2619099"/>
                </a:lnTo>
                <a:lnTo>
                  <a:pt x="2944546" y="2607025"/>
                </a:lnTo>
                <a:lnTo>
                  <a:pt x="2958434" y="2596760"/>
                </a:lnTo>
                <a:lnTo>
                  <a:pt x="2972319" y="2578648"/>
                </a:lnTo>
                <a:lnTo>
                  <a:pt x="2958434" y="2572611"/>
                </a:lnTo>
                <a:lnTo>
                  <a:pt x="2958434" y="2564156"/>
                </a:lnTo>
                <a:lnTo>
                  <a:pt x="2954206" y="2564156"/>
                </a:lnTo>
                <a:lnTo>
                  <a:pt x="2949979" y="2564156"/>
                </a:lnTo>
                <a:lnTo>
                  <a:pt x="2949979" y="2568384"/>
                </a:lnTo>
                <a:lnTo>
                  <a:pt x="2949979" y="2572611"/>
                </a:lnTo>
                <a:lnTo>
                  <a:pt x="2925831" y="2590723"/>
                </a:lnTo>
                <a:lnTo>
                  <a:pt x="2893226" y="2605212"/>
                </a:lnTo>
                <a:lnTo>
                  <a:pt x="2866661" y="2615476"/>
                </a:lnTo>
                <a:lnTo>
                  <a:pt x="2838284" y="2629967"/>
                </a:lnTo>
                <a:lnTo>
                  <a:pt x="2811718" y="2648077"/>
                </a:lnTo>
                <a:lnTo>
                  <a:pt x="2795417" y="2672833"/>
                </a:lnTo>
                <a:lnTo>
                  <a:pt x="2783341" y="2707850"/>
                </a:lnTo>
                <a:lnTo>
                  <a:pt x="2795417" y="2712077"/>
                </a:lnTo>
                <a:lnTo>
                  <a:pt x="2809303" y="2716303"/>
                </a:lnTo>
                <a:lnTo>
                  <a:pt x="2815341" y="2722342"/>
                </a:lnTo>
                <a:lnTo>
                  <a:pt x="2801456" y="2722342"/>
                </a:lnTo>
                <a:lnTo>
                  <a:pt x="2780927" y="2740454"/>
                </a:lnTo>
                <a:lnTo>
                  <a:pt x="2752551" y="2746493"/>
                </a:lnTo>
                <a:lnTo>
                  <a:pt x="2725985" y="2750719"/>
                </a:lnTo>
                <a:lnTo>
                  <a:pt x="2697608" y="2754945"/>
                </a:lnTo>
                <a:lnTo>
                  <a:pt x="2677080" y="2812301"/>
                </a:lnTo>
                <a:lnTo>
                  <a:pt x="2652930" y="2873279"/>
                </a:lnTo>
                <a:lnTo>
                  <a:pt x="2645080" y="2864828"/>
                </a:lnTo>
                <a:lnTo>
                  <a:pt x="2643270" y="2860602"/>
                </a:lnTo>
                <a:lnTo>
                  <a:pt x="2635421" y="2858791"/>
                </a:lnTo>
                <a:lnTo>
                  <a:pt x="2631195" y="2854563"/>
                </a:lnTo>
                <a:lnTo>
                  <a:pt x="2620930" y="2846111"/>
                </a:lnTo>
                <a:lnTo>
                  <a:pt x="2620930" y="2864225"/>
                </a:lnTo>
                <a:lnTo>
                  <a:pt x="2625156" y="2872676"/>
                </a:lnTo>
                <a:lnTo>
                  <a:pt x="2631195" y="2893204"/>
                </a:lnTo>
                <a:lnTo>
                  <a:pt x="2639044" y="2917957"/>
                </a:lnTo>
                <a:lnTo>
                  <a:pt x="2645080" y="2940297"/>
                </a:lnTo>
                <a:lnTo>
                  <a:pt x="2645080" y="2950559"/>
                </a:lnTo>
                <a:lnTo>
                  <a:pt x="2616704" y="2968673"/>
                </a:lnTo>
                <a:lnTo>
                  <a:pt x="2586516" y="2984975"/>
                </a:lnTo>
                <a:lnTo>
                  <a:pt x="2553914" y="3007313"/>
                </a:lnTo>
                <a:lnTo>
                  <a:pt x="2521311" y="3027840"/>
                </a:lnTo>
                <a:lnTo>
                  <a:pt x="2500784" y="3056217"/>
                </a:lnTo>
                <a:lnTo>
                  <a:pt x="2490519" y="3093048"/>
                </a:lnTo>
                <a:lnTo>
                  <a:pt x="2478444" y="3121423"/>
                </a:lnTo>
                <a:lnTo>
                  <a:pt x="2482670" y="3156441"/>
                </a:lnTo>
                <a:lnTo>
                  <a:pt x="2492934" y="3195082"/>
                </a:lnTo>
                <a:lnTo>
                  <a:pt x="2506820" y="3236137"/>
                </a:lnTo>
                <a:lnTo>
                  <a:pt x="2520706" y="3274779"/>
                </a:lnTo>
                <a:lnTo>
                  <a:pt x="2528556" y="3309797"/>
                </a:lnTo>
                <a:lnTo>
                  <a:pt x="2520706" y="3309797"/>
                </a:lnTo>
                <a:lnTo>
                  <a:pt x="2520706" y="3318249"/>
                </a:lnTo>
                <a:lnTo>
                  <a:pt x="2496557" y="3309797"/>
                </a:lnTo>
                <a:lnTo>
                  <a:pt x="2486293" y="3279005"/>
                </a:lnTo>
                <a:lnTo>
                  <a:pt x="2468181" y="3237950"/>
                </a:lnTo>
                <a:lnTo>
                  <a:pt x="2447652" y="3195082"/>
                </a:lnTo>
                <a:lnTo>
                  <a:pt x="2425313" y="3164290"/>
                </a:lnTo>
                <a:lnTo>
                  <a:pt x="2404786" y="3146178"/>
                </a:lnTo>
                <a:lnTo>
                  <a:pt x="2378219" y="3141952"/>
                </a:lnTo>
                <a:lnTo>
                  <a:pt x="2348031" y="3127461"/>
                </a:lnTo>
                <a:lnTo>
                  <a:pt x="2311805" y="3112971"/>
                </a:lnTo>
                <a:lnTo>
                  <a:pt x="2269542" y="3106934"/>
                </a:lnTo>
                <a:lnTo>
                  <a:pt x="2269542" y="3112971"/>
                </a:lnTo>
                <a:lnTo>
                  <a:pt x="2263504" y="3112971"/>
                </a:lnTo>
                <a:lnTo>
                  <a:pt x="2267732" y="3125046"/>
                </a:lnTo>
                <a:lnTo>
                  <a:pt x="2273769" y="3135311"/>
                </a:lnTo>
                <a:lnTo>
                  <a:pt x="2277995" y="3141347"/>
                </a:lnTo>
                <a:lnTo>
                  <a:pt x="2282221" y="3149801"/>
                </a:lnTo>
                <a:lnTo>
                  <a:pt x="2288260" y="3160064"/>
                </a:lnTo>
                <a:lnTo>
                  <a:pt x="2255657" y="3160064"/>
                </a:lnTo>
                <a:lnTo>
                  <a:pt x="2231506" y="3149801"/>
                </a:lnTo>
                <a:lnTo>
                  <a:pt x="2198903" y="3141347"/>
                </a:lnTo>
                <a:lnTo>
                  <a:pt x="2168716" y="3141347"/>
                </a:lnTo>
                <a:lnTo>
                  <a:pt x="2136111" y="3145573"/>
                </a:lnTo>
                <a:lnTo>
                  <a:pt x="2113773" y="3151612"/>
                </a:lnTo>
                <a:lnTo>
                  <a:pt x="2089623" y="3163687"/>
                </a:lnTo>
                <a:lnTo>
                  <a:pt x="2069095" y="3178178"/>
                </a:lnTo>
                <a:lnTo>
                  <a:pt x="2055209" y="3198706"/>
                </a:lnTo>
                <a:lnTo>
                  <a:pt x="2047360" y="3216818"/>
                </a:lnTo>
                <a:lnTo>
                  <a:pt x="2051586" y="3231308"/>
                </a:lnTo>
                <a:lnTo>
                  <a:pt x="2051586" y="3249420"/>
                </a:lnTo>
                <a:lnTo>
                  <a:pt x="2045549" y="3269948"/>
                </a:lnTo>
                <a:lnTo>
                  <a:pt x="2031661" y="3317042"/>
                </a:lnTo>
                <a:lnTo>
                  <a:pt x="2031661" y="3352060"/>
                </a:lnTo>
                <a:lnTo>
                  <a:pt x="2033474" y="3388889"/>
                </a:lnTo>
                <a:lnTo>
                  <a:pt x="2047360" y="3423907"/>
                </a:lnTo>
                <a:lnTo>
                  <a:pt x="2069698" y="3466775"/>
                </a:lnTo>
                <a:lnTo>
                  <a:pt x="2093848" y="3471001"/>
                </a:lnTo>
                <a:lnTo>
                  <a:pt x="2107735" y="3475227"/>
                </a:lnTo>
                <a:lnTo>
                  <a:pt x="2113773" y="3481264"/>
                </a:lnTo>
                <a:lnTo>
                  <a:pt x="2121622" y="3485490"/>
                </a:lnTo>
                <a:lnTo>
                  <a:pt x="2131885" y="3489716"/>
                </a:lnTo>
                <a:lnTo>
                  <a:pt x="2149999" y="3481264"/>
                </a:lnTo>
                <a:lnTo>
                  <a:pt x="2178376" y="3466775"/>
                </a:lnTo>
                <a:lnTo>
                  <a:pt x="2184413" y="3462547"/>
                </a:lnTo>
                <a:lnTo>
                  <a:pt x="2188638" y="3462547"/>
                </a:lnTo>
                <a:lnTo>
                  <a:pt x="2196488" y="3462547"/>
                </a:lnTo>
                <a:lnTo>
                  <a:pt x="2198298" y="3462547"/>
                </a:lnTo>
                <a:lnTo>
                  <a:pt x="2202525" y="3462547"/>
                </a:lnTo>
                <a:lnTo>
                  <a:pt x="2202525" y="3460736"/>
                </a:lnTo>
                <a:lnTo>
                  <a:pt x="2210374" y="3452284"/>
                </a:lnTo>
                <a:lnTo>
                  <a:pt x="2212186" y="3442019"/>
                </a:lnTo>
                <a:lnTo>
                  <a:pt x="2216413" y="3431756"/>
                </a:lnTo>
                <a:lnTo>
                  <a:pt x="2220639" y="3419681"/>
                </a:lnTo>
                <a:lnTo>
                  <a:pt x="2224865" y="3413642"/>
                </a:lnTo>
                <a:lnTo>
                  <a:pt x="2241166" y="3395530"/>
                </a:lnTo>
                <a:lnTo>
                  <a:pt x="2263504" y="3385266"/>
                </a:lnTo>
                <a:lnTo>
                  <a:pt x="2296109" y="3381040"/>
                </a:lnTo>
                <a:lnTo>
                  <a:pt x="2297920" y="3389494"/>
                </a:lnTo>
                <a:lnTo>
                  <a:pt x="2302145" y="3391304"/>
                </a:lnTo>
                <a:lnTo>
                  <a:pt x="2302145" y="3395530"/>
                </a:lnTo>
                <a:lnTo>
                  <a:pt x="2306372" y="3395530"/>
                </a:lnTo>
                <a:lnTo>
                  <a:pt x="2306372" y="3391304"/>
                </a:lnTo>
                <a:lnTo>
                  <a:pt x="2308787" y="3391304"/>
                </a:lnTo>
                <a:lnTo>
                  <a:pt x="2316636" y="3391304"/>
                </a:lnTo>
                <a:lnTo>
                  <a:pt x="2326899" y="3389494"/>
                </a:lnTo>
                <a:lnTo>
                  <a:pt x="2326899" y="3420284"/>
                </a:lnTo>
                <a:lnTo>
                  <a:pt x="2313013" y="3434775"/>
                </a:lnTo>
                <a:lnTo>
                  <a:pt x="2302749" y="3461339"/>
                </a:lnTo>
                <a:lnTo>
                  <a:pt x="2292486" y="3496357"/>
                </a:lnTo>
                <a:lnTo>
                  <a:pt x="2282221" y="3528960"/>
                </a:lnTo>
                <a:lnTo>
                  <a:pt x="2270146" y="3553716"/>
                </a:lnTo>
                <a:lnTo>
                  <a:pt x="2306372" y="3553716"/>
                </a:lnTo>
                <a:lnTo>
                  <a:pt x="2336559" y="3549490"/>
                </a:lnTo>
                <a:lnTo>
                  <a:pt x="2364936" y="3549490"/>
                </a:lnTo>
                <a:lnTo>
                  <a:pt x="2391503" y="3553716"/>
                </a:lnTo>
                <a:lnTo>
                  <a:pt x="2407804" y="3563978"/>
                </a:lnTo>
                <a:lnTo>
                  <a:pt x="2421690" y="3586318"/>
                </a:lnTo>
                <a:lnTo>
                  <a:pt x="2425916" y="3617109"/>
                </a:lnTo>
                <a:lnTo>
                  <a:pt x="2419880" y="3639449"/>
                </a:lnTo>
                <a:lnTo>
                  <a:pt x="2412031" y="3667826"/>
                </a:lnTo>
                <a:lnTo>
                  <a:pt x="2412031" y="3696202"/>
                </a:lnTo>
                <a:lnTo>
                  <a:pt x="2430144" y="3714314"/>
                </a:lnTo>
                <a:lnTo>
                  <a:pt x="2440407" y="3726390"/>
                </a:lnTo>
                <a:lnTo>
                  <a:pt x="2454293" y="3740881"/>
                </a:lnTo>
                <a:lnTo>
                  <a:pt x="2476633" y="3752956"/>
                </a:lnTo>
                <a:lnTo>
                  <a:pt x="2503197" y="3758993"/>
                </a:lnTo>
                <a:lnTo>
                  <a:pt x="2517085" y="3740881"/>
                </a:lnTo>
                <a:lnTo>
                  <a:pt x="2535198" y="3734842"/>
                </a:lnTo>
                <a:lnTo>
                  <a:pt x="2567799" y="3734842"/>
                </a:lnTo>
                <a:lnTo>
                  <a:pt x="2572026" y="3740881"/>
                </a:lnTo>
                <a:lnTo>
                  <a:pt x="2578064" y="3749333"/>
                </a:lnTo>
                <a:lnTo>
                  <a:pt x="2581686" y="3753559"/>
                </a:lnTo>
                <a:lnTo>
                  <a:pt x="2585912" y="3753559"/>
                </a:lnTo>
                <a:lnTo>
                  <a:pt x="2596176" y="3755371"/>
                </a:lnTo>
                <a:lnTo>
                  <a:pt x="2609460" y="3758390"/>
                </a:lnTo>
                <a:lnTo>
                  <a:pt x="2623346" y="3730013"/>
                </a:lnTo>
                <a:lnTo>
                  <a:pt x="2641460" y="3709485"/>
                </a:lnTo>
                <a:lnTo>
                  <a:pt x="2661987" y="3691371"/>
                </a:lnTo>
                <a:lnTo>
                  <a:pt x="2688550" y="3676883"/>
                </a:lnTo>
                <a:lnTo>
                  <a:pt x="2727192" y="3670844"/>
                </a:lnTo>
                <a:lnTo>
                  <a:pt x="2733229" y="3666618"/>
                </a:lnTo>
                <a:lnTo>
                  <a:pt x="2737455" y="3666618"/>
                </a:lnTo>
                <a:lnTo>
                  <a:pt x="2743494" y="3666618"/>
                </a:lnTo>
                <a:lnTo>
                  <a:pt x="2747720" y="3666618"/>
                </a:lnTo>
                <a:lnTo>
                  <a:pt x="2755570" y="3670844"/>
                </a:lnTo>
                <a:lnTo>
                  <a:pt x="2765832" y="3670844"/>
                </a:lnTo>
                <a:lnTo>
                  <a:pt x="2761606" y="3676883"/>
                </a:lnTo>
                <a:lnTo>
                  <a:pt x="2761606" y="3685335"/>
                </a:lnTo>
                <a:lnTo>
                  <a:pt x="2757380" y="3685335"/>
                </a:lnTo>
                <a:lnTo>
                  <a:pt x="2757380" y="3687145"/>
                </a:lnTo>
                <a:lnTo>
                  <a:pt x="2761606" y="3687145"/>
                </a:lnTo>
                <a:lnTo>
                  <a:pt x="2765832" y="3691371"/>
                </a:lnTo>
                <a:lnTo>
                  <a:pt x="2771870" y="3695598"/>
                </a:lnTo>
                <a:lnTo>
                  <a:pt x="2771870" y="3687145"/>
                </a:lnTo>
                <a:lnTo>
                  <a:pt x="2779720" y="3681109"/>
                </a:lnTo>
                <a:lnTo>
                  <a:pt x="2783946" y="3676883"/>
                </a:lnTo>
                <a:lnTo>
                  <a:pt x="2785756" y="3672657"/>
                </a:lnTo>
                <a:lnTo>
                  <a:pt x="2789983" y="3670844"/>
                </a:lnTo>
                <a:lnTo>
                  <a:pt x="2797832" y="3666618"/>
                </a:lnTo>
                <a:lnTo>
                  <a:pt x="2803869" y="3662392"/>
                </a:lnTo>
                <a:lnTo>
                  <a:pt x="2836472" y="3690769"/>
                </a:lnTo>
                <a:lnTo>
                  <a:pt x="2878737" y="3705259"/>
                </a:lnTo>
                <a:lnTo>
                  <a:pt x="2921000" y="3709485"/>
                </a:lnTo>
                <a:lnTo>
                  <a:pt x="2969904" y="3705259"/>
                </a:lnTo>
                <a:lnTo>
                  <a:pt x="3020620" y="3701031"/>
                </a:lnTo>
                <a:lnTo>
                  <a:pt x="3020620" y="3709485"/>
                </a:lnTo>
                <a:lnTo>
                  <a:pt x="3020620" y="3713712"/>
                </a:lnTo>
                <a:lnTo>
                  <a:pt x="3016393" y="3715522"/>
                </a:lnTo>
                <a:lnTo>
                  <a:pt x="3016393" y="3719748"/>
                </a:lnTo>
                <a:lnTo>
                  <a:pt x="3012167" y="3725787"/>
                </a:lnTo>
                <a:lnTo>
                  <a:pt x="3036318" y="3734239"/>
                </a:lnTo>
                <a:lnTo>
                  <a:pt x="3050204" y="3744504"/>
                </a:lnTo>
                <a:lnTo>
                  <a:pt x="3064092" y="3754767"/>
                </a:lnTo>
                <a:lnTo>
                  <a:pt x="3088241" y="3766842"/>
                </a:lnTo>
                <a:lnTo>
                  <a:pt x="3088241" y="3787369"/>
                </a:lnTo>
                <a:lnTo>
                  <a:pt x="3114807" y="3795823"/>
                </a:lnTo>
                <a:lnTo>
                  <a:pt x="3131109" y="3797634"/>
                </a:lnTo>
                <a:lnTo>
                  <a:pt x="3144995" y="3812125"/>
                </a:lnTo>
                <a:lnTo>
                  <a:pt x="3152844" y="3834463"/>
                </a:lnTo>
                <a:lnTo>
                  <a:pt x="3195108" y="3838689"/>
                </a:lnTo>
                <a:lnTo>
                  <a:pt x="3229524" y="3840500"/>
                </a:lnTo>
                <a:lnTo>
                  <a:pt x="3276013" y="3844728"/>
                </a:lnTo>
                <a:lnTo>
                  <a:pt x="3308615" y="3887593"/>
                </a:lnTo>
                <a:lnTo>
                  <a:pt x="3347257" y="3926235"/>
                </a:lnTo>
                <a:lnTo>
                  <a:pt x="3389520" y="3958838"/>
                </a:lnTo>
                <a:lnTo>
                  <a:pt x="3438426" y="3983591"/>
                </a:lnTo>
                <a:lnTo>
                  <a:pt x="3436616" y="3998082"/>
                </a:lnTo>
                <a:lnTo>
                  <a:pt x="3428765" y="4006534"/>
                </a:lnTo>
                <a:lnTo>
                  <a:pt x="3422726" y="4016799"/>
                </a:lnTo>
                <a:lnTo>
                  <a:pt x="3414877" y="4022836"/>
                </a:lnTo>
                <a:lnTo>
                  <a:pt x="3408840" y="4034911"/>
                </a:lnTo>
                <a:lnTo>
                  <a:pt x="3453518" y="4034911"/>
                </a:lnTo>
                <a:lnTo>
                  <a:pt x="3495782" y="4049402"/>
                </a:lnTo>
                <a:lnTo>
                  <a:pt x="3503632" y="4074155"/>
                </a:lnTo>
                <a:lnTo>
                  <a:pt x="3513896" y="4069929"/>
                </a:lnTo>
                <a:lnTo>
                  <a:pt x="3519933" y="4065703"/>
                </a:lnTo>
                <a:lnTo>
                  <a:pt x="3532008" y="4069929"/>
                </a:lnTo>
                <a:lnTo>
                  <a:pt x="3533819" y="4069929"/>
                </a:lnTo>
                <a:lnTo>
                  <a:pt x="3541668" y="4074155"/>
                </a:lnTo>
                <a:lnTo>
                  <a:pt x="3547707" y="4078381"/>
                </a:lnTo>
                <a:lnTo>
                  <a:pt x="3555557" y="4080192"/>
                </a:lnTo>
                <a:lnTo>
                  <a:pt x="3664837" y="4088646"/>
                </a:lnTo>
                <a:lnTo>
                  <a:pt x="3675102" y="4098909"/>
                </a:lnTo>
                <a:lnTo>
                  <a:pt x="3682950" y="4119436"/>
                </a:lnTo>
                <a:lnTo>
                  <a:pt x="3684760" y="4137550"/>
                </a:lnTo>
                <a:lnTo>
                  <a:pt x="3696837" y="4152041"/>
                </a:lnTo>
                <a:lnTo>
                  <a:pt x="3713139" y="4156267"/>
                </a:lnTo>
                <a:lnTo>
                  <a:pt x="3731250" y="4156267"/>
                </a:lnTo>
                <a:lnTo>
                  <a:pt x="3745136" y="4152041"/>
                </a:lnTo>
                <a:lnTo>
                  <a:pt x="3755401" y="4166530"/>
                </a:lnTo>
                <a:lnTo>
                  <a:pt x="3767477" y="4176795"/>
                </a:lnTo>
                <a:lnTo>
                  <a:pt x="3773514" y="4188870"/>
                </a:lnTo>
                <a:lnTo>
                  <a:pt x="3778343" y="4202756"/>
                </a:lnTo>
                <a:lnTo>
                  <a:pt x="3782571" y="4219058"/>
                </a:lnTo>
                <a:lnTo>
                  <a:pt x="3756004" y="4251660"/>
                </a:lnTo>
                <a:lnTo>
                  <a:pt x="3727630" y="4290302"/>
                </a:lnTo>
                <a:lnTo>
                  <a:pt x="3699253" y="4333168"/>
                </a:lnTo>
                <a:lnTo>
                  <a:pt x="3675102" y="4376035"/>
                </a:lnTo>
                <a:lnTo>
                  <a:pt x="3658800" y="4408638"/>
                </a:lnTo>
                <a:lnTo>
                  <a:pt x="3658800" y="4429165"/>
                </a:lnTo>
                <a:lnTo>
                  <a:pt x="3660610" y="4457542"/>
                </a:lnTo>
                <a:lnTo>
                  <a:pt x="3668459" y="4490145"/>
                </a:lnTo>
                <a:lnTo>
                  <a:pt x="3664233" y="4518522"/>
                </a:lnTo>
                <a:lnTo>
                  <a:pt x="3658194" y="4536636"/>
                </a:lnTo>
                <a:lnTo>
                  <a:pt x="3644308" y="4565011"/>
                </a:lnTo>
                <a:lnTo>
                  <a:pt x="3626196" y="4595803"/>
                </a:lnTo>
                <a:lnTo>
                  <a:pt x="3608082" y="4628406"/>
                </a:lnTo>
                <a:lnTo>
                  <a:pt x="3589969" y="4653161"/>
                </a:lnTo>
                <a:lnTo>
                  <a:pt x="3579705" y="4667650"/>
                </a:lnTo>
                <a:lnTo>
                  <a:pt x="3559178" y="4676102"/>
                </a:lnTo>
                <a:lnTo>
                  <a:pt x="3526575" y="4680330"/>
                </a:lnTo>
                <a:lnTo>
                  <a:pt x="3493971" y="4682141"/>
                </a:lnTo>
                <a:lnTo>
                  <a:pt x="3463784" y="4690593"/>
                </a:lnTo>
                <a:lnTo>
                  <a:pt x="3435408" y="4700858"/>
                </a:lnTo>
                <a:lnTo>
                  <a:pt x="3417292" y="4721385"/>
                </a:lnTo>
                <a:lnTo>
                  <a:pt x="3409445" y="4733461"/>
                </a:lnTo>
                <a:lnTo>
                  <a:pt x="3409445" y="4739497"/>
                </a:lnTo>
                <a:lnTo>
                  <a:pt x="3409445" y="4747951"/>
                </a:lnTo>
                <a:lnTo>
                  <a:pt x="3413671" y="4758214"/>
                </a:lnTo>
                <a:lnTo>
                  <a:pt x="3417897" y="4768479"/>
                </a:lnTo>
                <a:lnTo>
                  <a:pt x="3393746" y="4768479"/>
                </a:lnTo>
                <a:lnTo>
                  <a:pt x="3389520" y="4815571"/>
                </a:lnTo>
                <a:lnTo>
                  <a:pt x="3381671" y="4854212"/>
                </a:lnTo>
                <a:lnTo>
                  <a:pt x="3367785" y="4886815"/>
                </a:lnTo>
                <a:lnTo>
                  <a:pt x="3353899" y="4917607"/>
                </a:lnTo>
                <a:lnTo>
                  <a:pt x="3340011" y="4958662"/>
                </a:lnTo>
                <a:lnTo>
                  <a:pt x="3329748" y="4958662"/>
                </a:lnTo>
                <a:lnTo>
                  <a:pt x="3329748" y="4944171"/>
                </a:lnTo>
                <a:lnTo>
                  <a:pt x="3329748" y="4935719"/>
                </a:lnTo>
                <a:lnTo>
                  <a:pt x="3325521" y="4925456"/>
                </a:lnTo>
                <a:lnTo>
                  <a:pt x="3323710" y="4917002"/>
                </a:lnTo>
                <a:lnTo>
                  <a:pt x="3319484" y="4921228"/>
                </a:lnTo>
                <a:lnTo>
                  <a:pt x="3315256" y="4921228"/>
                </a:lnTo>
                <a:lnTo>
                  <a:pt x="3311030" y="4925456"/>
                </a:lnTo>
                <a:lnTo>
                  <a:pt x="3309218" y="4925456"/>
                </a:lnTo>
                <a:lnTo>
                  <a:pt x="3291106" y="4968322"/>
                </a:lnTo>
                <a:lnTo>
                  <a:pt x="3270578" y="4996699"/>
                </a:lnTo>
                <a:lnTo>
                  <a:pt x="3248240" y="5021452"/>
                </a:lnTo>
                <a:lnTo>
                  <a:pt x="3224089" y="5049829"/>
                </a:lnTo>
                <a:lnTo>
                  <a:pt x="3173372" y="5039566"/>
                </a:lnTo>
                <a:lnTo>
                  <a:pt x="3128694" y="5029302"/>
                </a:lnTo>
                <a:lnTo>
                  <a:pt x="3128694" y="5043792"/>
                </a:lnTo>
                <a:lnTo>
                  <a:pt x="3152844" y="5058283"/>
                </a:lnTo>
                <a:lnTo>
                  <a:pt x="3163109" y="5078811"/>
                </a:lnTo>
                <a:lnTo>
                  <a:pt x="3167335" y="5099338"/>
                </a:lnTo>
                <a:lnTo>
                  <a:pt x="3163109" y="5125904"/>
                </a:lnTo>
                <a:lnTo>
                  <a:pt x="3158883" y="5154281"/>
                </a:lnTo>
                <a:lnTo>
                  <a:pt x="3096090" y="5156092"/>
                </a:lnTo>
                <a:lnTo>
                  <a:pt x="3043562" y="5170583"/>
                </a:lnTo>
                <a:lnTo>
                  <a:pt x="3039337" y="5179035"/>
                </a:lnTo>
                <a:lnTo>
                  <a:pt x="3035110" y="5189298"/>
                </a:lnTo>
                <a:lnTo>
                  <a:pt x="3035110" y="5203788"/>
                </a:lnTo>
                <a:lnTo>
                  <a:pt x="3035110" y="5218279"/>
                </a:lnTo>
                <a:lnTo>
                  <a:pt x="3033300" y="5226731"/>
                </a:lnTo>
                <a:lnTo>
                  <a:pt x="3033300" y="5228542"/>
                </a:lnTo>
                <a:lnTo>
                  <a:pt x="3033300" y="5235788"/>
                </a:lnTo>
                <a:lnTo>
                  <a:pt x="3033300" y="5241825"/>
                </a:lnTo>
                <a:lnTo>
                  <a:pt x="3035110" y="5256316"/>
                </a:lnTo>
                <a:lnTo>
                  <a:pt x="3018809" y="5256316"/>
                </a:lnTo>
                <a:lnTo>
                  <a:pt x="2996470" y="5260542"/>
                </a:lnTo>
                <a:lnTo>
                  <a:pt x="2968094" y="5260542"/>
                </a:lnTo>
                <a:lnTo>
                  <a:pt x="2939716" y="5264768"/>
                </a:lnTo>
                <a:lnTo>
                  <a:pt x="2939716" y="5279259"/>
                </a:lnTo>
                <a:lnTo>
                  <a:pt x="2953603" y="5285296"/>
                </a:lnTo>
                <a:lnTo>
                  <a:pt x="2963868" y="5293750"/>
                </a:lnTo>
                <a:lnTo>
                  <a:pt x="2971715" y="5295560"/>
                </a:lnTo>
                <a:lnTo>
                  <a:pt x="2977754" y="5299786"/>
                </a:lnTo>
                <a:lnTo>
                  <a:pt x="2985603" y="5308239"/>
                </a:lnTo>
                <a:lnTo>
                  <a:pt x="2989829" y="5314277"/>
                </a:lnTo>
                <a:lnTo>
                  <a:pt x="2995866" y="5324540"/>
                </a:lnTo>
                <a:lnTo>
                  <a:pt x="2981980" y="5328766"/>
                </a:lnTo>
                <a:lnTo>
                  <a:pt x="2971715" y="5332994"/>
                </a:lnTo>
                <a:lnTo>
                  <a:pt x="2961452" y="5337220"/>
                </a:lnTo>
                <a:lnTo>
                  <a:pt x="2953603" y="5339031"/>
                </a:lnTo>
                <a:lnTo>
                  <a:pt x="2949377" y="5351106"/>
                </a:lnTo>
                <a:lnTo>
                  <a:pt x="2939112" y="5371634"/>
                </a:lnTo>
                <a:lnTo>
                  <a:pt x="2933076" y="5393974"/>
                </a:lnTo>
                <a:lnTo>
                  <a:pt x="2925226" y="5414501"/>
                </a:lnTo>
                <a:lnTo>
                  <a:pt x="2919189" y="5418727"/>
                </a:lnTo>
                <a:lnTo>
                  <a:pt x="2914961" y="5418727"/>
                </a:lnTo>
                <a:lnTo>
                  <a:pt x="2904698" y="5422953"/>
                </a:lnTo>
                <a:lnTo>
                  <a:pt x="2892623" y="5422953"/>
                </a:lnTo>
                <a:lnTo>
                  <a:pt x="2892623" y="5433218"/>
                </a:lnTo>
                <a:lnTo>
                  <a:pt x="2892623" y="5439255"/>
                </a:lnTo>
                <a:lnTo>
                  <a:pt x="2892623" y="5443481"/>
                </a:lnTo>
                <a:lnTo>
                  <a:pt x="2890812" y="5447707"/>
                </a:lnTo>
                <a:lnTo>
                  <a:pt x="2892623" y="5451933"/>
                </a:lnTo>
                <a:lnTo>
                  <a:pt x="2892623" y="5453746"/>
                </a:lnTo>
                <a:lnTo>
                  <a:pt x="2900472" y="5468234"/>
                </a:lnTo>
                <a:lnTo>
                  <a:pt x="2906508" y="5480310"/>
                </a:lnTo>
                <a:lnTo>
                  <a:pt x="2918584" y="5486348"/>
                </a:lnTo>
                <a:lnTo>
                  <a:pt x="2928849" y="5492385"/>
                </a:lnTo>
                <a:lnTo>
                  <a:pt x="2939112" y="5500837"/>
                </a:lnTo>
                <a:lnTo>
                  <a:pt x="2933076" y="5525593"/>
                </a:lnTo>
                <a:lnTo>
                  <a:pt x="2904698" y="5540082"/>
                </a:lnTo>
                <a:lnTo>
                  <a:pt x="2876321" y="5568458"/>
                </a:lnTo>
                <a:lnTo>
                  <a:pt x="2852171" y="5605289"/>
                </a:lnTo>
                <a:lnTo>
                  <a:pt x="2834058" y="5640306"/>
                </a:lnTo>
                <a:lnTo>
                  <a:pt x="2823793" y="5672908"/>
                </a:lnTo>
                <a:lnTo>
                  <a:pt x="2834058" y="5683173"/>
                </a:lnTo>
                <a:lnTo>
                  <a:pt x="2844321" y="5693438"/>
                </a:lnTo>
                <a:lnTo>
                  <a:pt x="2852171" y="5703701"/>
                </a:lnTo>
                <a:lnTo>
                  <a:pt x="2853981" y="5721815"/>
                </a:lnTo>
                <a:lnTo>
                  <a:pt x="2837679" y="5726041"/>
                </a:lnTo>
                <a:lnTo>
                  <a:pt x="2811115" y="5740530"/>
                </a:lnTo>
                <a:lnTo>
                  <a:pt x="2786964" y="5761059"/>
                </a:lnTo>
                <a:lnTo>
                  <a:pt x="2768852" y="5783397"/>
                </a:lnTo>
                <a:lnTo>
                  <a:pt x="2767040" y="5789436"/>
                </a:lnTo>
                <a:lnTo>
                  <a:pt x="2762814" y="5797888"/>
                </a:lnTo>
                <a:lnTo>
                  <a:pt x="2762814" y="5803925"/>
                </a:lnTo>
                <a:lnTo>
                  <a:pt x="2762814" y="5816000"/>
                </a:lnTo>
                <a:lnTo>
                  <a:pt x="2768852" y="5816000"/>
                </a:lnTo>
                <a:lnTo>
                  <a:pt x="2768852" y="5807548"/>
                </a:lnTo>
                <a:lnTo>
                  <a:pt x="2791190" y="5782794"/>
                </a:lnTo>
                <a:lnTo>
                  <a:pt x="2809303" y="5758039"/>
                </a:lnTo>
                <a:lnTo>
                  <a:pt x="2815341" y="5759851"/>
                </a:lnTo>
                <a:lnTo>
                  <a:pt x="2819568" y="5759851"/>
                </a:lnTo>
                <a:lnTo>
                  <a:pt x="2819568" y="5764077"/>
                </a:lnTo>
                <a:lnTo>
                  <a:pt x="2823793" y="5768303"/>
                </a:lnTo>
                <a:lnTo>
                  <a:pt x="2829833" y="5786416"/>
                </a:lnTo>
                <a:lnTo>
                  <a:pt x="2834058" y="5806943"/>
                </a:lnTo>
                <a:lnTo>
                  <a:pt x="2838284" y="5831699"/>
                </a:lnTo>
                <a:lnTo>
                  <a:pt x="2840096" y="5854037"/>
                </a:lnTo>
                <a:lnTo>
                  <a:pt x="2852171" y="5854037"/>
                </a:lnTo>
                <a:lnTo>
                  <a:pt x="2853981" y="5854037"/>
                </a:lnTo>
                <a:lnTo>
                  <a:pt x="2861830" y="5854037"/>
                </a:lnTo>
                <a:lnTo>
                  <a:pt x="2861830" y="5858263"/>
                </a:lnTo>
                <a:lnTo>
                  <a:pt x="2861830" y="5860075"/>
                </a:lnTo>
                <a:lnTo>
                  <a:pt x="2867869" y="5868527"/>
                </a:lnTo>
                <a:lnTo>
                  <a:pt x="2861830" y="5872754"/>
                </a:lnTo>
                <a:lnTo>
                  <a:pt x="2857604" y="5874564"/>
                </a:lnTo>
                <a:lnTo>
                  <a:pt x="2857604" y="5878792"/>
                </a:lnTo>
                <a:lnTo>
                  <a:pt x="2853379" y="5878792"/>
                </a:lnTo>
                <a:lnTo>
                  <a:pt x="2849152" y="5883018"/>
                </a:lnTo>
                <a:lnTo>
                  <a:pt x="2843114" y="5884829"/>
                </a:lnTo>
                <a:lnTo>
                  <a:pt x="2810510" y="5893281"/>
                </a:lnTo>
                <a:lnTo>
                  <a:pt x="2777907" y="5884829"/>
                </a:lnTo>
                <a:lnTo>
                  <a:pt x="2747720" y="5868527"/>
                </a:lnTo>
                <a:lnTo>
                  <a:pt x="2715117" y="5843774"/>
                </a:lnTo>
                <a:lnTo>
                  <a:pt x="2686740" y="5815397"/>
                </a:lnTo>
                <a:lnTo>
                  <a:pt x="2666213" y="5787020"/>
                </a:lnTo>
                <a:lnTo>
                  <a:pt x="2654138" y="5758644"/>
                </a:lnTo>
                <a:lnTo>
                  <a:pt x="2661987" y="5758644"/>
                </a:lnTo>
                <a:lnTo>
                  <a:pt x="2686137" y="5783397"/>
                </a:lnTo>
                <a:lnTo>
                  <a:pt x="2710286" y="5803925"/>
                </a:lnTo>
                <a:lnTo>
                  <a:pt x="2738663" y="5822039"/>
                </a:lnTo>
                <a:lnTo>
                  <a:pt x="2738663" y="5807548"/>
                </a:lnTo>
                <a:lnTo>
                  <a:pt x="2700023" y="5787020"/>
                </a:lnTo>
                <a:lnTo>
                  <a:pt x="2667421" y="5758644"/>
                </a:lnTo>
                <a:lnTo>
                  <a:pt x="2646893" y="5717589"/>
                </a:lnTo>
                <a:lnTo>
                  <a:pt x="2633005" y="5672908"/>
                </a:lnTo>
                <a:lnTo>
                  <a:pt x="2625156" y="5625817"/>
                </a:lnTo>
                <a:lnTo>
                  <a:pt x="2629384" y="5572686"/>
                </a:lnTo>
                <a:lnTo>
                  <a:pt x="2633610" y="5521367"/>
                </a:lnTo>
                <a:lnTo>
                  <a:pt x="2643873" y="5476689"/>
                </a:lnTo>
                <a:lnTo>
                  <a:pt x="2657761" y="5433821"/>
                </a:lnTo>
                <a:lnTo>
                  <a:pt x="2671647" y="5396992"/>
                </a:lnTo>
                <a:lnTo>
                  <a:pt x="2692174" y="5396992"/>
                </a:lnTo>
                <a:lnTo>
                  <a:pt x="2710286" y="5325748"/>
                </a:lnTo>
                <a:lnTo>
                  <a:pt x="2700023" y="5325748"/>
                </a:lnTo>
                <a:lnTo>
                  <a:pt x="2700023" y="5319711"/>
                </a:lnTo>
                <a:lnTo>
                  <a:pt x="2692174" y="5325748"/>
                </a:lnTo>
                <a:lnTo>
                  <a:pt x="2686137" y="5334200"/>
                </a:lnTo>
                <a:lnTo>
                  <a:pt x="2681910" y="5340238"/>
                </a:lnTo>
                <a:lnTo>
                  <a:pt x="2675873" y="5348691"/>
                </a:lnTo>
                <a:lnTo>
                  <a:pt x="2661987" y="5352917"/>
                </a:lnTo>
                <a:lnTo>
                  <a:pt x="2661987" y="5344465"/>
                </a:lnTo>
                <a:lnTo>
                  <a:pt x="2686137" y="5195336"/>
                </a:lnTo>
                <a:lnTo>
                  <a:pt x="2681910" y="5180845"/>
                </a:lnTo>
                <a:lnTo>
                  <a:pt x="2675873" y="5156092"/>
                </a:lnTo>
                <a:lnTo>
                  <a:pt x="2680099" y="5133752"/>
                </a:lnTo>
                <a:lnTo>
                  <a:pt x="2704250" y="5048019"/>
                </a:lnTo>
                <a:lnTo>
                  <a:pt x="2724777" y="4960473"/>
                </a:lnTo>
                <a:lnTo>
                  <a:pt x="2742889" y="4864477"/>
                </a:lnTo>
                <a:lnTo>
                  <a:pt x="2763419" y="4770290"/>
                </a:lnTo>
                <a:lnTo>
                  <a:pt x="2775494" y="4708707"/>
                </a:lnTo>
                <a:lnTo>
                  <a:pt x="2777305" y="4645312"/>
                </a:lnTo>
                <a:lnTo>
                  <a:pt x="2781531" y="4583728"/>
                </a:lnTo>
                <a:lnTo>
                  <a:pt x="2789380" y="4526371"/>
                </a:lnTo>
                <a:lnTo>
                  <a:pt x="2718740" y="4499805"/>
                </a:lnTo>
                <a:lnTo>
                  <a:pt x="2657761" y="4458750"/>
                </a:lnTo>
                <a:lnTo>
                  <a:pt x="2608855" y="4405620"/>
                </a:lnTo>
                <a:lnTo>
                  <a:pt x="2568405" y="4348261"/>
                </a:lnTo>
                <a:lnTo>
                  <a:pt x="2554517" y="4315658"/>
                </a:lnTo>
                <a:lnTo>
                  <a:pt x="2544254" y="4284868"/>
                </a:lnTo>
                <a:lnTo>
                  <a:pt x="2533989" y="4248037"/>
                </a:lnTo>
                <a:lnTo>
                  <a:pt x="2520103" y="4219662"/>
                </a:lnTo>
                <a:lnTo>
                  <a:pt x="2497763" y="4199133"/>
                </a:lnTo>
                <a:lnTo>
                  <a:pt x="2491727" y="4190681"/>
                </a:lnTo>
                <a:lnTo>
                  <a:pt x="2481462" y="4190681"/>
                </a:lnTo>
                <a:lnTo>
                  <a:pt x="2473615" y="4188870"/>
                </a:lnTo>
                <a:lnTo>
                  <a:pt x="2467576" y="4180418"/>
                </a:lnTo>
                <a:lnTo>
                  <a:pt x="2459726" y="4174379"/>
                </a:lnTo>
                <a:lnTo>
                  <a:pt x="2467576" y="4159889"/>
                </a:lnTo>
                <a:lnTo>
                  <a:pt x="2467576" y="4147813"/>
                </a:lnTo>
                <a:lnTo>
                  <a:pt x="2467576" y="4133324"/>
                </a:lnTo>
                <a:lnTo>
                  <a:pt x="2467576" y="4118834"/>
                </a:lnTo>
                <a:lnTo>
                  <a:pt x="2485690" y="4108569"/>
                </a:lnTo>
                <a:lnTo>
                  <a:pt x="2497763" y="4098306"/>
                </a:lnTo>
                <a:lnTo>
                  <a:pt x="2515877" y="4088041"/>
                </a:lnTo>
                <a:lnTo>
                  <a:pt x="2515877" y="4079589"/>
                </a:lnTo>
                <a:lnTo>
                  <a:pt x="2497763" y="4079589"/>
                </a:lnTo>
                <a:lnTo>
                  <a:pt x="2487501" y="4077779"/>
                </a:lnTo>
                <a:lnTo>
                  <a:pt x="2477236" y="4077779"/>
                </a:lnTo>
                <a:lnTo>
                  <a:pt x="2466973" y="4073552"/>
                </a:lnTo>
                <a:lnTo>
                  <a:pt x="2480859" y="4040948"/>
                </a:lnTo>
                <a:lnTo>
                  <a:pt x="2491124" y="4008345"/>
                </a:lnTo>
                <a:lnTo>
                  <a:pt x="2505010" y="3977555"/>
                </a:lnTo>
                <a:lnTo>
                  <a:pt x="2529160" y="3950988"/>
                </a:lnTo>
                <a:lnTo>
                  <a:pt x="2557537" y="3926235"/>
                </a:lnTo>
                <a:lnTo>
                  <a:pt x="2581686" y="3897858"/>
                </a:lnTo>
                <a:lnTo>
                  <a:pt x="2579875" y="3877331"/>
                </a:lnTo>
                <a:lnTo>
                  <a:pt x="2579875" y="3848954"/>
                </a:lnTo>
                <a:lnTo>
                  <a:pt x="2575649" y="3820577"/>
                </a:lnTo>
                <a:lnTo>
                  <a:pt x="2565384" y="3802463"/>
                </a:lnTo>
                <a:lnTo>
                  <a:pt x="2551499" y="3781936"/>
                </a:lnTo>
                <a:lnTo>
                  <a:pt x="2537612" y="3759597"/>
                </a:lnTo>
                <a:lnTo>
                  <a:pt x="2523727" y="3759597"/>
                </a:lnTo>
                <a:lnTo>
                  <a:pt x="2519499" y="3763824"/>
                </a:lnTo>
                <a:lnTo>
                  <a:pt x="2515273" y="3768050"/>
                </a:lnTo>
                <a:lnTo>
                  <a:pt x="2511046" y="3769860"/>
                </a:lnTo>
                <a:lnTo>
                  <a:pt x="2505010" y="3774086"/>
                </a:lnTo>
                <a:lnTo>
                  <a:pt x="2509235" y="3782540"/>
                </a:lnTo>
                <a:lnTo>
                  <a:pt x="2509235" y="3788577"/>
                </a:lnTo>
                <a:lnTo>
                  <a:pt x="2509235" y="3792803"/>
                </a:lnTo>
                <a:lnTo>
                  <a:pt x="2505010" y="3798842"/>
                </a:lnTo>
                <a:lnTo>
                  <a:pt x="2500784" y="3798842"/>
                </a:lnTo>
                <a:lnTo>
                  <a:pt x="2496557" y="3803068"/>
                </a:lnTo>
                <a:lnTo>
                  <a:pt x="2494745" y="3803068"/>
                </a:lnTo>
                <a:lnTo>
                  <a:pt x="2490519" y="3803068"/>
                </a:lnTo>
                <a:lnTo>
                  <a:pt x="2484482" y="3807294"/>
                </a:lnTo>
                <a:lnTo>
                  <a:pt x="2466368" y="3792803"/>
                </a:lnTo>
                <a:lnTo>
                  <a:pt x="2433766" y="3774691"/>
                </a:lnTo>
                <a:lnTo>
                  <a:pt x="2401163" y="3756579"/>
                </a:lnTo>
                <a:lnTo>
                  <a:pt x="2370975" y="3742088"/>
                </a:lnTo>
                <a:lnTo>
                  <a:pt x="2348634" y="3736050"/>
                </a:lnTo>
                <a:lnTo>
                  <a:pt x="2330522" y="3693184"/>
                </a:lnTo>
                <a:lnTo>
                  <a:pt x="2314221" y="3668429"/>
                </a:lnTo>
                <a:lnTo>
                  <a:pt x="2296109" y="3650316"/>
                </a:lnTo>
                <a:lnTo>
                  <a:pt x="2277995" y="3644280"/>
                </a:lnTo>
                <a:lnTo>
                  <a:pt x="2249618" y="3635826"/>
                </a:lnTo>
                <a:lnTo>
                  <a:pt x="2219431" y="3625563"/>
                </a:lnTo>
                <a:lnTo>
                  <a:pt x="2178979" y="3611072"/>
                </a:lnTo>
                <a:lnTo>
                  <a:pt x="2154828" y="3592960"/>
                </a:lnTo>
                <a:lnTo>
                  <a:pt x="2134301" y="3574846"/>
                </a:lnTo>
                <a:lnTo>
                  <a:pt x="2101698" y="3560357"/>
                </a:lnTo>
                <a:lnTo>
                  <a:pt x="2081170" y="3560357"/>
                </a:lnTo>
                <a:lnTo>
                  <a:pt x="2067284" y="3568809"/>
                </a:lnTo>
                <a:lnTo>
                  <a:pt x="2055209" y="3574846"/>
                </a:lnTo>
                <a:lnTo>
                  <a:pt x="2041321" y="3583300"/>
                </a:lnTo>
                <a:lnTo>
                  <a:pt x="2025020" y="3579072"/>
                </a:lnTo>
                <a:lnTo>
                  <a:pt x="2017172" y="3574846"/>
                </a:lnTo>
                <a:lnTo>
                  <a:pt x="2011134" y="3568809"/>
                </a:lnTo>
                <a:lnTo>
                  <a:pt x="2003285" y="3560357"/>
                </a:lnTo>
                <a:lnTo>
                  <a:pt x="1993022" y="3550092"/>
                </a:lnTo>
                <a:lnTo>
                  <a:pt x="1985172" y="3544056"/>
                </a:lnTo>
                <a:lnTo>
                  <a:pt x="1979134" y="3539828"/>
                </a:lnTo>
                <a:lnTo>
                  <a:pt x="1932645" y="3531376"/>
                </a:lnTo>
                <a:lnTo>
                  <a:pt x="1926608" y="3525339"/>
                </a:lnTo>
                <a:lnTo>
                  <a:pt x="1918759" y="3519300"/>
                </a:lnTo>
                <a:lnTo>
                  <a:pt x="1912721" y="3510848"/>
                </a:lnTo>
                <a:lnTo>
                  <a:pt x="1904873" y="3504811"/>
                </a:lnTo>
                <a:lnTo>
                  <a:pt x="1903061" y="3500583"/>
                </a:lnTo>
                <a:lnTo>
                  <a:pt x="1862609" y="3506622"/>
                </a:lnTo>
                <a:lnTo>
                  <a:pt x="1856572" y="3504811"/>
                </a:lnTo>
                <a:lnTo>
                  <a:pt x="1846307" y="3490321"/>
                </a:lnTo>
                <a:lnTo>
                  <a:pt x="1828195" y="3475830"/>
                </a:lnTo>
                <a:lnTo>
                  <a:pt x="1814309" y="3457718"/>
                </a:lnTo>
                <a:lnTo>
                  <a:pt x="1800423" y="3443227"/>
                </a:lnTo>
                <a:lnTo>
                  <a:pt x="1792574" y="3434775"/>
                </a:lnTo>
                <a:lnTo>
                  <a:pt x="1806460" y="3390097"/>
                </a:lnTo>
                <a:lnTo>
                  <a:pt x="1767818" y="3347229"/>
                </a:lnTo>
                <a:lnTo>
                  <a:pt x="1733405" y="3300135"/>
                </a:lnTo>
                <a:lnTo>
                  <a:pt x="1697179" y="3251231"/>
                </a:lnTo>
                <a:lnTo>
                  <a:pt x="1662766" y="3199911"/>
                </a:lnTo>
                <a:lnTo>
                  <a:pt x="1654916" y="3195685"/>
                </a:lnTo>
                <a:lnTo>
                  <a:pt x="1644654" y="3193875"/>
                </a:lnTo>
                <a:lnTo>
                  <a:pt x="1638615" y="3193875"/>
                </a:lnTo>
                <a:lnTo>
                  <a:pt x="1626539" y="3189649"/>
                </a:lnTo>
                <a:lnTo>
                  <a:pt x="1624729" y="3185423"/>
                </a:lnTo>
                <a:lnTo>
                  <a:pt x="1610843" y="3167309"/>
                </a:lnTo>
                <a:lnTo>
                  <a:pt x="1602994" y="3146781"/>
                </a:lnTo>
                <a:lnTo>
                  <a:pt x="1596955" y="3126254"/>
                </a:lnTo>
                <a:lnTo>
                  <a:pt x="1584880" y="3103914"/>
                </a:lnTo>
                <a:lnTo>
                  <a:pt x="1568579" y="3093651"/>
                </a:lnTo>
                <a:lnTo>
                  <a:pt x="1560731" y="3085199"/>
                </a:lnTo>
                <a:lnTo>
                  <a:pt x="1554692" y="3079160"/>
                </a:lnTo>
                <a:lnTo>
                  <a:pt x="1546843" y="3074934"/>
                </a:lnTo>
                <a:lnTo>
                  <a:pt x="1546843" y="3113575"/>
                </a:lnTo>
                <a:lnTo>
                  <a:pt x="1557108" y="3128064"/>
                </a:lnTo>
                <a:lnTo>
                  <a:pt x="1579446" y="3152820"/>
                </a:lnTo>
                <a:lnTo>
                  <a:pt x="1599975" y="3181197"/>
                </a:lnTo>
                <a:lnTo>
                  <a:pt x="1626539" y="3218025"/>
                </a:lnTo>
                <a:lnTo>
                  <a:pt x="1647067" y="3253044"/>
                </a:lnTo>
                <a:lnTo>
                  <a:pt x="1669407" y="3289873"/>
                </a:lnTo>
                <a:lnTo>
                  <a:pt x="1685709" y="3322475"/>
                </a:lnTo>
                <a:lnTo>
                  <a:pt x="1693558" y="3343003"/>
                </a:lnTo>
                <a:lnTo>
                  <a:pt x="1693558" y="3357494"/>
                </a:lnTo>
                <a:lnTo>
                  <a:pt x="1689332" y="3363530"/>
                </a:lnTo>
                <a:lnTo>
                  <a:pt x="1685104" y="3367757"/>
                </a:lnTo>
                <a:lnTo>
                  <a:pt x="1685104" y="3371985"/>
                </a:lnTo>
                <a:lnTo>
                  <a:pt x="1679067" y="3376211"/>
                </a:lnTo>
                <a:lnTo>
                  <a:pt x="1679067" y="3361720"/>
                </a:lnTo>
                <a:lnTo>
                  <a:pt x="1674841" y="3349644"/>
                </a:lnTo>
                <a:lnTo>
                  <a:pt x="1674841" y="3343608"/>
                </a:lnTo>
                <a:lnTo>
                  <a:pt x="1670615" y="3335154"/>
                </a:lnTo>
                <a:lnTo>
                  <a:pt x="1664576" y="3335154"/>
                </a:lnTo>
                <a:lnTo>
                  <a:pt x="1660350" y="3335154"/>
                </a:lnTo>
                <a:lnTo>
                  <a:pt x="1656124" y="3335154"/>
                </a:lnTo>
                <a:lnTo>
                  <a:pt x="1654314" y="3335154"/>
                </a:lnTo>
                <a:lnTo>
                  <a:pt x="1650087" y="3335154"/>
                </a:lnTo>
                <a:lnTo>
                  <a:pt x="1639823" y="3335154"/>
                </a:lnTo>
                <a:lnTo>
                  <a:pt x="1631973" y="3310400"/>
                </a:lnTo>
                <a:lnTo>
                  <a:pt x="1625937" y="3285647"/>
                </a:lnTo>
                <a:lnTo>
                  <a:pt x="1613861" y="3265119"/>
                </a:lnTo>
                <a:lnTo>
                  <a:pt x="1597560" y="3247005"/>
                </a:lnTo>
                <a:lnTo>
                  <a:pt x="1575220" y="3232516"/>
                </a:lnTo>
                <a:lnTo>
                  <a:pt x="1554692" y="3218025"/>
                </a:lnTo>
                <a:lnTo>
                  <a:pt x="1536580" y="3193272"/>
                </a:lnTo>
                <a:lnTo>
                  <a:pt x="1542617" y="3189044"/>
                </a:lnTo>
                <a:lnTo>
                  <a:pt x="1546843" y="3189044"/>
                </a:lnTo>
                <a:lnTo>
                  <a:pt x="1551069" y="3189044"/>
                </a:lnTo>
                <a:lnTo>
                  <a:pt x="1551069" y="3184818"/>
                </a:lnTo>
                <a:lnTo>
                  <a:pt x="1551069" y="3180592"/>
                </a:lnTo>
                <a:lnTo>
                  <a:pt x="1555298" y="3178781"/>
                </a:lnTo>
                <a:lnTo>
                  <a:pt x="1528731" y="3160669"/>
                </a:lnTo>
                <a:lnTo>
                  <a:pt x="1516656" y="3138329"/>
                </a:lnTo>
                <a:lnTo>
                  <a:pt x="1504580" y="3113575"/>
                </a:lnTo>
                <a:lnTo>
                  <a:pt x="1498544" y="3085199"/>
                </a:lnTo>
                <a:lnTo>
                  <a:pt x="1484656" y="3060443"/>
                </a:lnTo>
                <a:lnTo>
                  <a:pt x="1466544" y="3039916"/>
                </a:lnTo>
                <a:lnTo>
                  <a:pt x="1446016" y="3027840"/>
                </a:lnTo>
                <a:lnTo>
                  <a:pt x="1419450" y="3017577"/>
                </a:lnTo>
                <a:lnTo>
                  <a:pt x="1398923" y="3003087"/>
                </a:lnTo>
                <a:lnTo>
                  <a:pt x="1385037" y="2984975"/>
                </a:lnTo>
                <a:lnTo>
                  <a:pt x="1377188" y="2964447"/>
                </a:lnTo>
                <a:lnTo>
                  <a:pt x="1366923" y="2942108"/>
                </a:lnTo>
                <a:lnTo>
                  <a:pt x="1342774" y="2907089"/>
                </a:lnTo>
                <a:lnTo>
                  <a:pt x="1322247" y="2882336"/>
                </a:lnTo>
                <a:lnTo>
                  <a:pt x="1299907" y="2859997"/>
                </a:lnTo>
                <a:lnTo>
                  <a:pt x="1286021" y="2835244"/>
                </a:lnTo>
                <a:lnTo>
                  <a:pt x="1275756" y="2802641"/>
                </a:lnTo>
                <a:lnTo>
                  <a:pt x="1267907" y="2759774"/>
                </a:lnTo>
                <a:lnTo>
                  <a:pt x="1266096" y="2700607"/>
                </a:lnTo>
                <a:lnTo>
                  <a:pt x="1266096" y="2686117"/>
                </a:lnTo>
                <a:lnTo>
                  <a:pt x="1267907" y="2657739"/>
                </a:lnTo>
                <a:lnTo>
                  <a:pt x="1267907" y="2619099"/>
                </a:lnTo>
                <a:lnTo>
                  <a:pt x="1267907" y="2572008"/>
                </a:lnTo>
                <a:lnTo>
                  <a:pt x="1267907" y="2529138"/>
                </a:lnTo>
                <a:lnTo>
                  <a:pt x="1272135" y="2494120"/>
                </a:lnTo>
                <a:lnTo>
                  <a:pt x="1276361" y="2471782"/>
                </a:lnTo>
                <a:lnTo>
                  <a:pt x="1286624" y="2467555"/>
                </a:lnTo>
                <a:lnTo>
                  <a:pt x="1294473" y="2467555"/>
                </a:lnTo>
                <a:lnTo>
                  <a:pt x="1300510" y="2467555"/>
                </a:lnTo>
                <a:lnTo>
                  <a:pt x="1308359" y="2467555"/>
                </a:lnTo>
                <a:lnTo>
                  <a:pt x="1314398" y="2471782"/>
                </a:lnTo>
                <a:lnTo>
                  <a:pt x="1318624" y="2480234"/>
                </a:lnTo>
                <a:lnTo>
                  <a:pt x="1324660" y="2486271"/>
                </a:lnTo>
                <a:lnTo>
                  <a:pt x="1328886" y="2494725"/>
                </a:lnTo>
                <a:lnTo>
                  <a:pt x="1328886" y="2453667"/>
                </a:lnTo>
                <a:lnTo>
                  <a:pt x="1304738" y="2425291"/>
                </a:lnTo>
                <a:lnTo>
                  <a:pt x="1276361" y="2396914"/>
                </a:lnTo>
                <a:lnTo>
                  <a:pt x="1243758" y="2376386"/>
                </a:lnTo>
                <a:lnTo>
                  <a:pt x="1243758" y="2394499"/>
                </a:lnTo>
                <a:lnTo>
                  <a:pt x="1257644" y="2404762"/>
                </a:lnTo>
                <a:lnTo>
                  <a:pt x="1271530" y="2415027"/>
                </a:lnTo>
                <a:lnTo>
                  <a:pt x="1285416" y="2425291"/>
                </a:lnTo>
                <a:lnTo>
                  <a:pt x="1295681" y="2439781"/>
                </a:lnTo>
                <a:lnTo>
                  <a:pt x="1295681" y="2448233"/>
                </a:lnTo>
                <a:lnTo>
                  <a:pt x="1293870" y="2448233"/>
                </a:lnTo>
                <a:lnTo>
                  <a:pt x="1293870" y="2452462"/>
                </a:lnTo>
                <a:lnTo>
                  <a:pt x="1289642" y="2454272"/>
                </a:lnTo>
                <a:lnTo>
                  <a:pt x="1281795" y="2458498"/>
                </a:lnTo>
                <a:lnTo>
                  <a:pt x="1279982" y="2462724"/>
                </a:lnTo>
                <a:lnTo>
                  <a:pt x="1267907" y="2462724"/>
                </a:lnTo>
                <a:lnTo>
                  <a:pt x="1257644" y="2462724"/>
                </a:lnTo>
                <a:lnTo>
                  <a:pt x="1253418" y="2462724"/>
                </a:lnTo>
                <a:lnTo>
                  <a:pt x="1253418" y="2458498"/>
                </a:lnTo>
                <a:lnTo>
                  <a:pt x="1251605" y="2458498"/>
                </a:lnTo>
                <a:lnTo>
                  <a:pt x="1243758" y="2454272"/>
                </a:lnTo>
                <a:lnTo>
                  <a:pt x="1219608" y="2423480"/>
                </a:lnTo>
                <a:lnTo>
                  <a:pt x="1197267" y="2390876"/>
                </a:lnTo>
                <a:lnTo>
                  <a:pt x="1180966" y="2354049"/>
                </a:lnTo>
                <a:lnTo>
                  <a:pt x="1197267" y="2354049"/>
                </a:lnTo>
                <a:lnTo>
                  <a:pt x="1205117" y="2358276"/>
                </a:lnTo>
                <a:lnTo>
                  <a:pt x="1211155" y="2358276"/>
                </a:lnTo>
                <a:lnTo>
                  <a:pt x="1219003" y="2358276"/>
                </a:lnTo>
                <a:lnTo>
                  <a:pt x="1225041" y="2354049"/>
                </a:lnTo>
                <a:lnTo>
                  <a:pt x="1196665" y="2343786"/>
                </a:lnTo>
                <a:lnTo>
                  <a:pt x="1180363" y="2327486"/>
                </a:lnTo>
                <a:lnTo>
                  <a:pt x="1166477" y="2305150"/>
                </a:lnTo>
                <a:lnTo>
                  <a:pt x="1154402" y="2280393"/>
                </a:lnTo>
                <a:lnTo>
                  <a:pt x="1148363" y="2255634"/>
                </a:lnTo>
                <a:lnTo>
                  <a:pt x="1138100" y="2233298"/>
                </a:lnTo>
                <a:lnTo>
                  <a:pt x="1124213" y="2215183"/>
                </a:lnTo>
                <a:lnTo>
                  <a:pt x="1101874" y="2204921"/>
                </a:lnTo>
                <a:lnTo>
                  <a:pt x="1109724" y="2157829"/>
                </a:lnTo>
                <a:lnTo>
                  <a:pt x="1085573" y="2131267"/>
                </a:lnTo>
                <a:lnTo>
                  <a:pt x="1063233" y="2098665"/>
                </a:lnTo>
                <a:lnTo>
                  <a:pt x="1045121" y="2066061"/>
                </a:lnTo>
                <a:lnTo>
                  <a:pt x="1020970" y="2033459"/>
                </a:lnTo>
                <a:lnTo>
                  <a:pt x="992594" y="2008705"/>
                </a:lnTo>
                <a:lnTo>
                  <a:pt x="953954" y="1990593"/>
                </a:lnTo>
                <a:lnTo>
                  <a:pt x="907463" y="1980327"/>
                </a:lnTo>
                <a:lnTo>
                  <a:pt x="868824" y="1962219"/>
                </a:lnTo>
                <a:lnTo>
                  <a:pt x="840447" y="1937461"/>
                </a:lnTo>
                <a:lnTo>
                  <a:pt x="807845" y="1909087"/>
                </a:lnTo>
                <a:lnTo>
                  <a:pt x="777655" y="1892785"/>
                </a:lnTo>
                <a:lnTo>
                  <a:pt x="713054" y="1892785"/>
                </a:lnTo>
                <a:lnTo>
                  <a:pt x="692527" y="1880709"/>
                </a:lnTo>
                <a:lnTo>
                  <a:pt x="674413" y="1866220"/>
                </a:lnTo>
                <a:lnTo>
                  <a:pt x="653885" y="1855955"/>
                </a:lnTo>
                <a:lnTo>
                  <a:pt x="621283" y="1851729"/>
                </a:lnTo>
                <a:lnTo>
                  <a:pt x="621283" y="1898823"/>
                </a:lnTo>
                <a:lnTo>
                  <a:pt x="585057" y="1916935"/>
                </a:lnTo>
                <a:lnTo>
                  <a:pt x="554869" y="1935045"/>
                </a:lnTo>
                <a:lnTo>
                  <a:pt x="512606" y="1945312"/>
                </a:lnTo>
                <a:lnTo>
                  <a:pt x="522869" y="1912708"/>
                </a:lnTo>
                <a:lnTo>
                  <a:pt x="536757" y="1880106"/>
                </a:lnTo>
                <a:lnTo>
                  <a:pt x="557285" y="1851729"/>
                </a:lnTo>
                <a:lnTo>
                  <a:pt x="575396" y="1820936"/>
                </a:lnTo>
                <a:lnTo>
                  <a:pt x="557285" y="1820936"/>
                </a:lnTo>
                <a:lnTo>
                  <a:pt x="557285" y="1826974"/>
                </a:lnTo>
                <a:lnTo>
                  <a:pt x="530718" y="1849313"/>
                </a:lnTo>
                <a:lnTo>
                  <a:pt x="508380" y="1877691"/>
                </a:lnTo>
                <a:lnTo>
                  <a:pt x="494493" y="1908482"/>
                </a:lnTo>
                <a:lnTo>
                  <a:pt x="484230" y="1941085"/>
                </a:lnTo>
                <a:lnTo>
                  <a:pt x="470344" y="1976102"/>
                </a:lnTo>
                <a:lnTo>
                  <a:pt x="448004" y="2008705"/>
                </a:lnTo>
                <a:lnTo>
                  <a:pt x="434118" y="2023196"/>
                </a:lnTo>
                <a:lnTo>
                  <a:pt x="405741" y="2045534"/>
                </a:lnTo>
                <a:lnTo>
                  <a:pt x="371326" y="2066061"/>
                </a:lnTo>
                <a:lnTo>
                  <a:pt x="329063" y="2090815"/>
                </a:lnTo>
                <a:lnTo>
                  <a:pt x="286800" y="2119192"/>
                </a:lnTo>
                <a:lnTo>
                  <a:pt x="244537" y="2145758"/>
                </a:lnTo>
                <a:lnTo>
                  <a:pt x="202274" y="2166279"/>
                </a:lnTo>
                <a:lnTo>
                  <a:pt x="169672" y="2180772"/>
                </a:lnTo>
                <a:lnTo>
                  <a:pt x="149142" y="2186807"/>
                </a:lnTo>
                <a:lnTo>
                  <a:pt x="149142" y="2180772"/>
                </a:lnTo>
                <a:lnTo>
                  <a:pt x="156991" y="2180772"/>
                </a:lnTo>
                <a:lnTo>
                  <a:pt x="181142" y="2156018"/>
                </a:lnTo>
                <a:lnTo>
                  <a:pt x="211329" y="2133682"/>
                </a:lnTo>
                <a:lnTo>
                  <a:pt x="247555" y="2113155"/>
                </a:lnTo>
                <a:lnTo>
                  <a:pt x="281970" y="2090213"/>
                </a:lnTo>
                <a:lnTo>
                  <a:pt x="314574" y="2065458"/>
                </a:lnTo>
                <a:lnTo>
                  <a:pt x="338723" y="2037082"/>
                </a:lnTo>
                <a:lnTo>
                  <a:pt x="356837" y="2004480"/>
                </a:lnTo>
                <a:lnTo>
                  <a:pt x="362874" y="1961614"/>
                </a:lnTo>
                <a:lnTo>
                  <a:pt x="336309" y="1970065"/>
                </a:lnTo>
                <a:lnTo>
                  <a:pt x="318196" y="1976102"/>
                </a:lnTo>
                <a:lnTo>
                  <a:pt x="294045" y="1984554"/>
                </a:lnTo>
                <a:lnTo>
                  <a:pt x="294045" y="1976102"/>
                </a:lnTo>
                <a:lnTo>
                  <a:pt x="294045" y="1970065"/>
                </a:lnTo>
                <a:lnTo>
                  <a:pt x="289819" y="1965841"/>
                </a:lnTo>
                <a:lnTo>
                  <a:pt x="286197" y="1965841"/>
                </a:lnTo>
                <a:lnTo>
                  <a:pt x="280159" y="1961614"/>
                </a:lnTo>
                <a:lnTo>
                  <a:pt x="275933" y="1965841"/>
                </a:lnTo>
                <a:lnTo>
                  <a:pt x="271706" y="1970065"/>
                </a:lnTo>
                <a:lnTo>
                  <a:pt x="267480" y="1974291"/>
                </a:lnTo>
                <a:lnTo>
                  <a:pt x="265668" y="1974291"/>
                </a:lnTo>
                <a:lnTo>
                  <a:pt x="257820" y="1973687"/>
                </a:lnTo>
                <a:lnTo>
                  <a:pt x="247555" y="1973687"/>
                </a:lnTo>
                <a:lnTo>
                  <a:pt x="243329" y="1953162"/>
                </a:lnTo>
                <a:lnTo>
                  <a:pt x="233065" y="1924782"/>
                </a:lnTo>
                <a:lnTo>
                  <a:pt x="225218" y="1904257"/>
                </a:lnTo>
                <a:lnTo>
                  <a:pt x="219179" y="1910293"/>
                </a:lnTo>
                <a:lnTo>
                  <a:pt x="214953" y="1914519"/>
                </a:lnTo>
                <a:lnTo>
                  <a:pt x="210726" y="1914519"/>
                </a:lnTo>
                <a:lnTo>
                  <a:pt x="204688" y="1914519"/>
                </a:lnTo>
                <a:lnTo>
                  <a:pt x="200462" y="1910293"/>
                </a:lnTo>
                <a:lnTo>
                  <a:pt x="166048" y="1885540"/>
                </a:lnTo>
                <a:lnTo>
                  <a:pt x="137672" y="1848710"/>
                </a:lnTo>
                <a:lnTo>
                  <a:pt x="115331" y="1810068"/>
                </a:lnTo>
                <a:lnTo>
                  <a:pt x="127406" y="1789540"/>
                </a:lnTo>
                <a:lnTo>
                  <a:pt x="137672" y="1762973"/>
                </a:lnTo>
                <a:lnTo>
                  <a:pt x="147934" y="1742445"/>
                </a:lnTo>
                <a:lnTo>
                  <a:pt x="161823" y="1724332"/>
                </a:lnTo>
                <a:lnTo>
                  <a:pt x="185973" y="1709842"/>
                </a:lnTo>
                <a:lnTo>
                  <a:pt x="208311" y="1703806"/>
                </a:lnTo>
                <a:lnTo>
                  <a:pt x="228838" y="1693541"/>
                </a:lnTo>
                <a:lnTo>
                  <a:pt x="242725" y="1679051"/>
                </a:lnTo>
                <a:lnTo>
                  <a:pt x="252989" y="1656713"/>
                </a:lnTo>
                <a:lnTo>
                  <a:pt x="252989" y="1621696"/>
                </a:lnTo>
                <a:lnTo>
                  <a:pt x="257216" y="1617470"/>
                </a:lnTo>
                <a:lnTo>
                  <a:pt x="261442" y="1617470"/>
                </a:lnTo>
                <a:lnTo>
                  <a:pt x="261442" y="1613244"/>
                </a:lnTo>
                <a:lnTo>
                  <a:pt x="261442" y="1609018"/>
                </a:lnTo>
                <a:lnTo>
                  <a:pt x="265668" y="1607205"/>
                </a:lnTo>
                <a:lnTo>
                  <a:pt x="236688" y="1607205"/>
                </a:lnTo>
                <a:lnTo>
                  <a:pt x="228838" y="1613244"/>
                </a:lnTo>
                <a:lnTo>
                  <a:pt x="227028" y="1617470"/>
                </a:lnTo>
                <a:lnTo>
                  <a:pt x="222802" y="1621696"/>
                </a:lnTo>
                <a:lnTo>
                  <a:pt x="214953" y="1623507"/>
                </a:lnTo>
                <a:lnTo>
                  <a:pt x="208916" y="1627735"/>
                </a:lnTo>
                <a:lnTo>
                  <a:pt x="198651" y="1627735"/>
                </a:lnTo>
                <a:lnTo>
                  <a:pt x="176311" y="1621696"/>
                </a:lnTo>
                <a:lnTo>
                  <a:pt x="146124" y="1609621"/>
                </a:lnTo>
                <a:lnTo>
                  <a:pt x="109898" y="1603584"/>
                </a:lnTo>
                <a:lnTo>
                  <a:pt x="81521" y="1589094"/>
                </a:lnTo>
                <a:lnTo>
                  <a:pt x="75484" y="1535965"/>
                </a:lnTo>
                <a:lnTo>
                  <a:pt x="89370" y="1535965"/>
                </a:lnTo>
                <a:lnTo>
                  <a:pt x="95409" y="1531739"/>
                </a:lnTo>
                <a:lnTo>
                  <a:pt x="105672" y="1527513"/>
                </a:lnTo>
                <a:lnTo>
                  <a:pt x="113521" y="1525700"/>
                </a:lnTo>
                <a:lnTo>
                  <a:pt x="119559" y="1525700"/>
                </a:lnTo>
                <a:lnTo>
                  <a:pt x="127406" y="1517248"/>
                </a:lnTo>
                <a:lnTo>
                  <a:pt x="133445" y="1511212"/>
                </a:lnTo>
                <a:lnTo>
                  <a:pt x="131633" y="1506984"/>
                </a:lnTo>
                <a:lnTo>
                  <a:pt x="131633" y="1502758"/>
                </a:lnTo>
                <a:lnTo>
                  <a:pt x="127406" y="1496722"/>
                </a:lnTo>
                <a:lnTo>
                  <a:pt x="160010" y="1496722"/>
                </a:lnTo>
                <a:lnTo>
                  <a:pt x="161823" y="1492495"/>
                </a:lnTo>
                <a:lnTo>
                  <a:pt x="166048" y="1492495"/>
                </a:lnTo>
                <a:lnTo>
                  <a:pt x="170274" y="1488269"/>
                </a:lnTo>
                <a:lnTo>
                  <a:pt x="172084" y="1488269"/>
                </a:lnTo>
                <a:lnTo>
                  <a:pt x="179934" y="1488269"/>
                </a:lnTo>
                <a:lnTo>
                  <a:pt x="190199" y="1498532"/>
                </a:lnTo>
                <a:lnTo>
                  <a:pt x="200462" y="1506984"/>
                </a:lnTo>
                <a:lnTo>
                  <a:pt x="212537" y="1517248"/>
                </a:lnTo>
                <a:lnTo>
                  <a:pt x="218576" y="1527513"/>
                </a:lnTo>
                <a:lnTo>
                  <a:pt x="242725" y="1517248"/>
                </a:lnTo>
                <a:lnTo>
                  <a:pt x="242725" y="1502758"/>
                </a:lnTo>
                <a:lnTo>
                  <a:pt x="236688" y="1492495"/>
                </a:lnTo>
                <a:lnTo>
                  <a:pt x="232462" y="1482231"/>
                </a:lnTo>
                <a:lnTo>
                  <a:pt x="228236" y="1470156"/>
                </a:lnTo>
                <a:lnTo>
                  <a:pt x="226423" y="1459892"/>
                </a:lnTo>
                <a:lnTo>
                  <a:pt x="218576" y="1449626"/>
                </a:lnTo>
                <a:lnTo>
                  <a:pt x="194425" y="1421250"/>
                </a:lnTo>
                <a:lnTo>
                  <a:pt x="166048" y="1398911"/>
                </a:lnTo>
                <a:lnTo>
                  <a:pt x="133445" y="1378381"/>
                </a:lnTo>
                <a:lnTo>
                  <a:pt x="105068" y="1357853"/>
                </a:lnTo>
                <a:lnTo>
                  <a:pt x="88767" y="1325250"/>
                </a:lnTo>
                <a:lnTo>
                  <a:pt x="94804" y="1314987"/>
                </a:lnTo>
                <a:lnTo>
                  <a:pt x="99030" y="1302912"/>
                </a:lnTo>
                <a:lnTo>
                  <a:pt x="103258" y="1292648"/>
                </a:lnTo>
                <a:lnTo>
                  <a:pt x="145521" y="1296874"/>
                </a:lnTo>
                <a:lnTo>
                  <a:pt x="185973" y="1292648"/>
                </a:lnTo>
                <a:lnTo>
                  <a:pt x="218576" y="1274537"/>
                </a:lnTo>
                <a:lnTo>
                  <a:pt x="228838" y="1249780"/>
                </a:lnTo>
                <a:lnTo>
                  <a:pt x="236688" y="1225026"/>
                </a:lnTo>
                <a:lnTo>
                  <a:pt x="242725" y="1202687"/>
                </a:lnTo>
                <a:lnTo>
                  <a:pt x="269291" y="1182159"/>
                </a:lnTo>
                <a:lnTo>
                  <a:pt x="303705" y="1164047"/>
                </a:lnTo>
                <a:lnTo>
                  <a:pt x="342346" y="1153784"/>
                </a:lnTo>
                <a:lnTo>
                  <a:pt x="374949" y="1139293"/>
                </a:lnTo>
                <a:lnTo>
                  <a:pt x="407552" y="1118766"/>
                </a:lnTo>
                <a:lnTo>
                  <a:pt x="417816" y="1124802"/>
                </a:lnTo>
                <a:lnTo>
                  <a:pt x="423853" y="1129029"/>
                </a:lnTo>
                <a:lnTo>
                  <a:pt x="423853" y="1135067"/>
                </a:lnTo>
                <a:lnTo>
                  <a:pt x="428079" y="1139293"/>
                </a:lnTo>
                <a:lnTo>
                  <a:pt x="428079" y="1147745"/>
                </a:lnTo>
                <a:lnTo>
                  <a:pt x="432305" y="1149556"/>
                </a:lnTo>
                <a:lnTo>
                  <a:pt x="438344" y="1158010"/>
                </a:lnTo>
                <a:lnTo>
                  <a:pt x="446193" y="1164047"/>
                </a:lnTo>
                <a:lnTo>
                  <a:pt x="456456" y="1164047"/>
                </a:lnTo>
                <a:lnTo>
                  <a:pt x="464305" y="1164047"/>
                </a:lnTo>
                <a:lnTo>
                  <a:pt x="470344" y="1162236"/>
                </a:lnTo>
                <a:lnTo>
                  <a:pt x="478191" y="1158010"/>
                </a:lnTo>
                <a:lnTo>
                  <a:pt x="484230" y="1158010"/>
                </a:lnTo>
                <a:lnTo>
                  <a:pt x="492079" y="1158010"/>
                </a:lnTo>
                <a:lnTo>
                  <a:pt x="498116" y="1162236"/>
                </a:lnTo>
                <a:lnTo>
                  <a:pt x="505965" y="1168273"/>
                </a:lnTo>
                <a:lnTo>
                  <a:pt x="516228" y="1178538"/>
                </a:lnTo>
                <a:lnTo>
                  <a:pt x="522266" y="1186988"/>
                </a:lnTo>
                <a:lnTo>
                  <a:pt x="530116" y="1193028"/>
                </a:lnTo>
                <a:lnTo>
                  <a:pt x="540379" y="1197254"/>
                </a:lnTo>
                <a:lnTo>
                  <a:pt x="550643" y="1201479"/>
                </a:lnTo>
                <a:lnTo>
                  <a:pt x="560906" y="1197254"/>
                </a:lnTo>
                <a:lnTo>
                  <a:pt x="568755" y="1197254"/>
                </a:lnTo>
                <a:lnTo>
                  <a:pt x="574794" y="1193028"/>
                </a:lnTo>
                <a:lnTo>
                  <a:pt x="586869" y="1188799"/>
                </a:lnTo>
                <a:lnTo>
                  <a:pt x="592906" y="1188799"/>
                </a:lnTo>
                <a:lnTo>
                  <a:pt x="615246" y="1197254"/>
                </a:lnTo>
                <a:lnTo>
                  <a:pt x="645433" y="1207517"/>
                </a:lnTo>
                <a:lnTo>
                  <a:pt x="673810" y="1222008"/>
                </a:lnTo>
                <a:lnTo>
                  <a:pt x="702187" y="1230459"/>
                </a:lnTo>
                <a:lnTo>
                  <a:pt x="763166" y="1222008"/>
                </a:lnTo>
                <a:lnTo>
                  <a:pt x="801806" y="1240119"/>
                </a:lnTo>
                <a:lnTo>
                  <a:pt x="838032" y="1264876"/>
                </a:lnTo>
                <a:lnTo>
                  <a:pt x="872445" y="1287214"/>
                </a:lnTo>
                <a:lnTo>
                  <a:pt x="911086" y="1307741"/>
                </a:lnTo>
                <a:lnTo>
                  <a:pt x="957575" y="1316194"/>
                </a:lnTo>
                <a:lnTo>
                  <a:pt x="957575" y="1301704"/>
                </a:lnTo>
                <a:lnTo>
                  <a:pt x="947312" y="1289630"/>
                </a:lnTo>
                <a:lnTo>
                  <a:pt x="937048" y="1275139"/>
                </a:lnTo>
                <a:lnTo>
                  <a:pt x="924973" y="1260650"/>
                </a:lnTo>
                <a:lnTo>
                  <a:pt x="918936" y="1244345"/>
                </a:lnTo>
                <a:lnTo>
                  <a:pt x="961199" y="1240119"/>
                </a:lnTo>
                <a:lnTo>
                  <a:pt x="989575" y="1231668"/>
                </a:lnTo>
                <a:lnTo>
                  <a:pt x="1013726" y="1217178"/>
                </a:lnTo>
                <a:lnTo>
                  <a:pt x="1034254" y="1202687"/>
                </a:lnTo>
                <a:lnTo>
                  <a:pt x="1056592" y="1186385"/>
                </a:lnTo>
                <a:lnTo>
                  <a:pt x="1080742" y="1174311"/>
                </a:lnTo>
                <a:lnTo>
                  <a:pt x="1113345" y="1168273"/>
                </a:lnTo>
                <a:lnTo>
                  <a:pt x="1119383" y="1172497"/>
                </a:lnTo>
                <a:lnTo>
                  <a:pt x="1131459" y="1174311"/>
                </a:lnTo>
                <a:lnTo>
                  <a:pt x="1137496" y="1178538"/>
                </a:lnTo>
                <a:lnTo>
                  <a:pt x="1143534" y="1182762"/>
                </a:lnTo>
                <a:lnTo>
                  <a:pt x="1131459" y="1182762"/>
                </a:lnTo>
                <a:lnTo>
                  <a:pt x="1095233" y="1211140"/>
                </a:lnTo>
                <a:lnTo>
                  <a:pt x="1056592" y="1235893"/>
                </a:lnTo>
                <a:lnTo>
                  <a:pt x="1014329" y="1254008"/>
                </a:lnTo>
                <a:lnTo>
                  <a:pt x="1014329" y="1268498"/>
                </a:lnTo>
                <a:lnTo>
                  <a:pt x="1052970" y="1274537"/>
                </a:lnTo>
                <a:lnTo>
                  <a:pt x="1071082" y="1254008"/>
                </a:lnTo>
                <a:lnTo>
                  <a:pt x="1089194" y="1243742"/>
                </a:lnTo>
                <a:lnTo>
                  <a:pt x="1113345" y="1239517"/>
                </a:lnTo>
                <a:lnTo>
                  <a:pt x="1137496" y="1239517"/>
                </a:lnTo>
                <a:lnTo>
                  <a:pt x="1170098" y="1235291"/>
                </a:lnTo>
                <a:lnTo>
                  <a:pt x="1171911" y="1225026"/>
                </a:lnTo>
                <a:lnTo>
                  <a:pt x="1176137" y="1214764"/>
                </a:lnTo>
                <a:lnTo>
                  <a:pt x="1183984" y="1202687"/>
                </a:lnTo>
                <a:lnTo>
                  <a:pt x="1190023" y="1196649"/>
                </a:lnTo>
                <a:lnTo>
                  <a:pt x="1200286" y="1221405"/>
                </a:lnTo>
                <a:lnTo>
                  <a:pt x="1212361" y="1239517"/>
                </a:lnTo>
                <a:lnTo>
                  <a:pt x="1228663" y="1254008"/>
                </a:lnTo>
                <a:lnTo>
                  <a:pt x="1255229" y="1260045"/>
                </a:lnTo>
                <a:lnTo>
                  <a:pt x="1261265" y="1254008"/>
                </a:lnTo>
                <a:lnTo>
                  <a:pt x="1265493" y="1249780"/>
                </a:lnTo>
                <a:lnTo>
                  <a:pt x="1271530" y="1245553"/>
                </a:lnTo>
                <a:lnTo>
                  <a:pt x="1275756" y="1243742"/>
                </a:lnTo>
                <a:lnTo>
                  <a:pt x="1283605" y="1243742"/>
                </a:lnTo>
                <a:lnTo>
                  <a:pt x="1285416" y="1243742"/>
                </a:lnTo>
                <a:lnTo>
                  <a:pt x="1293265" y="1254008"/>
                </a:lnTo>
                <a:lnTo>
                  <a:pt x="1297491" y="1260045"/>
                </a:lnTo>
                <a:lnTo>
                  <a:pt x="1299304" y="1268498"/>
                </a:lnTo>
                <a:lnTo>
                  <a:pt x="1311377" y="1264272"/>
                </a:lnTo>
                <a:lnTo>
                  <a:pt x="1321642" y="1258234"/>
                </a:lnTo>
                <a:lnTo>
                  <a:pt x="1327680" y="1249780"/>
                </a:lnTo>
                <a:lnTo>
                  <a:pt x="1337943" y="1245553"/>
                </a:lnTo>
                <a:lnTo>
                  <a:pt x="1345793" y="1243742"/>
                </a:lnTo>
                <a:lnTo>
                  <a:pt x="1384432" y="1254008"/>
                </a:lnTo>
                <a:lnTo>
                  <a:pt x="1417037" y="1278762"/>
                </a:lnTo>
                <a:lnTo>
                  <a:pt x="1449640" y="1303515"/>
                </a:lnTo>
                <a:lnTo>
                  <a:pt x="1479827" y="1325854"/>
                </a:lnTo>
                <a:lnTo>
                  <a:pt x="1491902" y="1325854"/>
                </a:lnTo>
                <a:lnTo>
                  <a:pt x="1502165" y="1325854"/>
                </a:lnTo>
                <a:lnTo>
                  <a:pt x="1508204" y="1321628"/>
                </a:lnTo>
                <a:lnTo>
                  <a:pt x="1520279" y="1317400"/>
                </a:lnTo>
                <a:lnTo>
                  <a:pt x="1526316" y="1315590"/>
                </a:lnTo>
                <a:lnTo>
                  <a:pt x="1532354" y="1315590"/>
                </a:lnTo>
                <a:lnTo>
                  <a:pt x="1540202" y="1321628"/>
                </a:lnTo>
                <a:lnTo>
                  <a:pt x="1546240" y="1330080"/>
                </a:lnTo>
                <a:lnTo>
                  <a:pt x="1554090" y="1340343"/>
                </a:lnTo>
                <a:lnTo>
                  <a:pt x="1560126" y="1354834"/>
                </a:lnTo>
                <a:lnTo>
                  <a:pt x="1564352" y="1360872"/>
                </a:lnTo>
                <a:lnTo>
                  <a:pt x="1558316" y="1365100"/>
                </a:lnTo>
                <a:lnTo>
                  <a:pt x="1550466" y="1369326"/>
                </a:lnTo>
                <a:lnTo>
                  <a:pt x="1546240" y="1371137"/>
                </a:lnTo>
                <a:lnTo>
                  <a:pt x="1546240" y="1375363"/>
                </a:lnTo>
                <a:lnTo>
                  <a:pt x="1544430" y="1379589"/>
                </a:lnTo>
                <a:lnTo>
                  <a:pt x="1540202" y="1385628"/>
                </a:lnTo>
                <a:lnTo>
                  <a:pt x="1564352" y="1385628"/>
                </a:lnTo>
                <a:lnTo>
                  <a:pt x="1596955" y="1389854"/>
                </a:lnTo>
                <a:lnTo>
                  <a:pt x="1629558" y="1389854"/>
                </a:lnTo>
                <a:lnTo>
                  <a:pt x="1657935" y="1389854"/>
                </a:lnTo>
                <a:lnTo>
                  <a:pt x="1674236" y="1394080"/>
                </a:lnTo>
                <a:lnTo>
                  <a:pt x="1692350" y="1414608"/>
                </a:lnTo>
                <a:lnTo>
                  <a:pt x="1710462" y="1436948"/>
                </a:lnTo>
                <a:lnTo>
                  <a:pt x="1726763" y="1457476"/>
                </a:lnTo>
                <a:lnTo>
                  <a:pt x="1726763" y="1386231"/>
                </a:lnTo>
                <a:lnTo>
                  <a:pt x="1744878" y="1386231"/>
                </a:lnTo>
                <a:lnTo>
                  <a:pt x="1758763" y="1386231"/>
                </a:lnTo>
                <a:lnTo>
                  <a:pt x="1769026" y="1384420"/>
                </a:lnTo>
                <a:lnTo>
                  <a:pt x="1782914" y="1380194"/>
                </a:lnTo>
                <a:lnTo>
                  <a:pt x="1782914" y="1371741"/>
                </a:lnTo>
                <a:lnTo>
                  <a:pt x="1720122" y="1371741"/>
                </a:lnTo>
                <a:lnTo>
                  <a:pt x="1715896" y="1361476"/>
                </a:lnTo>
                <a:lnTo>
                  <a:pt x="1714085" y="1359666"/>
                </a:lnTo>
                <a:lnTo>
                  <a:pt x="1709859" y="1351211"/>
                </a:lnTo>
                <a:lnTo>
                  <a:pt x="1705633" y="1345175"/>
                </a:lnTo>
                <a:lnTo>
                  <a:pt x="1705633" y="1333099"/>
                </a:lnTo>
                <a:lnTo>
                  <a:pt x="1713481" y="1333099"/>
                </a:lnTo>
                <a:lnTo>
                  <a:pt x="1713481" y="1327062"/>
                </a:lnTo>
                <a:lnTo>
                  <a:pt x="1804650" y="1316798"/>
                </a:lnTo>
                <a:lnTo>
                  <a:pt x="1804650" y="1341551"/>
                </a:lnTo>
                <a:lnTo>
                  <a:pt x="1814912" y="1347590"/>
                </a:lnTo>
                <a:lnTo>
                  <a:pt x="1822761" y="1359666"/>
                </a:lnTo>
                <a:lnTo>
                  <a:pt x="1828800" y="1365703"/>
                </a:lnTo>
                <a:lnTo>
                  <a:pt x="1836647" y="1380194"/>
                </a:lnTo>
                <a:lnTo>
                  <a:pt x="1875289" y="1380194"/>
                </a:lnTo>
                <a:lnTo>
                  <a:pt x="1899439" y="1386231"/>
                </a:lnTo>
                <a:lnTo>
                  <a:pt x="1923590" y="1390457"/>
                </a:lnTo>
                <a:lnTo>
                  <a:pt x="1947739" y="1394683"/>
                </a:lnTo>
                <a:lnTo>
                  <a:pt x="1983965" y="1394683"/>
                </a:lnTo>
                <a:lnTo>
                  <a:pt x="1988191" y="1390457"/>
                </a:lnTo>
                <a:lnTo>
                  <a:pt x="1990004" y="1386231"/>
                </a:lnTo>
                <a:lnTo>
                  <a:pt x="1994229" y="1384420"/>
                </a:lnTo>
                <a:lnTo>
                  <a:pt x="1998455" y="1380194"/>
                </a:lnTo>
                <a:lnTo>
                  <a:pt x="1998455" y="1355440"/>
                </a:lnTo>
                <a:lnTo>
                  <a:pt x="2044944" y="1355440"/>
                </a:lnTo>
                <a:lnTo>
                  <a:pt x="2058830" y="1386231"/>
                </a:lnTo>
                <a:lnTo>
                  <a:pt x="2075132" y="1418834"/>
                </a:lnTo>
                <a:lnTo>
                  <a:pt x="2079358" y="1404345"/>
                </a:lnTo>
                <a:lnTo>
                  <a:pt x="2079358" y="1398306"/>
                </a:lnTo>
                <a:lnTo>
                  <a:pt x="2083586" y="1386231"/>
                </a:lnTo>
                <a:lnTo>
                  <a:pt x="2083586" y="1380194"/>
                </a:lnTo>
                <a:lnTo>
                  <a:pt x="2107735" y="1380194"/>
                </a:lnTo>
                <a:lnTo>
                  <a:pt x="2107735" y="1351816"/>
                </a:lnTo>
                <a:lnTo>
                  <a:pt x="2107735" y="1319213"/>
                </a:lnTo>
                <a:lnTo>
                  <a:pt x="2111963" y="1290838"/>
                </a:lnTo>
                <a:lnTo>
                  <a:pt x="2107735" y="1276347"/>
                </a:lnTo>
                <a:lnTo>
                  <a:pt x="2083586" y="1247969"/>
                </a:lnTo>
                <a:lnTo>
                  <a:pt x="2065472" y="1217178"/>
                </a:lnTo>
                <a:lnTo>
                  <a:pt x="2061246" y="1180348"/>
                </a:lnTo>
                <a:lnTo>
                  <a:pt x="2069095" y="1145330"/>
                </a:lnTo>
                <a:lnTo>
                  <a:pt x="2093246" y="1106690"/>
                </a:lnTo>
                <a:lnTo>
                  <a:pt x="2111358" y="1098237"/>
                </a:lnTo>
                <a:lnTo>
                  <a:pt x="2131885" y="1092198"/>
                </a:lnTo>
                <a:close/>
                <a:moveTo>
                  <a:pt x="1724940" y="989554"/>
                </a:moveTo>
                <a:lnTo>
                  <a:pt x="1767202" y="1018533"/>
                </a:lnTo>
                <a:lnTo>
                  <a:pt x="1793768" y="1052949"/>
                </a:lnTo>
                <a:lnTo>
                  <a:pt x="1807654" y="1095814"/>
                </a:lnTo>
                <a:lnTo>
                  <a:pt x="1817917" y="1151360"/>
                </a:lnTo>
                <a:lnTo>
                  <a:pt x="1828182" y="1206303"/>
                </a:lnTo>
                <a:lnTo>
                  <a:pt x="1860182" y="1210529"/>
                </a:lnTo>
                <a:lnTo>
                  <a:pt x="1880709" y="1214153"/>
                </a:lnTo>
                <a:lnTo>
                  <a:pt x="1898821" y="1228643"/>
                </a:lnTo>
                <a:lnTo>
                  <a:pt x="1909086" y="1247358"/>
                </a:lnTo>
                <a:lnTo>
                  <a:pt x="1913312" y="1277548"/>
                </a:lnTo>
                <a:lnTo>
                  <a:pt x="1907273" y="1277548"/>
                </a:lnTo>
                <a:lnTo>
                  <a:pt x="1903047" y="1275735"/>
                </a:lnTo>
                <a:lnTo>
                  <a:pt x="1898821" y="1271509"/>
                </a:lnTo>
                <a:lnTo>
                  <a:pt x="1894595" y="1267283"/>
                </a:lnTo>
                <a:lnTo>
                  <a:pt x="1888559" y="1263660"/>
                </a:lnTo>
                <a:lnTo>
                  <a:pt x="1888559" y="1277548"/>
                </a:lnTo>
                <a:lnTo>
                  <a:pt x="1894595" y="1286000"/>
                </a:lnTo>
                <a:lnTo>
                  <a:pt x="1898821" y="1290226"/>
                </a:lnTo>
                <a:lnTo>
                  <a:pt x="1903047" y="1290226"/>
                </a:lnTo>
                <a:lnTo>
                  <a:pt x="1903047" y="1296263"/>
                </a:lnTo>
                <a:lnTo>
                  <a:pt x="1903047" y="1300491"/>
                </a:lnTo>
                <a:lnTo>
                  <a:pt x="1907273" y="1310150"/>
                </a:lnTo>
                <a:lnTo>
                  <a:pt x="1888559" y="1314376"/>
                </a:lnTo>
                <a:lnTo>
                  <a:pt x="1870445" y="1318602"/>
                </a:lnTo>
                <a:lnTo>
                  <a:pt x="1850520" y="1318602"/>
                </a:lnTo>
                <a:lnTo>
                  <a:pt x="1813691" y="1304112"/>
                </a:lnTo>
                <a:lnTo>
                  <a:pt x="1779278" y="1300491"/>
                </a:lnTo>
                <a:lnTo>
                  <a:pt x="1738826" y="1306527"/>
                </a:lnTo>
                <a:lnTo>
                  <a:pt x="1700184" y="1318602"/>
                </a:lnTo>
                <a:lnTo>
                  <a:pt x="1661545" y="1324639"/>
                </a:lnTo>
                <a:lnTo>
                  <a:pt x="1619282" y="1324639"/>
                </a:lnTo>
                <a:lnTo>
                  <a:pt x="1570378" y="1310150"/>
                </a:lnTo>
                <a:lnTo>
                  <a:pt x="1544415" y="1304112"/>
                </a:lnTo>
                <a:lnTo>
                  <a:pt x="1523887" y="1300491"/>
                </a:lnTo>
                <a:lnTo>
                  <a:pt x="1505775" y="1296263"/>
                </a:lnTo>
                <a:lnTo>
                  <a:pt x="1489474" y="1286000"/>
                </a:lnTo>
                <a:lnTo>
                  <a:pt x="1477398" y="1263660"/>
                </a:lnTo>
                <a:lnTo>
                  <a:pt x="1485248" y="1263660"/>
                </a:lnTo>
                <a:lnTo>
                  <a:pt x="1503964" y="1247358"/>
                </a:lnTo>
                <a:lnTo>
                  <a:pt x="1529926" y="1238906"/>
                </a:lnTo>
                <a:lnTo>
                  <a:pt x="1562528" y="1234680"/>
                </a:lnTo>
                <a:lnTo>
                  <a:pt x="1595131" y="1232870"/>
                </a:lnTo>
                <a:lnTo>
                  <a:pt x="1595131" y="1224415"/>
                </a:lnTo>
                <a:lnTo>
                  <a:pt x="1580641" y="1214153"/>
                </a:lnTo>
                <a:lnTo>
                  <a:pt x="1570378" y="1206303"/>
                </a:lnTo>
                <a:lnTo>
                  <a:pt x="1556490" y="1204492"/>
                </a:lnTo>
                <a:lnTo>
                  <a:pt x="1529926" y="1200267"/>
                </a:lnTo>
                <a:lnTo>
                  <a:pt x="1517850" y="1200267"/>
                </a:lnTo>
                <a:lnTo>
                  <a:pt x="1491889" y="1200267"/>
                </a:lnTo>
                <a:lnTo>
                  <a:pt x="1461097" y="1200267"/>
                </a:lnTo>
                <a:lnTo>
                  <a:pt x="1456871" y="1177926"/>
                </a:lnTo>
                <a:lnTo>
                  <a:pt x="1447211" y="1157399"/>
                </a:lnTo>
                <a:lnTo>
                  <a:pt x="1438757" y="1138682"/>
                </a:lnTo>
                <a:lnTo>
                  <a:pt x="1432720" y="1118155"/>
                </a:lnTo>
                <a:lnTo>
                  <a:pt x="1432720" y="1081928"/>
                </a:lnTo>
                <a:lnTo>
                  <a:pt x="1447211" y="1061401"/>
                </a:lnTo>
                <a:lnTo>
                  <a:pt x="1461097" y="1036647"/>
                </a:lnTo>
                <a:lnTo>
                  <a:pt x="1477398" y="1014307"/>
                </a:lnTo>
                <a:lnTo>
                  <a:pt x="1499736" y="999818"/>
                </a:lnTo>
                <a:lnTo>
                  <a:pt x="1523887" y="1004044"/>
                </a:lnTo>
                <a:lnTo>
                  <a:pt x="1529926" y="1004044"/>
                </a:lnTo>
                <a:lnTo>
                  <a:pt x="1529926" y="1010081"/>
                </a:lnTo>
                <a:lnTo>
                  <a:pt x="1529926" y="1014307"/>
                </a:lnTo>
                <a:lnTo>
                  <a:pt x="1528113" y="1014307"/>
                </a:lnTo>
                <a:lnTo>
                  <a:pt x="1528113" y="1018533"/>
                </a:lnTo>
                <a:lnTo>
                  <a:pt x="1529926" y="1022156"/>
                </a:lnTo>
                <a:lnTo>
                  <a:pt x="1529926" y="1028798"/>
                </a:lnTo>
                <a:lnTo>
                  <a:pt x="1548038" y="1028798"/>
                </a:lnTo>
                <a:lnTo>
                  <a:pt x="1572791" y="1028798"/>
                </a:lnTo>
                <a:lnTo>
                  <a:pt x="1595131" y="1028798"/>
                </a:lnTo>
                <a:lnTo>
                  <a:pt x="1609017" y="1028798"/>
                </a:lnTo>
                <a:lnTo>
                  <a:pt x="1615056" y="1032421"/>
                </a:lnTo>
                <a:lnTo>
                  <a:pt x="1619282" y="1036647"/>
                </a:lnTo>
                <a:lnTo>
                  <a:pt x="1623508" y="1042684"/>
                </a:lnTo>
                <a:lnTo>
                  <a:pt x="1627131" y="1051138"/>
                </a:lnTo>
                <a:lnTo>
                  <a:pt x="1633168" y="1052949"/>
                </a:lnTo>
                <a:lnTo>
                  <a:pt x="1641620" y="1061401"/>
                </a:lnTo>
                <a:lnTo>
                  <a:pt x="1643433" y="1051138"/>
                </a:lnTo>
                <a:lnTo>
                  <a:pt x="1647659" y="1046910"/>
                </a:lnTo>
                <a:lnTo>
                  <a:pt x="1655508" y="1042684"/>
                </a:lnTo>
                <a:lnTo>
                  <a:pt x="1657921" y="1039063"/>
                </a:lnTo>
                <a:lnTo>
                  <a:pt x="1669997" y="1039063"/>
                </a:lnTo>
                <a:lnTo>
                  <a:pt x="1680262" y="1036647"/>
                </a:lnTo>
                <a:lnTo>
                  <a:pt x="1694147" y="1065024"/>
                </a:lnTo>
                <a:lnTo>
                  <a:pt x="1708638" y="1085551"/>
                </a:lnTo>
                <a:lnTo>
                  <a:pt x="1718298" y="1100042"/>
                </a:lnTo>
                <a:lnTo>
                  <a:pt x="1722524" y="1089778"/>
                </a:lnTo>
                <a:lnTo>
                  <a:pt x="1724940" y="1079513"/>
                </a:lnTo>
                <a:lnTo>
                  <a:pt x="1724940" y="1067439"/>
                </a:lnTo>
                <a:lnTo>
                  <a:pt x="1724940" y="1052949"/>
                </a:lnTo>
                <a:lnTo>
                  <a:pt x="1712260" y="1032421"/>
                </a:lnTo>
                <a:lnTo>
                  <a:pt x="1714675" y="1010081"/>
                </a:lnTo>
                <a:close/>
                <a:moveTo>
                  <a:pt x="1765392" y="956951"/>
                </a:moveTo>
                <a:lnTo>
                  <a:pt x="1781694" y="956951"/>
                </a:lnTo>
                <a:lnTo>
                  <a:pt x="1795580" y="961177"/>
                </a:lnTo>
                <a:lnTo>
                  <a:pt x="1810070" y="965403"/>
                </a:lnTo>
                <a:lnTo>
                  <a:pt x="1822146" y="971442"/>
                </a:lnTo>
                <a:lnTo>
                  <a:pt x="1823956" y="981705"/>
                </a:lnTo>
                <a:lnTo>
                  <a:pt x="1823956" y="989555"/>
                </a:lnTo>
                <a:lnTo>
                  <a:pt x="1828182" y="999820"/>
                </a:lnTo>
                <a:lnTo>
                  <a:pt x="1828182" y="1014309"/>
                </a:lnTo>
                <a:lnTo>
                  <a:pt x="1817920" y="1014309"/>
                </a:lnTo>
                <a:lnTo>
                  <a:pt x="1810070" y="1018536"/>
                </a:lnTo>
                <a:lnTo>
                  <a:pt x="1799806" y="1018536"/>
                </a:lnTo>
                <a:lnTo>
                  <a:pt x="1789543" y="1022159"/>
                </a:lnTo>
                <a:lnTo>
                  <a:pt x="1771429" y="1004046"/>
                </a:lnTo>
                <a:lnTo>
                  <a:pt x="1750902" y="989555"/>
                </a:lnTo>
                <a:close/>
                <a:moveTo>
                  <a:pt x="8645824" y="942458"/>
                </a:moveTo>
                <a:lnTo>
                  <a:pt x="8683861" y="942458"/>
                </a:lnTo>
                <a:lnTo>
                  <a:pt x="8716464" y="950911"/>
                </a:lnTo>
                <a:lnTo>
                  <a:pt x="8746651" y="956949"/>
                </a:lnTo>
                <a:lnTo>
                  <a:pt x="8755105" y="989552"/>
                </a:lnTo>
                <a:lnTo>
                  <a:pt x="8651861" y="989552"/>
                </a:lnTo>
                <a:lnTo>
                  <a:pt x="8647635" y="979287"/>
                </a:lnTo>
                <a:lnTo>
                  <a:pt x="8647635" y="969025"/>
                </a:lnTo>
                <a:lnTo>
                  <a:pt x="8645824" y="956949"/>
                </a:lnTo>
                <a:close/>
                <a:moveTo>
                  <a:pt x="6687231" y="929787"/>
                </a:moveTo>
                <a:lnTo>
                  <a:pt x="6709573" y="938240"/>
                </a:lnTo>
                <a:lnTo>
                  <a:pt x="6709573" y="952732"/>
                </a:lnTo>
                <a:lnTo>
                  <a:pt x="6701723" y="952732"/>
                </a:lnTo>
                <a:lnTo>
                  <a:pt x="6697496" y="956959"/>
                </a:lnTo>
                <a:lnTo>
                  <a:pt x="6695685" y="958770"/>
                </a:lnTo>
                <a:lnTo>
                  <a:pt x="6691459" y="958770"/>
                </a:lnTo>
                <a:lnTo>
                  <a:pt x="6687231" y="958770"/>
                </a:lnTo>
                <a:lnTo>
                  <a:pt x="6681193" y="958770"/>
                </a:lnTo>
                <a:lnTo>
                  <a:pt x="6681193" y="948506"/>
                </a:lnTo>
                <a:lnTo>
                  <a:pt x="6681193" y="942467"/>
                </a:lnTo>
                <a:lnTo>
                  <a:pt x="6683609" y="938240"/>
                </a:lnTo>
                <a:close/>
                <a:moveTo>
                  <a:pt x="2363725" y="913485"/>
                </a:moveTo>
                <a:lnTo>
                  <a:pt x="2363725" y="919522"/>
                </a:lnTo>
                <a:lnTo>
                  <a:pt x="2371574" y="919522"/>
                </a:lnTo>
                <a:lnTo>
                  <a:pt x="2367951" y="956955"/>
                </a:lnTo>
                <a:lnTo>
                  <a:pt x="2371574" y="987748"/>
                </a:lnTo>
                <a:lnTo>
                  <a:pt x="2386064" y="1016125"/>
                </a:lnTo>
                <a:lnTo>
                  <a:pt x="2392102" y="1020351"/>
                </a:lnTo>
                <a:lnTo>
                  <a:pt x="2399952" y="1020351"/>
                </a:lnTo>
                <a:lnTo>
                  <a:pt x="2405989" y="1024577"/>
                </a:lnTo>
                <a:lnTo>
                  <a:pt x="2418064" y="1024577"/>
                </a:lnTo>
                <a:lnTo>
                  <a:pt x="2418064" y="938239"/>
                </a:lnTo>
                <a:lnTo>
                  <a:pt x="2471194" y="938239"/>
                </a:lnTo>
                <a:lnTo>
                  <a:pt x="2480854" y="962994"/>
                </a:lnTo>
                <a:lnTo>
                  <a:pt x="2495345" y="987748"/>
                </a:lnTo>
                <a:lnTo>
                  <a:pt x="2509231" y="1010086"/>
                </a:lnTo>
                <a:lnTo>
                  <a:pt x="2533986" y="1016125"/>
                </a:lnTo>
                <a:lnTo>
                  <a:pt x="2533986" y="1026388"/>
                </a:lnTo>
                <a:lnTo>
                  <a:pt x="2537608" y="1049330"/>
                </a:lnTo>
                <a:lnTo>
                  <a:pt x="2541834" y="1074086"/>
                </a:lnTo>
                <a:lnTo>
                  <a:pt x="2541834" y="1088576"/>
                </a:lnTo>
                <a:lnTo>
                  <a:pt x="2547872" y="1084349"/>
                </a:lnTo>
                <a:lnTo>
                  <a:pt x="2552098" y="1084349"/>
                </a:lnTo>
                <a:lnTo>
                  <a:pt x="2555721" y="1081934"/>
                </a:lnTo>
                <a:lnTo>
                  <a:pt x="2558135" y="1078312"/>
                </a:lnTo>
                <a:lnTo>
                  <a:pt x="2562361" y="1069858"/>
                </a:lnTo>
                <a:lnTo>
                  <a:pt x="2565984" y="1059595"/>
                </a:lnTo>
                <a:lnTo>
                  <a:pt x="2570211" y="1049330"/>
                </a:lnTo>
                <a:lnTo>
                  <a:pt x="2572023" y="1040878"/>
                </a:lnTo>
                <a:lnTo>
                  <a:pt x="2580475" y="1034842"/>
                </a:lnTo>
                <a:lnTo>
                  <a:pt x="2586512" y="1030614"/>
                </a:lnTo>
                <a:lnTo>
                  <a:pt x="2598587" y="1026388"/>
                </a:lnTo>
                <a:lnTo>
                  <a:pt x="2604626" y="1020351"/>
                </a:lnTo>
                <a:lnTo>
                  <a:pt x="2612475" y="1016125"/>
                </a:lnTo>
                <a:lnTo>
                  <a:pt x="2604626" y="1016125"/>
                </a:lnTo>
                <a:lnTo>
                  <a:pt x="2604626" y="1010086"/>
                </a:lnTo>
                <a:lnTo>
                  <a:pt x="2586512" y="1016125"/>
                </a:lnTo>
                <a:lnTo>
                  <a:pt x="2576249" y="1024577"/>
                </a:lnTo>
                <a:lnTo>
                  <a:pt x="2562361" y="1034842"/>
                </a:lnTo>
                <a:lnTo>
                  <a:pt x="2541834" y="1040878"/>
                </a:lnTo>
                <a:lnTo>
                  <a:pt x="2537608" y="1010086"/>
                </a:lnTo>
                <a:lnTo>
                  <a:pt x="2533986" y="987748"/>
                </a:lnTo>
                <a:lnTo>
                  <a:pt x="2527948" y="969031"/>
                </a:lnTo>
                <a:lnTo>
                  <a:pt x="2519495" y="944277"/>
                </a:lnTo>
                <a:lnTo>
                  <a:pt x="2527948" y="942465"/>
                </a:lnTo>
                <a:lnTo>
                  <a:pt x="2529758" y="942465"/>
                </a:lnTo>
                <a:lnTo>
                  <a:pt x="2537608" y="938239"/>
                </a:lnTo>
                <a:lnTo>
                  <a:pt x="2547872" y="938239"/>
                </a:lnTo>
                <a:lnTo>
                  <a:pt x="2558135" y="944277"/>
                </a:lnTo>
                <a:lnTo>
                  <a:pt x="2565984" y="948503"/>
                </a:lnTo>
                <a:lnTo>
                  <a:pt x="2576249" y="952729"/>
                </a:lnTo>
                <a:lnTo>
                  <a:pt x="2586512" y="956955"/>
                </a:lnTo>
                <a:lnTo>
                  <a:pt x="2598587" y="958766"/>
                </a:lnTo>
                <a:lnTo>
                  <a:pt x="2612475" y="983522"/>
                </a:lnTo>
                <a:lnTo>
                  <a:pt x="2626964" y="1012502"/>
                </a:lnTo>
                <a:lnTo>
                  <a:pt x="2637229" y="1039068"/>
                </a:lnTo>
                <a:lnTo>
                  <a:pt x="2651115" y="1055369"/>
                </a:lnTo>
                <a:lnTo>
                  <a:pt x="2657153" y="1059595"/>
                </a:lnTo>
                <a:lnTo>
                  <a:pt x="2669226" y="1059595"/>
                </a:lnTo>
                <a:lnTo>
                  <a:pt x="2679491" y="1059595"/>
                </a:lnTo>
                <a:lnTo>
                  <a:pt x="2689756" y="1059595"/>
                </a:lnTo>
                <a:lnTo>
                  <a:pt x="2695793" y="1059595"/>
                </a:lnTo>
                <a:lnTo>
                  <a:pt x="2703642" y="1063821"/>
                </a:lnTo>
                <a:lnTo>
                  <a:pt x="2738056" y="1088576"/>
                </a:lnTo>
                <a:lnTo>
                  <a:pt x="2766432" y="1121180"/>
                </a:lnTo>
                <a:lnTo>
                  <a:pt x="2799035" y="1150161"/>
                </a:lnTo>
                <a:lnTo>
                  <a:pt x="2799035" y="1174914"/>
                </a:lnTo>
                <a:lnTo>
                  <a:pt x="2827412" y="1185179"/>
                </a:lnTo>
                <a:lnTo>
                  <a:pt x="2851563" y="1199667"/>
                </a:lnTo>
                <a:lnTo>
                  <a:pt x="2866054" y="1222009"/>
                </a:lnTo>
                <a:lnTo>
                  <a:pt x="2884166" y="1246762"/>
                </a:lnTo>
                <a:lnTo>
                  <a:pt x="2898053" y="1271517"/>
                </a:lnTo>
                <a:lnTo>
                  <a:pt x="2916769" y="1293856"/>
                </a:lnTo>
                <a:lnTo>
                  <a:pt x="2904091" y="1308347"/>
                </a:lnTo>
                <a:lnTo>
                  <a:pt x="2898053" y="1314986"/>
                </a:lnTo>
                <a:lnTo>
                  <a:pt x="2894430" y="1325251"/>
                </a:lnTo>
                <a:lnTo>
                  <a:pt x="2890205" y="1333100"/>
                </a:lnTo>
                <a:lnTo>
                  <a:pt x="2904091" y="1357854"/>
                </a:lnTo>
                <a:lnTo>
                  <a:pt x="2926430" y="1376571"/>
                </a:lnTo>
                <a:lnTo>
                  <a:pt x="2954806" y="1386834"/>
                </a:lnTo>
                <a:lnTo>
                  <a:pt x="2954806" y="1397099"/>
                </a:lnTo>
                <a:lnTo>
                  <a:pt x="2954806" y="1401326"/>
                </a:lnTo>
                <a:lnTo>
                  <a:pt x="2959032" y="1404949"/>
                </a:lnTo>
                <a:lnTo>
                  <a:pt x="2959032" y="1407365"/>
                </a:lnTo>
                <a:lnTo>
                  <a:pt x="2960845" y="1411591"/>
                </a:lnTo>
                <a:lnTo>
                  <a:pt x="2969297" y="1415817"/>
                </a:lnTo>
                <a:lnTo>
                  <a:pt x="2975334" y="1421853"/>
                </a:lnTo>
                <a:lnTo>
                  <a:pt x="2987410" y="1426080"/>
                </a:lnTo>
                <a:lnTo>
                  <a:pt x="2993448" y="1429703"/>
                </a:lnTo>
                <a:lnTo>
                  <a:pt x="3001297" y="1436344"/>
                </a:lnTo>
                <a:lnTo>
                  <a:pt x="3003711" y="1439967"/>
                </a:lnTo>
                <a:lnTo>
                  <a:pt x="3007939" y="1448419"/>
                </a:lnTo>
                <a:lnTo>
                  <a:pt x="3003711" y="1450231"/>
                </a:lnTo>
                <a:lnTo>
                  <a:pt x="3003711" y="1454456"/>
                </a:lnTo>
                <a:lnTo>
                  <a:pt x="3003711" y="1458685"/>
                </a:lnTo>
                <a:lnTo>
                  <a:pt x="3007939" y="1462911"/>
                </a:lnTo>
                <a:lnTo>
                  <a:pt x="3015786" y="1464722"/>
                </a:lnTo>
                <a:lnTo>
                  <a:pt x="3026051" y="1468948"/>
                </a:lnTo>
                <a:lnTo>
                  <a:pt x="3032088" y="1473174"/>
                </a:lnTo>
                <a:lnTo>
                  <a:pt x="3044163" y="1473174"/>
                </a:lnTo>
                <a:lnTo>
                  <a:pt x="3054428" y="1473174"/>
                </a:lnTo>
                <a:lnTo>
                  <a:pt x="3039938" y="1569776"/>
                </a:lnTo>
                <a:lnTo>
                  <a:pt x="3029675" y="1574002"/>
                </a:lnTo>
                <a:lnTo>
                  <a:pt x="3017599" y="1574002"/>
                </a:lnTo>
                <a:lnTo>
                  <a:pt x="3007939" y="1575813"/>
                </a:lnTo>
                <a:lnTo>
                  <a:pt x="2993448" y="1575813"/>
                </a:lnTo>
                <a:lnTo>
                  <a:pt x="2979562" y="1559511"/>
                </a:lnTo>
                <a:lnTo>
                  <a:pt x="2960845" y="1540795"/>
                </a:lnTo>
                <a:lnTo>
                  <a:pt x="2946957" y="1522683"/>
                </a:lnTo>
                <a:lnTo>
                  <a:pt x="2936694" y="1497930"/>
                </a:lnTo>
                <a:lnTo>
                  <a:pt x="2922808" y="1497930"/>
                </a:lnTo>
                <a:lnTo>
                  <a:pt x="2912543" y="1502156"/>
                </a:lnTo>
                <a:lnTo>
                  <a:pt x="2902281" y="1502156"/>
                </a:lnTo>
                <a:lnTo>
                  <a:pt x="2890205" y="1505777"/>
                </a:lnTo>
                <a:lnTo>
                  <a:pt x="2908317" y="1561322"/>
                </a:lnTo>
                <a:lnTo>
                  <a:pt x="2922808" y="1623508"/>
                </a:lnTo>
                <a:lnTo>
                  <a:pt x="2946957" y="1623508"/>
                </a:lnTo>
                <a:lnTo>
                  <a:pt x="2960845" y="1651884"/>
                </a:lnTo>
                <a:lnTo>
                  <a:pt x="2972920" y="1680865"/>
                </a:lnTo>
                <a:lnTo>
                  <a:pt x="2975334" y="1720109"/>
                </a:lnTo>
                <a:lnTo>
                  <a:pt x="2972920" y="1724335"/>
                </a:lnTo>
                <a:lnTo>
                  <a:pt x="2969297" y="1727956"/>
                </a:lnTo>
                <a:lnTo>
                  <a:pt x="2969297" y="1732182"/>
                </a:lnTo>
                <a:lnTo>
                  <a:pt x="2965071" y="1734598"/>
                </a:lnTo>
                <a:lnTo>
                  <a:pt x="2960845" y="1738823"/>
                </a:lnTo>
                <a:lnTo>
                  <a:pt x="2954806" y="1742447"/>
                </a:lnTo>
                <a:lnTo>
                  <a:pt x="2940920" y="1734598"/>
                </a:lnTo>
                <a:lnTo>
                  <a:pt x="2922808" y="1724335"/>
                </a:lnTo>
                <a:lnTo>
                  <a:pt x="2904091" y="1714070"/>
                </a:lnTo>
                <a:lnTo>
                  <a:pt x="2890205" y="1705618"/>
                </a:lnTo>
                <a:lnTo>
                  <a:pt x="2884166" y="1703808"/>
                </a:lnTo>
                <a:lnTo>
                  <a:pt x="2878129" y="1703808"/>
                </a:lnTo>
                <a:lnTo>
                  <a:pt x="2898053" y="1732182"/>
                </a:lnTo>
                <a:lnTo>
                  <a:pt x="2916769" y="1756938"/>
                </a:lnTo>
                <a:lnTo>
                  <a:pt x="2930655" y="1787731"/>
                </a:lnTo>
                <a:lnTo>
                  <a:pt x="2922808" y="1787731"/>
                </a:lnTo>
                <a:lnTo>
                  <a:pt x="2898053" y="1777466"/>
                </a:lnTo>
                <a:lnTo>
                  <a:pt x="2866054" y="1771427"/>
                </a:lnTo>
                <a:lnTo>
                  <a:pt x="2831639" y="1762975"/>
                </a:lnTo>
                <a:lnTo>
                  <a:pt x="2806885" y="1749088"/>
                </a:lnTo>
                <a:lnTo>
                  <a:pt x="2785149" y="1727956"/>
                </a:lnTo>
                <a:lnTo>
                  <a:pt x="2770659" y="1695354"/>
                </a:lnTo>
                <a:lnTo>
                  <a:pt x="2756772" y="1666375"/>
                </a:lnTo>
                <a:lnTo>
                  <a:pt x="2736245" y="1637999"/>
                </a:lnTo>
                <a:lnTo>
                  <a:pt x="2713905" y="1616867"/>
                </a:lnTo>
                <a:lnTo>
                  <a:pt x="2683717" y="1633773"/>
                </a:lnTo>
                <a:lnTo>
                  <a:pt x="2646888" y="1645848"/>
                </a:lnTo>
                <a:lnTo>
                  <a:pt x="2604626" y="1648263"/>
                </a:lnTo>
                <a:lnTo>
                  <a:pt x="2600399" y="1637999"/>
                </a:lnTo>
                <a:lnTo>
                  <a:pt x="2598587" y="1627734"/>
                </a:lnTo>
                <a:lnTo>
                  <a:pt x="2598587" y="1616867"/>
                </a:lnTo>
                <a:lnTo>
                  <a:pt x="2598587" y="1602981"/>
                </a:lnTo>
                <a:lnTo>
                  <a:pt x="2628776" y="1590303"/>
                </a:lnTo>
                <a:lnTo>
                  <a:pt x="2669226" y="1580038"/>
                </a:lnTo>
                <a:lnTo>
                  <a:pt x="2703642" y="1569776"/>
                </a:lnTo>
                <a:lnTo>
                  <a:pt x="2713905" y="1549247"/>
                </a:lnTo>
                <a:lnTo>
                  <a:pt x="2724169" y="1520268"/>
                </a:lnTo>
                <a:lnTo>
                  <a:pt x="2736245" y="1487665"/>
                </a:lnTo>
                <a:lnTo>
                  <a:pt x="2742282" y="1454456"/>
                </a:lnTo>
                <a:lnTo>
                  <a:pt x="2746508" y="1429703"/>
                </a:lnTo>
                <a:lnTo>
                  <a:pt x="2742282" y="1411591"/>
                </a:lnTo>
                <a:lnTo>
                  <a:pt x="2728395" y="1386834"/>
                </a:lnTo>
                <a:lnTo>
                  <a:pt x="2709679" y="1372345"/>
                </a:lnTo>
                <a:lnTo>
                  <a:pt x="2689756" y="1357854"/>
                </a:lnTo>
                <a:lnTo>
                  <a:pt x="2675265" y="1339137"/>
                </a:lnTo>
                <a:lnTo>
                  <a:pt x="2657153" y="1252801"/>
                </a:lnTo>
                <a:lnTo>
                  <a:pt x="2628776" y="1246762"/>
                </a:lnTo>
                <a:lnTo>
                  <a:pt x="2608852" y="1232271"/>
                </a:lnTo>
                <a:lnTo>
                  <a:pt x="2590738" y="1217783"/>
                </a:lnTo>
                <a:lnTo>
                  <a:pt x="2572023" y="1214160"/>
                </a:lnTo>
                <a:lnTo>
                  <a:pt x="2555721" y="1222009"/>
                </a:lnTo>
                <a:lnTo>
                  <a:pt x="2543646" y="1232271"/>
                </a:lnTo>
                <a:lnTo>
                  <a:pt x="2533986" y="1242535"/>
                </a:lnTo>
                <a:lnTo>
                  <a:pt x="2519495" y="1252801"/>
                </a:lnTo>
                <a:lnTo>
                  <a:pt x="2495345" y="1261253"/>
                </a:lnTo>
                <a:lnTo>
                  <a:pt x="2471194" y="1246762"/>
                </a:lnTo>
                <a:lnTo>
                  <a:pt x="2438591" y="1236499"/>
                </a:lnTo>
                <a:lnTo>
                  <a:pt x="2404178" y="1228045"/>
                </a:lnTo>
                <a:lnTo>
                  <a:pt x="2371574" y="1217783"/>
                </a:lnTo>
                <a:lnTo>
                  <a:pt x="2343197" y="1207517"/>
                </a:lnTo>
                <a:lnTo>
                  <a:pt x="2320858" y="1189405"/>
                </a:lnTo>
                <a:lnTo>
                  <a:pt x="2306971" y="1160424"/>
                </a:lnTo>
                <a:lnTo>
                  <a:pt x="2311198" y="1156198"/>
                </a:lnTo>
                <a:lnTo>
                  <a:pt x="2311198" y="1154387"/>
                </a:lnTo>
                <a:lnTo>
                  <a:pt x="2314821" y="1154387"/>
                </a:lnTo>
                <a:lnTo>
                  <a:pt x="2314821" y="1150161"/>
                </a:lnTo>
                <a:lnTo>
                  <a:pt x="2314821" y="1141709"/>
                </a:lnTo>
                <a:lnTo>
                  <a:pt x="2300935" y="1139896"/>
                </a:lnTo>
                <a:lnTo>
                  <a:pt x="2286444" y="1135671"/>
                </a:lnTo>
                <a:lnTo>
                  <a:pt x="2276784" y="1127218"/>
                </a:lnTo>
                <a:lnTo>
                  <a:pt x="2268330" y="1116953"/>
                </a:lnTo>
                <a:lnTo>
                  <a:pt x="2262293" y="1103066"/>
                </a:lnTo>
                <a:lnTo>
                  <a:pt x="2280405" y="1068048"/>
                </a:lnTo>
                <a:lnTo>
                  <a:pt x="2294896" y="1020351"/>
                </a:lnTo>
                <a:lnTo>
                  <a:pt x="2300935" y="969031"/>
                </a:lnTo>
                <a:lnTo>
                  <a:pt x="2306971" y="919522"/>
                </a:lnTo>
                <a:close/>
                <a:moveTo>
                  <a:pt x="2035279" y="905030"/>
                </a:moveTo>
                <a:lnTo>
                  <a:pt x="2067883" y="905030"/>
                </a:lnTo>
                <a:lnTo>
                  <a:pt x="2085997" y="977482"/>
                </a:lnTo>
                <a:lnTo>
                  <a:pt x="2100488" y="1055368"/>
                </a:lnTo>
                <a:lnTo>
                  <a:pt x="2092034" y="1055368"/>
                </a:lnTo>
                <a:lnTo>
                  <a:pt x="2082373" y="1069860"/>
                </a:lnTo>
                <a:lnTo>
                  <a:pt x="2060035" y="1063821"/>
                </a:lnTo>
                <a:lnTo>
                  <a:pt x="2053997" y="1069860"/>
                </a:lnTo>
                <a:lnTo>
                  <a:pt x="2053997" y="1078312"/>
                </a:lnTo>
                <a:lnTo>
                  <a:pt x="2053997" y="1084349"/>
                </a:lnTo>
                <a:lnTo>
                  <a:pt x="2053997" y="1088577"/>
                </a:lnTo>
                <a:lnTo>
                  <a:pt x="2049770" y="1092803"/>
                </a:lnTo>
                <a:lnTo>
                  <a:pt x="2045544" y="1098840"/>
                </a:lnTo>
                <a:lnTo>
                  <a:pt x="2035279" y="1103066"/>
                </a:lnTo>
                <a:lnTo>
                  <a:pt x="2025619" y="1096424"/>
                </a:lnTo>
                <a:lnTo>
                  <a:pt x="2011130" y="1084349"/>
                </a:lnTo>
                <a:lnTo>
                  <a:pt x="1997242" y="1078312"/>
                </a:lnTo>
                <a:lnTo>
                  <a:pt x="1997242" y="1055368"/>
                </a:lnTo>
                <a:lnTo>
                  <a:pt x="1950753" y="1049331"/>
                </a:lnTo>
                <a:lnTo>
                  <a:pt x="1958602" y="983520"/>
                </a:lnTo>
                <a:lnTo>
                  <a:pt x="1972489" y="977482"/>
                </a:lnTo>
                <a:lnTo>
                  <a:pt x="1986979" y="967219"/>
                </a:lnTo>
                <a:lnTo>
                  <a:pt x="1997242" y="952728"/>
                </a:lnTo>
                <a:lnTo>
                  <a:pt x="1986979" y="948501"/>
                </a:lnTo>
                <a:lnTo>
                  <a:pt x="1978527" y="944276"/>
                </a:lnTo>
                <a:lnTo>
                  <a:pt x="1972489" y="942465"/>
                </a:lnTo>
                <a:lnTo>
                  <a:pt x="1964639" y="934011"/>
                </a:lnTo>
                <a:lnTo>
                  <a:pt x="1960413" y="927974"/>
                </a:lnTo>
                <a:lnTo>
                  <a:pt x="1958602" y="913483"/>
                </a:lnTo>
                <a:lnTo>
                  <a:pt x="1997242" y="909257"/>
                </a:lnTo>
                <a:close/>
                <a:moveTo>
                  <a:pt x="8639787" y="872429"/>
                </a:moveTo>
                <a:lnTo>
                  <a:pt x="8663938" y="884505"/>
                </a:lnTo>
                <a:lnTo>
                  <a:pt x="8663938" y="898997"/>
                </a:lnTo>
                <a:lnTo>
                  <a:pt x="8631938" y="898997"/>
                </a:lnTo>
                <a:close/>
                <a:moveTo>
                  <a:pt x="2112559" y="872427"/>
                </a:moveTo>
                <a:lnTo>
                  <a:pt x="2138522" y="876653"/>
                </a:lnTo>
                <a:lnTo>
                  <a:pt x="2166899" y="880879"/>
                </a:lnTo>
                <a:lnTo>
                  <a:pt x="2191653" y="884503"/>
                </a:lnTo>
                <a:lnTo>
                  <a:pt x="2209765" y="891144"/>
                </a:lnTo>
                <a:lnTo>
                  <a:pt x="2211577" y="898993"/>
                </a:lnTo>
                <a:lnTo>
                  <a:pt x="2211577" y="909256"/>
                </a:lnTo>
                <a:lnTo>
                  <a:pt x="2215803" y="923747"/>
                </a:lnTo>
                <a:lnTo>
                  <a:pt x="2215803" y="938238"/>
                </a:lnTo>
                <a:lnTo>
                  <a:pt x="2211577" y="944274"/>
                </a:lnTo>
                <a:lnTo>
                  <a:pt x="2209765" y="952727"/>
                </a:lnTo>
                <a:lnTo>
                  <a:pt x="2205538" y="962991"/>
                </a:lnTo>
                <a:lnTo>
                  <a:pt x="2197689" y="969028"/>
                </a:lnTo>
                <a:lnTo>
                  <a:pt x="2191653" y="973254"/>
                </a:lnTo>
                <a:lnTo>
                  <a:pt x="2183200" y="977482"/>
                </a:lnTo>
                <a:lnTo>
                  <a:pt x="2181388" y="981708"/>
                </a:lnTo>
                <a:lnTo>
                  <a:pt x="2173541" y="983519"/>
                </a:lnTo>
                <a:lnTo>
                  <a:pt x="2169312" y="991971"/>
                </a:lnTo>
                <a:lnTo>
                  <a:pt x="2173541" y="1010085"/>
                </a:lnTo>
                <a:lnTo>
                  <a:pt x="2169312" y="1030613"/>
                </a:lnTo>
                <a:lnTo>
                  <a:pt x="2166899" y="1045103"/>
                </a:lnTo>
                <a:lnTo>
                  <a:pt x="2159050" y="1055366"/>
                </a:lnTo>
                <a:lnTo>
                  <a:pt x="2153011" y="1059592"/>
                </a:lnTo>
                <a:lnTo>
                  <a:pt x="2145164" y="1063818"/>
                </a:lnTo>
                <a:lnTo>
                  <a:pt x="2134899" y="1063818"/>
                </a:lnTo>
                <a:lnTo>
                  <a:pt x="2120408" y="1063818"/>
                </a:lnTo>
                <a:lnTo>
                  <a:pt x="2112559" y="1040875"/>
                </a:lnTo>
                <a:lnTo>
                  <a:pt x="2120408" y="1020348"/>
                </a:lnTo>
                <a:lnTo>
                  <a:pt x="2120408" y="995594"/>
                </a:lnTo>
                <a:lnTo>
                  <a:pt x="2112559" y="967218"/>
                </a:lnTo>
                <a:lnTo>
                  <a:pt x="2110748" y="934010"/>
                </a:lnTo>
                <a:lnTo>
                  <a:pt x="2106523" y="905030"/>
                </a:lnTo>
                <a:close/>
                <a:moveTo>
                  <a:pt x="1347000" y="870619"/>
                </a:moveTo>
                <a:lnTo>
                  <a:pt x="1375377" y="872430"/>
                </a:lnTo>
                <a:lnTo>
                  <a:pt x="1375377" y="898996"/>
                </a:lnTo>
                <a:lnTo>
                  <a:pt x="1409791" y="898996"/>
                </a:lnTo>
                <a:lnTo>
                  <a:pt x="1438168" y="898996"/>
                </a:lnTo>
                <a:lnTo>
                  <a:pt x="1470771" y="898996"/>
                </a:lnTo>
                <a:lnTo>
                  <a:pt x="1476807" y="913486"/>
                </a:lnTo>
                <a:lnTo>
                  <a:pt x="1484657" y="929788"/>
                </a:lnTo>
                <a:lnTo>
                  <a:pt x="1490696" y="948505"/>
                </a:lnTo>
                <a:lnTo>
                  <a:pt x="1499148" y="962994"/>
                </a:lnTo>
                <a:lnTo>
                  <a:pt x="1499148" y="969033"/>
                </a:lnTo>
                <a:lnTo>
                  <a:pt x="1476807" y="995597"/>
                </a:lnTo>
                <a:lnTo>
                  <a:pt x="1448430" y="1005862"/>
                </a:lnTo>
                <a:lnTo>
                  <a:pt x="1420056" y="1016124"/>
                </a:lnTo>
                <a:lnTo>
                  <a:pt x="1403754" y="1049332"/>
                </a:lnTo>
                <a:lnTo>
                  <a:pt x="1389263" y="1078312"/>
                </a:lnTo>
                <a:lnTo>
                  <a:pt x="1385640" y="1110916"/>
                </a:lnTo>
                <a:lnTo>
                  <a:pt x="1391679" y="1141708"/>
                </a:lnTo>
                <a:lnTo>
                  <a:pt x="1360886" y="1145934"/>
                </a:lnTo>
                <a:lnTo>
                  <a:pt x="1332510" y="1156199"/>
                </a:lnTo>
                <a:lnTo>
                  <a:pt x="1296283" y="1166462"/>
                </a:lnTo>
                <a:lnTo>
                  <a:pt x="1294473" y="1160425"/>
                </a:lnTo>
                <a:lnTo>
                  <a:pt x="1290247" y="1154389"/>
                </a:lnTo>
                <a:lnTo>
                  <a:pt x="1286020" y="1150161"/>
                </a:lnTo>
                <a:lnTo>
                  <a:pt x="1286020" y="1141708"/>
                </a:lnTo>
                <a:lnTo>
                  <a:pt x="1282397" y="1135671"/>
                </a:lnTo>
                <a:lnTo>
                  <a:pt x="1286020" y="1131445"/>
                </a:lnTo>
                <a:lnTo>
                  <a:pt x="1286020" y="1127217"/>
                </a:lnTo>
                <a:lnTo>
                  <a:pt x="1286020" y="1125407"/>
                </a:lnTo>
                <a:lnTo>
                  <a:pt x="1290247" y="1116955"/>
                </a:lnTo>
                <a:lnTo>
                  <a:pt x="1290247" y="1110916"/>
                </a:lnTo>
                <a:lnTo>
                  <a:pt x="1266096" y="1110916"/>
                </a:lnTo>
                <a:lnTo>
                  <a:pt x="1266096" y="1098841"/>
                </a:lnTo>
                <a:lnTo>
                  <a:pt x="1266096" y="1096426"/>
                </a:lnTo>
                <a:lnTo>
                  <a:pt x="1261870" y="1092803"/>
                </a:lnTo>
                <a:lnTo>
                  <a:pt x="1261870" y="1088577"/>
                </a:lnTo>
                <a:lnTo>
                  <a:pt x="1257643" y="1084351"/>
                </a:lnTo>
                <a:lnTo>
                  <a:pt x="1251605" y="1078312"/>
                </a:lnTo>
                <a:lnTo>
                  <a:pt x="1247982" y="1078312"/>
                </a:lnTo>
                <a:lnTo>
                  <a:pt x="1243756" y="1078312"/>
                </a:lnTo>
                <a:lnTo>
                  <a:pt x="1239529" y="1078312"/>
                </a:lnTo>
                <a:lnTo>
                  <a:pt x="1237719" y="1078312"/>
                </a:lnTo>
                <a:lnTo>
                  <a:pt x="1225643" y="1078312"/>
                </a:lnTo>
                <a:lnTo>
                  <a:pt x="1225643" y="1055368"/>
                </a:lnTo>
                <a:lnTo>
                  <a:pt x="1251605" y="1026389"/>
                </a:lnTo>
                <a:lnTo>
                  <a:pt x="1267906" y="987749"/>
                </a:lnTo>
                <a:lnTo>
                  <a:pt x="1282397" y="944277"/>
                </a:lnTo>
                <a:lnTo>
                  <a:pt x="1272132" y="938240"/>
                </a:lnTo>
                <a:lnTo>
                  <a:pt x="1267906" y="927976"/>
                </a:lnTo>
                <a:lnTo>
                  <a:pt x="1266096" y="919524"/>
                </a:lnTo>
                <a:lnTo>
                  <a:pt x="1261870" y="905032"/>
                </a:lnTo>
                <a:lnTo>
                  <a:pt x="1257643" y="891147"/>
                </a:lnTo>
                <a:lnTo>
                  <a:pt x="1286020" y="884505"/>
                </a:lnTo>
                <a:lnTo>
                  <a:pt x="1308359" y="880884"/>
                </a:lnTo>
                <a:lnTo>
                  <a:pt x="1324660" y="872430"/>
                </a:lnTo>
                <a:close/>
                <a:moveTo>
                  <a:pt x="4376665" y="786090"/>
                </a:moveTo>
                <a:lnTo>
                  <a:pt x="4406853" y="786090"/>
                </a:lnTo>
                <a:lnTo>
                  <a:pt x="4406853" y="793940"/>
                </a:lnTo>
                <a:lnTo>
                  <a:pt x="4400815" y="793940"/>
                </a:lnTo>
                <a:lnTo>
                  <a:pt x="4392967" y="798167"/>
                </a:lnTo>
                <a:lnTo>
                  <a:pt x="4391155" y="798167"/>
                </a:lnTo>
                <a:lnTo>
                  <a:pt x="4386928" y="798167"/>
                </a:lnTo>
                <a:lnTo>
                  <a:pt x="4382702" y="793940"/>
                </a:lnTo>
                <a:close/>
                <a:moveTo>
                  <a:pt x="2145166" y="786089"/>
                </a:moveTo>
                <a:lnTo>
                  <a:pt x="2153013" y="833183"/>
                </a:lnTo>
                <a:lnTo>
                  <a:pt x="2140940" y="841635"/>
                </a:lnTo>
                <a:lnTo>
                  <a:pt x="2134901" y="843445"/>
                </a:lnTo>
                <a:lnTo>
                  <a:pt x="2126449" y="847672"/>
                </a:lnTo>
                <a:lnTo>
                  <a:pt x="2116788" y="856126"/>
                </a:lnTo>
                <a:lnTo>
                  <a:pt x="2106523" y="857936"/>
                </a:lnTo>
                <a:lnTo>
                  <a:pt x="2102297" y="856126"/>
                </a:lnTo>
                <a:lnTo>
                  <a:pt x="2100486" y="856126"/>
                </a:lnTo>
                <a:lnTo>
                  <a:pt x="2096260" y="851900"/>
                </a:lnTo>
                <a:lnTo>
                  <a:pt x="2092032" y="851900"/>
                </a:lnTo>
                <a:lnTo>
                  <a:pt x="2082372" y="851900"/>
                </a:lnTo>
                <a:lnTo>
                  <a:pt x="2082372" y="843445"/>
                </a:lnTo>
                <a:lnTo>
                  <a:pt x="2082372" y="841635"/>
                </a:lnTo>
                <a:lnTo>
                  <a:pt x="2078146" y="841635"/>
                </a:lnTo>
                <a:lnTo>
                  <a:pt x="2078146" y="837409"/>
                </a:lnTo>
                <a:lnTo>
                  <a:pt x="2073920" y="833183"/>
                </a:lnTo>
                <a:lnTo>
                  <a:pt x="2073920" y="818692"/>
                </a:lnTo>
                <a:lnTo>
                  <a:pt x="2092032" y="808428"/>
                </a:lnTo>
                <a:lnTo>
                  <a:pt x="2106523" y="798165"/>
                </a:lnTo>
                <a:lnTo>
                  <a:pt x="2120410" y="790316"/>
                </a:lnTo>
                <a:close/>
                <a:moveTo>
                  <a:pt x="1446015" y="780055"/>
                </a:moveTo>
                <a:lnTo>
                  <a:pt x="1452052" y="780055"/>
                </a:lnTo>
                <a:lnTo>
                  <a:pt x="1460507" y="783679"/>
                </a:lnTo>
                <a:lnTo>
                  <a:pt x="1462318" y="783679"/>
                </a:lnTo>
                <a:lnTo>
                  <a:pt x="1466544" y="786092"/>
                </a:lnTo>
                <a:lnTo>
                  <a:pt x="1470771" y="793943"/>
                </a:lnTo>
                <a:lnTo>
                  <a:pt x="1446015" y="793943"/>
                </a:lnTo>
                <a:close/>
                <a:moveTo>
                  <a:pt x="8807630" y="755301"/>
                </a:moveTo>
                <a:lnTo>
                  <a:pt x="8840233" y="759527"/>
                </a:lnTo>
                <a:lnTo>
                  <a:pt x="8872836" y="765565"/>
                </a:lnTo>
                <a:lnTo>
                  <a:pt x="8901215" y="775828"/>
                </a:lnTo>
                <a:lnTo>
                  <a:pt x="8921138" y="793942"/>
                </a:lnTo>
                <a:lnTo>
                  <a:pt x="8935629" y="818696"/>
                </a:lnTo>
                <a:lnTo>
                  <a:pt x="8943479" y="851901"/>
                </a:lnTo>
                <a:lnTo>
                  <a:pt x="8896987" y="843449"/>
                </a:lnTo>
                <a:lnTo>
                  <a:pt x="8854121" y="828958"/>
                </a:lnTo>
                <a:lnTo>
                  <a:pt x="8822121" y="808431"/>
                </a:lnTo>
                <a:lnTo>
                  <a:pt x="8801593" y="780054"/>
                </a:lnTo>
                <a:lnTo>
                  <a:pt x="8805819" y="775828"/>
                </a:lnTo>
                <a:lnTo>
                  <a:pt x="8805819" y="771602"/>
                </a:lnTo>
                <a:lnTo>
                  <a:pt x="8807630" y="769791"/>
                </a:lnTo>
                <a:lnTo>
                  <a:pt x="8807630" y="761337"/>
                </a:lnTo>
                <a:close/>
                <a:moveTo>
                  <a:pt x="2003282" y="732356"/>
                </a:moveTo>
                <a:lnTo>
                  <a:pt x="2015357" y="732356"/>
                </a:lnTo>
                <a:lnTo>
                  <a:pt x="2017168" y="732356"/>
                </a:lnTo>
                <a:lnTo>
                  <a:pt x="2021394" y="736582"/>
                </a:lnTo>
                <a:lnTo>
                  <a:pt x="2025620" y="736582"/>
                </a:lnTo>
                <a:lnTo>
                  <a:pt x="2029243" y="740809"/>
                </a:lnTo>
                <a:lnTo>
                  <a:pt x="2031659" y="746847"/>
                </a:lnTo>
                <a:lnTo>
                  <a:pt x="2035280" y="751073"/>
                </a:lnTo>
                <a:lnTo>
                  <a:pt x="2035280" y="761336"/>
                </a:lnTo>
                <a:lnTo>
                  <a:pt x="2035280" y="771601"/>
                </a:lnTo>
                <a:lnTo>
                  <a:pt x="2029243" y="793939"/>
                </a:lnTo>
                <a:lnTo>
                  <a:pt x="2025620" y="827147"/>
                </a:lnTo>
                <a:lnTo>
                  <a:pt x="2021394" y="851900"/>
                </a:lnTo>
                <a:lnTo>
                  <a:pt x="2011129" y="856126"/>
                </a:lnTo>
                <a:lnTo>
                  <a:pt x="2003282" y="857939"/>
                </a:lnTo>
                <a:lnTo>
                  <a:pt x="1997243" y="866391"/>
                </a:lnTo>
                <a:lnTo>
                  <a:pt x="1988791" y="866391"/>
                </a:lnTo>
                <a:lnTo>
                  <a:pt x="1988791" y="862165"/>
                </a:lnTo>
                <a:lnTo>
                  <a:pt x="1986980" y="862165"/>
                </a:lnTo>
                <a:lnTo>
                  <a:pt x="1982752" y="857939"/>
                </a:lnTo>
                <a:lnTo>
                  <a:pt x="1974905" y="851900"/>
                </a:lnTo>
                <a:lnTo>
                  <a:pt x="1972489" y="843448"/>
                </a:lnTo>
                <a:lnTo>
                  <a:pt x="1972489" y="833183"/>
                </a:lnTo>
                <a:lnTo>
                  <a:pt x="1972489" y="827147"/>
                </a:lnTo>
                <a:lnTo>
                  <a:pt x="1964640" y="818694"/>
                </a:lnTo>
                <a:lnTo>
                  <a:pt x="1950754" y="808430"/>
                </a:lnTo>
                <a:lnTo>
                  <a:pt x="1932037" y="804204"/>
                </a:lnTo>
                <a:lnTo>
                  <a:pt x="1916338" y="808430"/>
                </a:lnTo>
                <a:lnTo>
                  <a:pt x="1897623" y="804204"/>
                </a:lnTo>
                <a:lnTo>
                  <a:pt x="1879509" y="793939"/>
                </a:lnTo>
                <a:lnTo>
                  <a:pt x="1865623" y="771601"/>
                </a:lnTo>
                <a:lnTo>
                  <a:pt x="1873472" y="771601"/>
                </a:lnTo>
                <a:lnTo>
                  <a:pt x="1877698" y="765564"/>
                </a:lnTo>
                <a:lnTo>
                  <a:pt x="1879509" y="761336"/>
                </a:lnTo>
                <a:lnTo>
                  <a:pt x="1879509" y="759525"/>
                </a:lnTo>
                <a:lnTo>
                  <a:pt x="1883735" y="759525"/>
                </a:lnTo>
                <a:lnTo>
                  <a:pt x="1887963" y="759525"/>
                </a:lnTo>
                <a:lnTo>
                  <a:pt x="1894000" y="759525"/>
                </a:lnTo>
                <a:lnTo>
                  <a:pt x="1906075" y="755299"/>
                </a:lnTo>
                <a:lnTo>
                  <a:pt x="1926000" y="761336"/>
                </a:lnTo>
                <a:lnTo>
                  <a:pt x="1950754" y="759525"/>
                </a:lnTo>
                <a:lnTo>
                  <a:pt x="1978526" y="755299"/>
                </a:lnTo>
                <a:lnTo>
                  <a:pt x="2003282" y="755299"/>
                </a:lnTo>
                <a:close/>
                <a:moveTo>
                  <a:pt x="1717706" y="726320"/>
                </a:moveTo>
                <a:lnTo>
                  <a:pt x="1727970" y="726320"/>
                </a:lnTo>
                <a:lnTo>
                  <a:pt x="1741856" y="726320"/>
                </a:lnTo>
                <a:lnTo>
                  <a:pt x="1746083" y="732357"/>
                </a:lnTo>
                <a:lnTo>
                  <a:pt x="1749706" y="736585"/>
                </a:lnTo>
                <a:lnTo>
                  <a:pt x="1752121" y="745037"/>
                </a:lnTo>
                <a:lnTo>
                  <a:pt x="1752121" y="751074"/>
                </a:lnTo>
                <a:lnTo>
                  <a:pt x="1756347" y="759528"/>
                </a:lnTo>
                <a:lnTo>
                  <a:pt x="1756347" y="771601"/>
                </a:lnTo>
                <a:lnTo>
                  <a:pt x="1749706" y="771601"/>
                </a:lnTo>
                <a:lnTo>
                  <a:pt x="1749706" y="780056"/>
                </a:lnTo>
                <a:lnTo>
                  <a:pt x="1756347" y="780056"/>
                </a:lnTo>
                <a:lnTo>
                  <a:pt x="1766007" y="783677"/>
                </a:lnTo>
                <a:lnTo>
                  <a:pt x="1778082" y="786092"/>
                </a:lnTo>
                <a:lnTo>
                  <a:pt x="1788347" y="786092"/>
                </a:lnTo>
                <a:lnTo>
                  <a:pt x="1802836" y="786092"/>
                </a:lnTo>
                <a:lnTo>
                  <a:pt x="1808874" y="780056"/>
                </a:lnTo>
                <a:lnTo>
                  <a:pt x="1812496" y="775829"/>
                </a:lnTo>
                <a:lnTo>
                  <a:pt x="1816722" y="775829"/>
                </a:lnTo>
                <a:lnTo>
                  <a:pt x="1820950" y="775829"/>
                </a:lnTo>
                <a:lnTo>
                  <a:pt x="1826987" y="780056"/>
                </a:lnTo>
                <a:lnTo>
                  <a:pt x="1831213" y="783677"/>
                </a:lnTo>
                <a:lnTo>
                  <a:pt x="1831213" y="786092"/>
                </a:lnTo>
                <a:lnTo>
                  <a:pt x="1831213" y="790318"/>
                </a:lnTo>
                <a:lnTo>
                  <a:pt x="1834836" y="793942"/>
                </a:lnTo>
                <a:lnTo>
                  <a:pt x="1834836" y="800583"/>
                </a:lnTo>
                <a:lnTo>
                  <a:pt x="1831213" y="808432"/>
                </a:lnTo>
                <a:lnTo>
                  <a:pt x="1831213" y="812658"/>
                </a:lnTo>
                <a:lnTo>
                  <a:pt x="1831213" y="815074"/>
                </a:lnTo>
                <a:lnTo>
                  <a:pt x="1831213" y="818695"/>
                </a:lnTo>
                <a:lnTo>
                  <a:pt x="1826987" y="827147"/>
                </a:lnTo>
                <a:lnTo>
                  <a:pt x="1806459" y="837412"/>
                </a:lnTo>
                <a:lnTo>
                  <a:pt x="1780498" y="837412"/>
                </a:lnTo>
                <a:lnTo>
                  <a:pt x="1752121" y="837412"/>
                </a:lnTo>
                <a:lnTo>
                  <a:pt x="1723744" y="843449"/>
                </a:lnTo>
                <a:lnTo>
                  <a:pt x="1703217" y="857940"/>
                </a:lnTo>
                <a:lnTo>
                  <a:pt x="1679066" y="876656"/>
                </a:lnTo>
                <a:lnTo>
                  <a:pt x="1656726" y="894768"/>
                </a:lnTo>
                <a:lnTo>
                  <a:pt x="1626539" y="905033"/>
                </a:lnTo>
                <a:lnTo>
                  <a:pt x="1622313" y="898995"/>
                </a:lnTo>
                <a:lnTo>
                  <a:pt x="1618087" y="891147"/>
                </a:lnTo>
                <a:lnTo>
                  <a:pt x="1618087" y="884506"/>
                </a:lnTo>
                <a:lnTo>
                  <a:pt x="1614464" y="872430"/>
                </a:lnTo>
                <a:lnTo>
                  <a:pt x="1626539" y="866392"/>
                </a:lnTo>
                <a:lnTo>
                  <a:pt x="1636804" y="857940"/>
                </a:lnTo>
                <a:lnTo>
                  <a:pt x="1642840" y="847677"/>
                </a:lnTo>
                <a:lnTo>
                  <a:pt x="1650690" y="837412"/>
                </a:lnTo>
                <a:lnTo>
                  <a:pt x="1654916" y="827147"/>
                </a:lnTo>
                <a:lnTo>
                  <a:pt x="1614464" y="827147"/>
                </a:lnTo>
                <a:lnTo>
                  <a:pt x="1589710" y="837412"/>
                </a:lnTo>
                <a:lnTo>
                  <a:pt x="1561936" y="841638"/>
                </a:lnTo>
                <a:lnTo>
                  <a:pt x="1529334" y="837412"/>
                </a:lnTo>
                <a:lnTo>
                  <a:pt x="1508806" y="827147"/>
                </a:lnTo>
                <a:lnTo>
                  <a:pt x="1499146" y="827147"/>
                </a:lnTo>
                <a:lnTo>
                  <a:pt x="1499146" y="818695"/>
                </a:lnTo>
                <a:lnTo>
                  <a:pt x="1508806" y="815074"/>
                </a:lnTo>
                <a:lnTo>
                  <a:pt x="1517258" y="812658"/>
                </a:lnTo>
                <a:lnTo>
                  <a:pt x="1519071" y="808432"/>
                </a:lnTo>
                <a:lnTo>
                  <a:pt x="1526918" y="804204"/>
                </a:lnTo>
                <a:lnTo>
                  <a:pt x="1529334" y="793942"/>
                </a:lnTo>
                <a:lnTo>
                  <a:pt x="1523297" y="793942"/>
                </a:lnTo>
                <a:lnTo>
                  <a:pt x="1523297" y="786092"/>
                </a:lnTo>
                <a:lnTo>
                  <a:pt x="1533560" y="786092"/>
                </a:lnTo>
                <a:lnTo>
                  <a:pt x="1541409" y="783677"/>
                </a:lnTo>
                <a:lnTo>
                  <a:pt x="1547447" y="783677"/>
                </a:lnTo>
                <a:lnTo>
                  <a:pt x="1555295" y="780056"/>
                </a:lnTo>
                <a:lnTo>
                  <a:pt x="1551673" y="775829"/>
                </a:lnTo>
                <a:lnTo>
                  <a:pt x="1547447" y="771601"/>
                </a:lnTo>
                <a:lnTo>
                  <a:pt x="1543222" y="769791"/>
                </a:lnTo>
                <a:lnTo>
                  <a:pt x="1543222" y="765565"/>
                </a:lnTo>
                <a:lnTo>
                  <a:pt x="1541409" y="761339"/>
                </a:lnTo>
                <a:lnTo>
                  <a:pt x="1537183" y="755300"/>
                </a:lnTo>
                <a:lnTo>
                  <a:pt x="1543222" y="755300"/>
                </a:lnTo>
                <a:lnTo>
                  <a:pt x="1547447" y="751074"/>
                </a:lnTo>
                <a:lnTo>
                  <a:pt x="1551673" y="751074"/>
                </a:lnTo>
                <a:lnTo>
                  <a:pt x="1555295" y="746848"/>
                </a:lnTo>
                <a:lnTo>
                  <a:pt x="1593936" y="759528"/>
                </a:lnTo>
                <a:lnTo>
                  <a:pt x="1626539" y="771601"/>
                </a:lnTo>
                <a:lnTo>
                  <a:pt x="1654916" y="786092"/>
                </a:lnTo>
                <a:lnTo>
                  <a:pt x="1685103" y="798168"/>
                </a:lnTo>
                <a:lnTo>
                  <a:pt x="1723744" y="800583"/>
                </a:lnTo>
                <a:lnTo>
                  <a:pt x="1717706" y="783677"/>
                </a:lnTo>
                <a:lnTo>
                  <a:pt x="1711669" y="769791"/>
                </a:lnTo>
                <a:lnTo>
                  <a:pt x="1707443" y="759528"/>
                </a:lnTo>
                <a:lnTo>
                  <a:pt x="1703217" y="732357"/>
                </a:lnTo>
                <a:lnTo>
                  <a:pt x="1711669" y="730546"/>
                </a:lnTo>
                <a:close/>
                <a:moveTo>
                  <a:pt x="1508805" y="682849"/>
                </a:moveTo>
                <a:lnTo>
                  <a:pt x="1508805" y="697340"/>
                </a:lnTo>
                <a:lnTo>
                  <a:pt x="1508805" y="707603"/>
                </a:lnTo>
                <a:lnTo>
                  <a:pt x="1513031" y="717868"/>
                </a:lnTo>
                <a:lnTo>
                  <a:pt x="1508805" y="726320"/>
                </a:lnTo>
                <a:lnTo>
                  <a:pt x="1508805" y="732359"/>
                </a:lnTo>
                <a:lnTo>
                  <a:pt x="1499145" y="740811"/>
                </a:lnTo>
                <a:lnTo>
                  <a:pt x="1488882" y="746848"/>
                </a:lnTo>
                <a:lnTo>
                  <a:pt x="1476807" y="755300"/>
                </a:lnTo>
                <a:lnTo>
                  <a:pt x="1470768" y="765565"/>
                </a:lnTo>
                <a:lnTo>
                  <a:pt x="1456278" y="759529"/>
                </a:lnTo>
                <a:lnTo>
                  <a:pt x="1448430" y="755300"/>
                </a:lnTo>
                <a:lnTo>
                  <a:pt x="1442392" y="751074"/>
                </a:lnTo>
                <a:lnTo>
                  <a:pt x="1438166" y="746848"/>
                </a:lnTo>
                <a:lnTo>
                  <a:pt x="1432129" y="740811"/>
                </a:lnTo>
                <a:lnTo>
                  <a:pt x="1427903" y="775830"/>
                </a:lnTo>
                <a:lnTo>
                  <a:pt x="1417638" y="793943"/>
                </a:lnTo>
                <a:lnTo>
                  <a:pt x="1391677" y="800584"/>
                </a:lnTo>
                <a:lnTo>
                  <a:pt x="1371149" y="800584"/>
                </a:lnTo>
                <a:lnTo>
                  <a:pt x="1348809" y="800584"/>
                </a:lnTo>
                <a:lnTo>
                  <a:pt x="1322848" y="800584"/>
                </a:lnTo>
                <a:lnTo>
                  <a:pt x="1322848" y="771604"/>
                </a:lnTo>
                <a:lnTo>
                  <a:pt x="1360885" y="745037"/>
                </a:lnTo>
                <a:lnTo>
                  <a:pt x="1403752" y="717868"/>
                </a:lnTo>
                <a:lnTo>
                  <a:pt x="1452051" y="697340"/>
                </a:lnTo>
                <a:close/>
                <a:moveTo>
                  <a:pt x="8659712" y="682849"/>
                </a:moveTo>
                <a:lnTo>
                  <a:pt x="8678427" y="682849"/>
                </a:lnTo>
                <a:lnTo>
                  <a:pt x="8684466" y="701566"/>
                </a:lnTo>
                <a:lnTo>
                  <a:pt x="8684466" y="722093"/>
                </a:lnTo>
                <a:lnTo>
                  <a:pt x="8684466" y="746847"/>
                </a:lnTo>
                <a:lnTo>
                  <a:pt x="8716464" y="736584"/>
                </a:lnTo>
                <a:lnTo>
                  <a:pt x="8741220" y="722093"/>
                </a:lnTo>
                <a:lnTo>
                  <a:pt x="8769596" y="707602"/>
                </a:lnTo>
                <a:lnTo>
                  <a:pt x="8769596" y="818696"/>
                </a:lnTo>
                <a:lnTo>
                  <a:pt x="8769596" y="822922"/>
                </a:lnTo>
                <a:lnTo>
                  <a:pt x="8765370" y="822922"/>
                </a:lnTo>
                <a:lnTo>
                  <a:pt x="8763558" y="827150"/>
                </a:lnTo>
                <a:lnTo>
                  <a:pt x="8736992" y="827150"/>
                </a:lnTo>
                <a:lnTo>
                  <a:pt x="8702578" y="828960"/>
                </a:lnTo>
                <a:lnTo>
                  <a:pt x="8668165" y="833187"/>
                </a:lnTo>
                <a:lnTo>
                  <a:pt x="8639788" y="837413"/>
                </a:lnTo>
                <a:lnTo>
                  <a:pt x="8617448" y="841639"/>
                </a:lnTo>
                <a:lnTo>
                  <a:pt x="8607185" y="843452"/>
                </a:lnTo>
                <a:lnTo>
                  <a:pt x="8583034" y="822922"/>
                </a:lnTo>
                <a:lnTo>
                  <a:pt x="8564920" y="793942"/>
                </a:lnTo>
                <a:lnTo>
                  <a:pt x="8554657" y="755300"/>
                </a:lnTo>
                <a:lnTo>
                  <a:pt x="8556468" y="745037"/>
                </a:lnTo>
                <a:lnTo>
                  <a:pt x="8560694" y="736584"/>
                </a:lnTo>
                <a:lnTo>
                  <a:pt x="8564920" y="730546"/>
                </a:lnTo>
                <a:lnTo>
                  <a:pt x="8569148" y="722093"/>
                </a:lnTo>
                <a:lnTo>
                  <a:pt x="8570959" y="716057"/>
                </a:lnTo>
                <a:lnTo>
                  <a:pt x="8584845" y="707602"/>
                </a:lnTo>
                <a:lnTo>
                  <a:pt x="8603562" y="697340"/>
                </a:lnTo>
                <a:lnTo>
                  <a:pt x="8631938" y="687075"/>
                </a:lnTo>
                <a:close/>
                <a:moveTo>
                  <a:pt x="2728395" y="682849"/>
                </a:moveTo>
                <a:lnTo>
                  <a:pt x="2752548" y="693113"/>
                </a:lnTo>
                <a:lnTo>
                  <a:pt x="2752548" y="701565"/>
                </a:lnTo>
                <a:lnTo>
                  <a:pt x="2742283" y="701565"/>
                </a:lnTo>
                <a:lnTo>
                  <a:pt x="2736245" y="701565"/>
                </a:lnTo>
                <a:lnTo>
                  <a:pt x="2732019" y="701565"/>
                </a:lnTo>
                <a:lnTo>
                  <a:pt x="2728395" y="697339"/>
                </a:lnTo>
                <a:lnTo>
                  <a:pt x="2728395" y="693113"/>
                </a:lnTo>
                <a:close/>
                <a:moveTo>
                  <a:pt x="1988793" y="668964"/>
                </a:moveTo>
                <a:lnTo>
                  <a:pt x="2053998" y="668964"/>
                </a:lnTo>
                <a:lnTo>
                  <a:pt x="2053998" y="675000"/>
                </a:lnTo>
                <a:lnTo>
                  <a:pt x="2057621" y="682849"/>
                </a:lnTo>
                <a:lnTo>
                  <a:pt x="2057621" y="689491"/>
                </a:lnTo>
                <a:lnTo>
                  <a:pt x="2060037" y="701566"/>
                </a:lnTo>
                <a:lnTo>
                  <a:pt x="2043735" y="701566"/>
                </a:lnTo>
                <a:lnTo>
                  <a:pt x="2035281" y="701566"/>
                </a:lnTo>
                <a:lnTo>
                  <a:pt x="2029245" y="701566"/>
                </a:lnTo>
                <a:lnTo>
                  <a:pt x="2015359" y="697340"/>
                </a:lnTo>
                <a:lnTo>
                  <a:pt x="2003283" y="697340"/>
                </a:lnTo>
                <a:lnTo>
                  <a:pt x="1988793" y="693114"/>
                </a:lnTo>
                <a:close/>
                <a:moveTo>
                  <a:pt x="2140938" y="668961"/>
                </a:moveTo>
                <a:lnTo>
                  <a:pt x="2153014" y="668961"/>
                </a:lnTo>
                <a:lnTo>
                  <a:pt x="2159050" y="689489"/>
                </a:lnTo>
                <a:lnTo>
                  <a:pt x="2173541" y="697338"/>
                </a:lnTo>
                <a:lnTo>
                  <a:pt x="2195276" y="697338"/>
                </a:lnTo>
                <a:lnTo>
                  <a:pt x="2229690" y="693112"/>
                </a:lnTo>
                <a:lnTo>
                  <a:pt x="2229690" y="701564"/>
                </a:lnTo>
                <a:lnTo>
                  <a:pt x="2233918" y="711829"/>
                </a:lnTo>
                <a:lnTo>
                  <a:pt x="2238144" y="722092"/>
                </a:lnTo>
                <a:lnTo>
                  <a:pt x="2238144" y="730544"/>
                </a:lnTo>
                <a:lnTo>
                  <a:pt x="2238144" y="740808"/>
                </a:lnTo>
                <a:lnTo>
                  <a:pt x="2238144" y="746845"/>
                </a:lnTo>
                <a:lnTo>
                  <a:pt x="2276784" y="769788"/>
                </a:lnTo>
                <a:lnTo>
                  <a:pt x="2320859" y="780053"/>
                </a:lnTo>
                <a:lnTo>
                  <a:pt x="2371574" y="780053"/>
                </a:lnTo>
                <a:lnTo>
                  <a:pt x="2420479" y="780053"/>
                </a:lnTo>
                <a:lnTo>
                  <a:pt x="2474817" y="775827"/>
                </a:lnTo>
                <a:lnTo>
                  <a:pt x="2519496" y="780053"/>
                </a:lnTo>
                <a:lnTo>
                  <a:pt x="2519496" y="790317"/>
                </a:lnTo>
                <a:lnTo>
                  <a:pt x="2523724" y="800580"/>
                </a:lnTo>
                <a:lnTo>
                  <a:pt x="2527950" y="808429"/>
                </a:lnTo>
                <a:lnTo>
                  <a:pt x="2527950" y="812655"/>
                </a:lnTo>
                <a:lnTo>
                  <a:pt x="2527950" y="818694"/>
                </a:lnTo>
                <a:lnTo>
                  <a:pt x="2527950" y="827146"/>
                </a:lnTo>
                <a:lnTo>
                  <a:pt x="2519496" y="851900"/>
                </a:lnTo>
                <a:lnTo>
                  <a:pt x="2499573" y="851900"/>
                </a:lnTo>
                <a:lnTo>
                  <a:pt x="2474817" y="847674"/>
                </a:lnTo>
                <a:lnTo>
                  <a:pt x="2456705" y="843448"/>
                </a:lnTo>
                <a:lnTo>
                  <a:pt x="2448856" y="843448"/>
                </a:lnTo>
                <a:lnTo>
                  <a:pt x="2442819" y="847674"/>
                </a:lnTo>
                <a:lnTo>
                  <a:pt x="2438593" y="856126"/>
                </a:lnTo>
                <a:lnTo>
                  <a:pt x="2434367" y="857938"/>
                </a:lnTo>
                <a:lnTo>
                  <a:pt x="2428328" y="857938"/>
                </a:lnTo>
                <a:lnTo>
                  <a:pt x="2424102" y="862164"/>
                </a:lnTo>
                <a:lnTo>
                  <a:pt x="2414442" y="866391"/>
                </a:lnTo>
                <a:lnTo>
                  <a:pt x="2404178" y="866391"/>
                </a:lnTo>
                <a:lnTo>
                  <a:pt x="2392102" y="870617"/>
                </a:lnTo>
                <a:lnTo>
                  <a:pt x="2386066" y="872427"/>
                </a:lnTo>
                <a:lnTo>
                  <a:pt x="2375800" y="872427"/>
                </a:lnTo>
                <a:lnTo>
                  <a:pt x="2363725" y="872427"/>
                </a:lnTo>
                <a:lnTo>
                  <a:pt x="2357688" y="862164"/>
                </a:lnTo>
                <a:lnTo>
                  <a:pt x="2353462" y="851900"/>
                </a:lnTo>
                <a:lnTo>
                  <a:pt x="2347423" y="843448"/>
                </a:lnTo>
                <a:lnTo>
                  <a:pt x="2347423" y="851900"/>
                </a:lnTo>
                <a:lnTo>
                  <a:pt x="2339576" y="857938"/>
                </a:lnTo>
                <a:lnTo>
                  <a:pt x="2335348" y="866391"/>
                </a:lnTo>
                <a:lnTo>
                  <a:pt x="2333537" y="872427"/>
                </a:lnTo>
                <a:lnTo>
                  <a:pt x="2314821" y="872427"/>
                </a:lnTo>
                <a:lnTo>
                  <a:pt x="2306973" y="862164"/>
                </a:lnTo>
                <a:lnTo>
                  <a:pt x="2300935" y="847674"/>
                </a:lnTo>
                <a:lnTo>
                  <a:pt x="2294898" y="833183"/>
                </a:lnTo>
                <a:lnTo>
                  <a:pt x="2290670" y="843448"/>
                </a:lnTo>
                <a:lnTo>
                  <a:pt x="2286444" y="851900"/>
                </a:lnTo>
                <a:lnTo>
                  <a:pt x="2282822" y="856126"/>
                </a:lnTo>
                <a:lnTo>
                  <a:pt x="2276784" y="856126"/>
                </a:lnTo>
                <a:lnTo>
                  <a:pt x="2268332" y="851900"/>
                </a:lnTo>
                <a:lnTo>
                  <a:pt x="2262295" y="847674"/>
                </a:lnTo>
                <a:lnTo>
                  <a:pt x="2258067" y="843448"/>
                </a:lnTo>
                <a:lnTo>
                  <a:pt x="2258067" y="841635"/>
                </a:lnTo>
                <a:lnTo>
                  <a:pt x="2258067" y="837409"/>
                </a:lnTo>
                <a:lnTo>
                  <a:pt x="2258067" y="833183"/>
                </a:lnTo>
                <a:lnTo>
                  <a:pt x="2258067" y="828957"/>
                </a:lnTo>
                <a:lnTo>
                  <a:pt x="2254446" y="827146"/>
                </a:lnTo>
                <a:lnTo>
                  <a:pt x="2252030" y="827146"/>
                </a:lnTo>
                <a:lnTo>
                  <a:pt x="2248407" y="828957"/>
                </a:lnTo>
                <a:lnTo>
                  <a:pt x="2239955" y="828957"/>
                </a:lnTo>
                <a:lnTo>
                  <a:pt x="2229690" y="833183"/>
                </a:lnTo>
                <a:lnTo>
                  <a:pt x="2223653" y="833183"/>
                </a:lnTo>
                <a:lnTo>
                  <a:pt x="2211578" y="837409"/>
                </a:lnTo>
                <a:lnTo>
                  <a:pt x="2209767" y="833183"/>
                </a:lnTo>
                <a:lnTo>
                  <a:pt x="2205541" y="833183"/>
                </a:lnTo>
                <a:lnTo>
                  <a:pt x="2197692" y="828957"/>
                </a:lnTo>
                <a:lnTo>
                  <a:pt x="2195276" y="827146"/>
                </a:lnTo>
                <a:lnTo>
                  <a:pt x="2187427" y="822920"/>
                </a:lnTo>
                <a:lnTo>
                  <a:pt x="2183201" y="818694"/>
                </a:lnTo>
                <a:lnTo>
                  <a:pt x="2187427" y="798165"/>
                </a:lnTo>
                <a:lnTo>
                  <a:pt x="2183201" y="783676"/>
                </a:lnTo>
                <a:lnTo>
                  <a:pt x="2177164" y="771601"/>
                </a:lnTo>
                <a:lnTo>
                  <a:pt x="2169315" y="755299"/>
                </a:lnTo>
                <a:lnTo>
                  <a:pt x="2169315" y="732356"/>
                </a:lnTo>
                <a:lnTo>
                  <a:pt x="2134901" y="730544"/>
                </a:lnTo>
                <a:lnTo>
                  <a:pt x="2102297" y="717865"/>
                </a:lnTo>
                <a:lnTo>
                  <a:pt x="2073920" y="707603"/>
                </a:lnTo>
                <a:lnTo>
                  <a:pt x="2072109" y="703980"/>
                </a:lnTo>
                <a:lnTo>
                  <a:pt x="2072109" y="701564"/>
                </a:lnTo>
                <a:lnTo>
                  <a:pt x="2072109" y="697338"/>
                </a:lnTo>
                <a:lnTo>
                  <a:pt x="2067883" y="693112"/>
                </a:lnTo>
                <a:lnTo>
                  <a:pt x="2067883" y="682847"/>
                </a:lnTo>
                <a:lnTo>
                  <a:pt x="2082374" y="679226"/>
                </a:lnTo>
                <a:lnTo>
                  <a:pt x="2100486" y="679226"/>
                </a:lnTo>
                <a:lnTo>
                  <a:pt x="2120411" y="674998"/>
                </a:lnTo>
                <a:lnTo>
                  <a:pt x="2126447" y="672585"/>
                </a:lnTo>
                <a:lnTo>
                  <a:pt x="2134901" y="672585"/>
                </a:lnTo>
                <a:close/>
                <a:moveTo>
                  <a:pt x="1834833" y="660510"/>
                </a:moveTo>
                <a:lnTo>
                  <a:pt x="1849323" y="668962"/>
                </a:lnTo>
                <a:lnTo>
                  <a:pt x="1863210" y="675000"/>
                </a:lnTo>
                <a:lnTo>
                  <a:pt x="1869246" y="687076"/>
                </a:lnTo>
                <a:lnTo>
                  <a:pt x="1877701" y="701564"/>
                </a:lnTo>
                <a:lnTo>
                  <a:pt x="1879511" y="716055"/>
                </a:lnTo>
                <a:lnTo>
                  <a:pt x="1859586" y="716055"/>
                </a:lnTo>
                <a:lnTo>
                  <a:pt x="1859586" y="707603"/>
                </a:lnTo>
                <a:lnTo>
                  <a:pt x="1849323" y="701564"/>
                </a:lnTo>
                <a:lnTo>
                  <a:pt x="1845097" y="693112"/>
                </a:lnTo>
                <a:lnTo>
                  <a:pt x="1840869" y="687076"/>
                </a:lnTo>
                <a:lnTo>
                  <a:pt x="1837248" y="675000"/>
                </a:lnTo>
                <a:close/>
                <a:moveTo>
                  <a:pt x="1614463" y="644210"/>
                </a:moveTo>
                <a:lnTo>
                  <a:pt x="1632575" y="646021"/>
                </a:lnTo>
                <a:lnTo>
                  <a:pt x="1646463" y="646021"/>
                </a:lnTo>
                <a:lnTo>
                  <a:pt x="1660951" y="650247"/>
                </a:lnTo>
                <a:lnTo>
                  <a:pt x="1671216" y="654475"/>
                </a:lnTo>
                <a:lnTo>
                  <a:pt x="1665178" y="664737"/>
                </a:lnTo>
                <a:lnTo>
                  <a:pt x="1656725" y="675002"/>
                </a:lnTo>
                <a:lnTo>
                  <a:pt x="1650689" y="682851"/>
                </a:lnTo>
                <a:lnTo>
                  <a:pt x="1640424" y="693114"/>
                </a:lnTo>
                <a:lnTo>
                  <a:pt x="1628349" y="701566"/>
                </a:lnTo>
                <a:lnTo>
                  <a:pt x="1618086" y="703982"/>
                </a:lnTo>
                <a:lnTo>
                  <a:pt x="1612048" y="703982"/>
                </a:lnTo>
                <a:lnTo>
                  <a:pt x="1599972" y="701566"/>
                </a:lnTo>
                <a:lnTo>
                  <a:pt x="1593936" y="693114"/>
                </a:lnTo>
                <a:lnTo>
                  <a:pt x="1589710" y="687077"/>
                </a:lnTo>
                <a:lnTo>
                  <a:pt x="1586086" y="679228"/>
                </a:lnTo>
                <a:lnTo>
                  <a:pt x="1586086" y="668964"/>
                </a:lnTo>
                <a:lnTo>
                  <a:pt x="1599972" y="658701"/>
                </a:lnTo>
                <a:close/>
                <a:moveTo>
                  <a:pt x="2215805" y="644210"/>
                </a:moveTo>
                <a:lnTo>
                  <a:pt x="2248408" y="644210"/>
                </a:lnTo>
                <a:lnTo>
                  <a:pt x="2248408" y="660513"/>
                </a:lnTo>
                <a:lnTo>
                  <a:pt x="2215805" y="660513"/>
                </a:lnTo>
                <a:close/>
                <a:moveTo>
                  <a:pt x="2106525" y="629719"/>
                </a:moveTo>
                <a:lnTo>
                  <a:pt x="2116790" y="629719"/>
                </a:lnTo>
                <a:lnTo>
                  <a:pt x="2124638" y="629719"/>
                </a:lnTo>
                <a:lnTo>
                  <a:pt x="2130676" y="629719"/>
                </a:lnTo>
                <a:lnTo>
                  <a:pt x="2134903" y="629719"/>
                </a:lnTo>
                <a:lnTo>
                  <a:pt x="2140940" y="629719"/>
                </a:lnTo>
                <a:lnTo>
                  <a:pt x="2148789" y="629719"/>
                </a:lnTo>
                <a:lnTo>
                  <a:pt x="2159054" y="629719"/>
                </a:lnTo>
                <a:lnTo>
                  <a:pt x="2159054" y="644211"/>
                </a:lnTo>
                <a:lnTo>
                  <a:pt x="2112562" y="654475"/>
                </a:lnTo>
                <a:close/>
                <a:moveTo>
                  <a:pt x="1671217" y="606777"/>
                </a:moveTo>
                <a:lnTo>
                  <a:pt x="1685103" y="611003"/>
                </a:lnTo>
                <a:lnTo>
                  <a:pt x="1699594" y="615229"/>
                </a:lnTo>
                <a:lnTo>
                  <a:pt x="1711669" y="621267"/>
                </a:lnTo>
                <a:lnTo>
                  <a:pt x="1703215" y="621267"/>
                </a:lnTo>
                <a:lnTo>
                  <a:pt x="1685103" y="629720"/>
                </a:lnTo>
                <a:lnTo>
                  <a:pt x="1665179" y="629720"/>
                </a:lnTo>
                <a:lnTo>
                  <a:pt x="1640425" y="629720"/>
                </a:lnTo>
                <a:lnTo>
                  <a:pt x="1640425" y="621267"/>
                </a:lnTo>
                <a:lnTo>
                  <a:pt x="1646462" y="621267"/>
                </a:lnTo>
                <a:lnTo>
                  <a:pt x="1654916" y="615229"/>
                </a:lnTo>
                <a:lnTo>
                  <a:pt x="1665179" y="611003"/>
                </a:lnTo>
                <a:close/>
                <a:moveTo>
                  <a:pt x="6634703" y="603153"/>
                </a:moveTo>
                <a:lnTo>
                  <a:pt x="6669118" y="606776"/>
                </a:lnTo>
                <a:lnTo>
                  <a:pt x="6677570" y="615228"/>
                </a:lnTo>
                <a:lnTo>
                  <a:pt x="6681193" y="621265"/>
                </a:lnTo>
                <a:lnTo>
                  <a:pt x="6687230" y="629719"/>
                </a:lnTo>
                <a:lnTo>
                  <a:pt x="6683607" y="635756"/>
                </a:lnTo>
                <a:lnTo>
                  <a:pt x="6683607" y="639982"/>
                </a:lnTo>
                <a:lnTo>
                  <a:pt x="6681193" y="644208"/>
                </a:lnTo>
                <a:lnTo>
                  <a:pt x="6658853" y="672585"/>
                </a:lnTo>
                <a:lnTo>
                  <a:pt x="6630477" y="693112"/>
                </a:lnTo>
                <a:lnTo>
                  <a:pt x="6598479" y="711829"/>
                </a:lnTo>
                <a:lnTo>
                  <a:pt x="6559837" y="726320"/>
                </a:lnTo>
                <a:lnTo>
                  <a:pt x="6525424" y="740811"/>
                </a:lnTo>
                <a:lnTo>
                  <a:pt x="6492821" y="755300"/>
                </a:lnTo>
                <a:lnTo>
                  <a:pt x="6458405" y="783677"/>
                </a:lnTo>
                <a:lnTo>
                  <a:pt x="6417953" y="827147"/>
                </a:lnTo>
                <a:lnTo>
                  <a:pt x="6377503" y="876656"/>
                </a:lnTo>
                <a:lnTo>
                  <a:pt x="6337049" y="934013"/>
                </a:lnTo>
                <a:lnTo>
                  <a:pt x="6306861" y="991974"/>
                </a:lnTo>
                <a:lnTo>
                  <a:pt x="6284523" y="1049331"/>
                </a:lnTo>
                <a:lnTo>
                  <a:pt x="6274259" y="1103066"/>
                </a:lnTo>
                <a:lnTo>
                  <a:pt x="6278485" y="1121180"/>
                </a:lnTo>
                <a:lnTo>
                  <a:pt x="6292371" y="1141709"/>
                </a:lnTo>
                <a:lnTo>
                  <a:pt x="6308674" y="1164653"/>
                </a:lnTo>
                <a:lnTo>
                  <a:pt x="6331012" y="1180952"/>
                </a:lnTo>
                <a:lnTo>
                  <a:pt x="6331012" y="1189406"/>
                </a:lnTo>
                <a:lnTo>
                  <a:pt x="6320749" y="1189406"/>
                </a:lnTo>
                <a:lnTo>
                  <a:pt x="6312900" y="1207518"/>
                </a:lnTo>
                <a:lnTo>
                  <a:pt x="6284523" y="1195443"/>
                </a:lnTo>
                <a:lnTo>
                  <a:pt x="6251920" y="1189406"/>
                </a:lnTo>
                <a:lnTo>
                  <a:pt x="6241656" y="1160424"/>
                </a:lnTo>
                <a:lnTo>
                  <a:pt x="6223544" y="1135671"/>
                </a:lnTo>
                <a:lnTo>
                  <a:pt x="6207242" y="1116954"/>
                </a:lnTo>
                <a:lnTo>
                  <a:pt x="6189128" y="1098840"/>
                </a:lnTo>
                <a:lnTo>
                  <a:pt x="6175242" y="1069861"/>
                </a:lnTo>
                <a:lnTo>
                  <a:pt x="6195167" y="1055369"/>
                </a:lnTo>
                <a:lnTo>
                  <a:pt x="6207242" y="1049331"/>
                </a:lnTo>
                <a:lnTo>
                  <a:pt x="6207242" y="1039068"/>
                </a:lnTo>
                <a:lnTo>
                  <a:pt x="6203619" y="1030616"/>
                </a:lnTo>
                <a:lnTo>
                  <a:pt x="6199393" y="1016125"/>
                </a:lnTo>
                <a:lnTo>
                  <a:pt x="6203619" y="1002239"/>
                </a:lnTo>
                <a:lnTo>
                  <a:pt x="6213279" y="983522"/>
                </a:lnTo>
                <a:lnTo>
                  <a:pt x="6227770" y="973257"/>
                </a:lnTo>
                <a:lnTo>
                  <a:pt x="6241656" y="958768"/>
                </a:lnTo>
                <a:lnTo>
                  <a:pt x="6251920" y="938239"/>
                </a:lnTo>
                <a:lnTo>
                  <a:pt x="6245882" y="934013"/>
                </a:lnTo>
                <a:lnTo>
                  <a:pt x="6238033" y="929787"/>
                </a:lnTo>
                <a:lnTo>
                  <a:pt x="6238033" y="927976"/>
                </a:lnTo>
                <a:lnTo>
                  <a:pt x="6235619" y="927976"/>
                </a:lnTo>
                <a:lnTo>
                  <a:pt x="6235619" y="923750"/>
                </a:lnTo>
                <a:lnTo>
                  <a:pt x="6235619" y="919524"/>
                </a:lnTo>
                <a:lnTo>
                  <a:pt x="6251920" y="901410"/>
                </a:lnTo>
                <a:lnTo>
                  <a:pt x="6270032" y="884505"/>
                </a:lnTo>
                <a:lnTo>
                  <a:pt x="6280295" y="857939"/>
                </a:lnTo>
                <a:lnTo>
                  <a:pt x="6284523" y="851903"/>
                </a:lnTo>
                <a:lnTo>
                  <a:pt x="6280295" y="841638"/>
                </a:lnTo>
                <a:lnTo>
                  <a:pt x="6280295" y="833186"/>
                </a:lnTo>
                <a:lnTo>
                  <a:pt x="6278485" y="828960"/>
                </a:lnTo>
                <a:lnTo>
                  <a:pt x="6278485" y="818695"/>
                </a:lnTo>
                <a:lnTo>
                  <a:pt x="6278485" y="812658"/>
                </a:lnTo>
                <a:lnTo>
                  <a:pt x="6280295" y="800583"/>
                </a:lnTo>
                <a:lnTo>
                  <a:pt x="6308674" y="769791"/>
                </a:lnTo>
                <a:lnTo>
                  <a:pt x="6344898" y="736585"/>
                </a:lnTo>
                <a:lnTo>
                  <a:pt x="6389576" y="703980"/>
                </a:lnTo>
                <a:lnTo>
                  <a:pt x="6436067" y="679226"/>
                </a:lnTo>
                <a:lnTo>
                  <a:pt x="6474707" y="660509"/>
                </a:lnTo>
                <a:lnTo>
                  <a:pt x="6539310" y="660509"/>
                </a:lnTo>
                <a:lnTo>
                  <a:pt x="6559837" y="650247"/>
                </a:lnTo>
                <a:lnTo>
                  <a:pt x="6574328" y="639982"/>
                </a:lnTo>
                <a:lnTo>
                  <a:pt x="6583988" y="625491"/>
                </a:lnTo>
                <a:lnTo>
                  <a:pt x="6596063" y="617039"/>
                </a:lnTo>
                <a:lnTo>
                  <a:pt x="6610554" y="611002"/>
                </a:lnTo>
                <a:close/>
                <a:moveTo>
                  <a:pt x="2035281" y="549420"/>
                </a:moveTo>
                <a:lnTo>
                  <a:pt x="2067886" y="549420"/>
                </a:lnTo>
                <a:lnTo>
                  <a:pt x="2078149" y="563911"/>
                </a:lnTo>
                <a:lnTo>
                  <a:pt x="2092034" y="578400"/>
                </a:lnTo>
                <a:lnTo>
                  <a:pt x="2106525" y="588665"/>
                </a:lnTo>
                <a:lnTo>
                  <a:pt x="2100489" y="596515"/>
                </a:lnTo>
                <a:lnTo>
                  <a:pt x="2096263" y="600741"/>
                </a:lnTo>
                <a:lnTo>
                  <a:pt x="2092034" y="603156"/>
                </a:lnTo>
                <a:lnTo>
                  <a:pt x="2088413" y="611004"/>
                </a:lnTo>
                <a:lnTo>
                  <a:pt x="2085998" y="617043"/>
                </a:lnTo>
                <a:lnTo>
                  <a:pt x="2082375" y="629721"/>
                </a:lnTo>
                <a:lnTo>
                  <a:pt x="2072112" y="629721"/>
                </a:lnTo>
                <a:lnTo>
                  <a:pt x="2057621" y="629721"/>
                </a:lnTo>
                <a:lnTo>
                  <a:pt x="2049772" y="625495"/>
                </a:lnTo>
                <a:lnTo>
                  <a:pt x="2039509" y="625495"/>
                </a:lnTo>
                <a:lnTo>
                  <a:pt x="2029244" y="621269"/>
                </a:lnTo>
                <a:lnTo>
                  <a:pt x="2029244" y="606778"/>
                </a:lnTo>
                <a:lnTo>
                  <a:pt x="2031660" y="596515"/>
                </a:lnTo>
                <a:lnTo>
                  <a:pt x="2035281" y="582023"/>
                </a:lnTo>
                <a:lnTo>
                  <a:pt x="2035281" y="568137"/>
                </a:lnTo>
                <a:close/>
                <a:moveTo>
                  <a:pt x="7636340" y="516211"/>
                </a:moveTo>
                <a:lnTo>
                  <a:pt x="7674981" y="516211"/>
                </a:lnTo>
                <a:lnTo>
                  <a:pt x="7682830" y="526476"/>
                </a:lnTo>
                <a:lnTo>
                  <a:pt x="7684641" y="530702"/>
                </a:lnTo>
                <a:lnTo>
                  <a:pt x="7688867" y="536738"/>
                </a:lnTo>
                <a:lnTo>
                  <a:pt x="7696716" y="545191"/>
                </a:lnTo>
                <a:lnTo>
                  <a:pt x="7698527" y="555455"/>
                </a:lnTo>
                <a:lnTo>
                  <a:pt x="7688264" y="559681"/>
                </a:lnTo>
                <a:lnTo>
                  <a:pt x="7684036" y="561492"/>
                </a:lnTo>
                <a:lnTo>
                  <a:pt x="7677999" y="565720"/>
                </a:lnTo>
                <a:lnTo>
                  <a:pt x="7673773" y="571757"/>
                </a:lnTo>
                <a:lnTo>
                  <a:pt x="7669547" y="575983"/>
                </a:lnTo>
                <a:lnTo>
                  <a:pt x="7667735" y="586248"/>
                </a:lnTo>
                <a:lnTo>
                  <a:pt x="7696111" y="594700"/>
                </a:lnTo>
                <a:lnTo>
                  <a:pt x="7709999" y="600736"/>
                </a:lnTo>
                <a:lnTo>
                  <a:pt x="7723885" y="615227"/>
                </a:lnTo>
                <a:lnTo>
                  <a:pt x="7737771" y="633944"/>
                </a:lnTo>
                <a:lnTo>
                  <a:pt x="7761922" y="623679"/>
                </a:lnTo>
                <a:lnTo>
                  <a:pt x="7786073" y="619453"/>
                </a:lnTo>
                <a:lnTo>
                  <a:pt x="7814449" y="615227"/>
                </a:lnTo>
                <a:lnTo>
                  <a:pt x="7847052" y="604964"/>
                </a:lnTo>
                <a:lnTo>
                  <a:pt x="7848863" y="600736"/>
                </a:lnTo>
                <a:lnTo>
                  <a:pt x="7853089" y="604964"/>
                </a:lnTo>
                <a:lnTo>
                  <a:pt x="7853089" y="609190"/>
                </a:lnTo>
                <a:lnTo>
                  <a:pt x="7853089" y="613417"/>
                </a:lnTo>
                <a:lnTo>
                  <a:pt x="7881466" y="627905"/>
                </a:lnTo>
                <a:lnTo>
                  <a:pt x="7903806" y="644209"/>
                </a:lnTo>
                <a:lnTo>
                  <a:pt x="7920107" y="666547"/>
                </a:lnTo>
                <a:lnTo>
                  <a:pt x="7938219" y="691300"/>
                </a:lnTo>
                <a:lnTo>
                  <a:pt x="7938219" y="738394"/>
                </a:lnTo>
                <a:lnTo>
                  <a:pt x="7914069" y="757111"/>
                </a:lnTo>
                <a:lnTo>
                  <a:pt x="7903806" y="773412"/>
                </a:lnTo>
                <a:lnTo>
                  <a:pt x="7895957" y="792129"/>
                </a:lnTo>
                <a:lnTo>
                  <a:pt x="7885692" y="810846"/>
                </a:lnTo>
                <a:lnTo>
                  <a:pt x="7857315" y="827147"/>
                </a:lnTo>
                <a:lnTo>
                  <a:pt x="7824712" y="845862"/>
                </a:lnTo>
                <a:lnTo>
                  <a:pt x="7792109" y="868202"/>
                </a:lnTo>
                <a:lnTo>
                  <a:pt x="7767959" y="897182"/>
                </a:lnTo>
                <a:lnTo>
                  <a:pt x="7775808" y="897182"/>
                </a:lnTo>
                <a:lnTo>
                  <a:pt x="7799959" y="882693"/>
                </a:lnTo>
                <a:lnTo>
                  <a:pt x="7828335" y="878465"/>
                </a:lnTo>
                <a:lnTo>
                  <a:pt x="7860938" y="882693"/>
                </a:lnTo>
                <a:lnTo>
                  <a:pt x="7860938" y="888730"/>
                </a:lnTo>
                <a:lnTo>
                  <a:pt x="7856712" y="897182"/>
                </a:lnTo>
                <a:lnTo>
                  <a:pt x="7856712" y="898994"/>
                </a:lnTo>
                <a:lnTo>
                  <a:pt x="7856712" y="903221"/>
                </a:lnTo>
                <a:lnTo>
                  <a:pt x="7856712" y="907447"/>
                </a:lnTo>
                <a:lnTo>
                  <a:pt x="7860938" y="907447"/>
                </a:lnTo>
                <a:lnTo>
                  <a:pt x="7866977" y="911673"/>
                </a:lnTo>
                <a:lnTo>
                  <a:pt x="7877240" y="899597"/>
                </a:lnTo>
                <a:lnTo>
                  <a:pt x="7891126" y="889335"/>
                </a:lnTo>
                <a:lnTo>
                  <a:pt x="7905013" y="879070"/>
                </a:lnTo>
                <a:lnTo>
                  <a:pt x="7923126" y="870618"/>
                </a:lnTo>
                <a:lnTo>
                  <a:pt x="7923126" y="882693"/>
                </a:lnTo>
                <a:lnTo>
                  <a:pt x="7917089" y="892956"/>
                </a:lnTo>
                <a:lnTo>
                  <a:pt x="7912861" y="903221"/>
                </a:lnTo>
                <a:lnTo>
                  <a:pt x="7908635" y="917709"/>
                </a:lnTo>
                <a:lnTo>
                  <a:pt x="7904409" y="936426"/>
                </a:lnTo>
                <a:lnTo>
                  <a:pt x="7908635" y="940652"/>
                </a:lnTo>
                <a:lnTo>
                  <a:pt x="7912861" y="940652"/>
                </a:lnTo>
                <a:lnTo>
                  <a:pt x="7912861" y="942465"/>
                </a:lnTo>
                <a:lnTo>
                  <a:pt x="7930975" y="942465"/>
                </a:lnTo>
                <a:lnTo>
                  <a:pt x="7930975" y="917709"/>
                </a:lnTo>
                <a:lnTo>
                  <a:pt x="7965388" y="913483"/>
                </a:lnTo>
                <a:lnTo>
                  <a:pt x="7997991" y="913483"/>
                </a:lnTo>
                <a:lnTo>
                  <a:pt x="8022142" y="917709"/>
                </a:lnTo>
                <a:lnTo>
                  <a:pt x="8046292" y="936426"/>
                </a:lnTo>
                <a:lnTo>
                  <a:pt x="8046292" y="940652"/>
                </a:lnTo>
                <a:lnTo>
                  <a:pt x="8046292" y="950917"/>
                </a:lnTo>
                <a:lnTo>
                  <a:pt x="8050519" y="961182"/>
                </a:lnTo>
                <a:lnTo>
                  <a:pt x="8050519" y="971445"/>
                </a:lnTo>
                <a:lnTo>
                  <a:pt x="8054745" y="981709"/>
                </a:lnTo>
                <a:lnTo>
                  <a:pt x="8156176" y="990162"/>
                </a:lnTo>
                <a:lnTo>
                  <a:pt x="8164026" y="967821"/>
                </a:lnTo>
                <a:lnTo>
                  <a:pt x="8164026" y="961785"/>
                </a:lnTo>
                <a:lnTo>
                  <a:pt x="8164026" y="957559"/>
                </a:lnTo>
                <a:lnTo>
                  <a:pt x="8164026" y="951520"/>
                </a:lnTo>
                <a:lnTo>
                  <a:pt x="8164026" y="941257"/>
                </a:lnTo>
                <a:lnTo>
                  <a:pt x="8164026" y="929182"/>
                </a:lnTo>
                <a:lnTo>
                  <a:pt x="8170062" y="927371"/>
                </a:lnTo>
                <a:lnTo>
                  <a:pt x="8174290" y="927371"/>
                </a:lnTo>
                <a:lnTo>
                  <a:pt x="8174290" y="923143"/>
                </a:lnTo>
                <a:lnTo>
                  <a:pt x="8178514" y="918917"/>
                </a:lnTo>
                <a:lnTo>
                  <a:pt x="8199044" y="929182"/>
                </a:lnTo>
                <a:lnTo>
                  <a:pt x="8221382" y="941257"/>
                </a:lnTo>
                <a:lnTo>
                  <a:pt x="8241910" y="951520"/>
                </a:lnTo>
                <a:lnTo>
                  <a:pt x="8264250" y="932805"/>
                </a:lnTo>
                <a:lnTo>
                  <a:pt x="8288400" y="922540"/>
                </a:lnTo>
                <a:lnTo>
                  <a:pt x="8327040" y="918314"/>
                </a:lnTo>
                <a:lnTo>
                  <a:pt x="8327040" y="928577"/>
                </a:lnTo>
                <a:lnTo>
                  <a:pt x="8333078" y="928577"/>
                </a:lnTo>
                <a:lnTo>
                  <a:pt x="8351190" y="1000426"/>
                </a:lnTo>
                <a:lnTo>
                  <a:pt x="8327040" y="1025180"/>
                </a:lnTo>
                <a:lnTo>
                  <a:pt x="8313154" y="1062009"/>
                </a:lnTo>
                <a:lnTo>
                  <a:pt x="8317380" y="1068046"/>
                </a:lnTo>
                <a:lnTo>
                  <a:pt x="8321606" y="1076500"/>
                </a:lnTo>
                <a:lnTo>
                  <a:pt x="8321606" y="1082537"/>
                </a:lnTo>
                <a:lnTo>
                  <a:pt x="8323417" y="1090989"/>
                </a:lnTo>
                <a:lnTo>
                  <a:pt x="8327645" y="1101253"/>
                </a:lnTo>
                <a:lnTo>
                  <a:pt x="8345757" y="1119972"/>
                </a:lnTo>
                <a:lnTo>
                  <a:pt x="8369907" y="1134460"/>
                </a:lnTo>
                <a:lnTo>
                  <a:pt x="8390435" y="1148951"/>
                </a:lnTo>
                <a:lnTo>
                  <a:pt x="8394661" y="1144725"/>
                </a:lnTo>
                <a:lnTo>
                  <a:pt x="8398887" y="1140499"/>
                </a:lnTo>
                <a:lnTo>
                  <a:pt x="8409152" y="1124198"/>
                </a:lnTo>
                <a:lnTo>
                  <a:pt x="8417001" y="1101856"/>
                </a:lnTo>
                <a:lnTo>
                  <a:pt x="8423038" y="1081329"/>
                </a:lnTo>
                <a:lnTo>
                  <a:pt x="8436924" y="1062612"/>
                </a:lnTo>
                <a:lnTo>
                  <a:pt x="8436924" y="1081329"/>
                </a:lnTo>
                <a:lnTo>
                  <a:pt x="8441150" y="1095819"/>
                </a:lnTo>
                <a:lnTo>
                  <a:pt x="8447188" y="1106086"/>
                </a:lnTo>
                <a:lnTo>
                  <a:pt x="8459264" y="1112122"/>
                </a:lnTo>
                <a:lnTo>
                  <a:pt x="8473150" y="1116348"/>
                </a:lnTo>
                <a:lnTo>
                  <a:pt x="8489451" y="1120574"/>
                </a:lnTo>
                <a:lnTo>
                  <a:pt x="8516017" y="1077103"/>
                </a:lnTo>
                <a:lnTo>
                  <a:pt x="8526280" y="1087367"/>
                </a:lnTo>
                <a:lnTo>
                  <a:pt x="8536545" y="1095819"/>
                </a:lnTo>
                <a:lnTo>
                  <a:pt x="8542582" y="1106086"/>
                </a:lnTo>
                <a:lnTo>
                  <a:pt x="8554657" y="1112122"/>
                </a:lnTo>
                <a:lnTo>
                  <a:pt x="8568543" y="1120574"/>
                </a:lnTo>
                <a:lnTo>
                  <a:pt x="8574582" y="1112122"/>
                </a:lnTo>
                <a:lnTo>
                  <a:pt x="8582431" y="1106086"/>
                </a:lnTo>
                <a:lnTo>
                  <a:pt x="8588468" y="1106086"/>
                </a:lnTo>
                <a:lnTo>
                  <a:pt x="8592694" y="1106086"/>
                </a:lnTo>
                <a:lnTo>
                  <a:pt x="8602958" y="1106086"/>
                </a:lnTo>
                <a:lnTo>
                  <a:pt x="8610808" y="1110312"/>
                </a:lnTo>
                <a:lnTo>
                  <a:pt x="8624694" y="1110312"/>
                </a:lnTo>
                <a:lnTo>
                  <a:pt x="8620467" y="1073479"/>
                </a:lnTo>
                <a:lnTo>
                  <a:pt x="8612618" y="1048725"/>
                </a:lnTo>
                <a:lnTo>
                  <a:pt x="8606581" y="1015520"/>
                </a:lnTo>
                <a:lnTo>
                  <a:pt x="8630732" y="1009481"/>
                </a:lnTo>
                <a:lnTo>
                  <a:pt x="8653070" y="1001029"/>
                </a:lnTo>
                <a:lnTo>
                  <a:pt x="8687484" y="1001029"/>
                </a:lnTo>
                <a:lnTo>
                  <a:pt x="8726125" y="1005255"/>
                </a:lnTo>
                <a:lnTo>
                  <a:pt x="8764765" y="1015520"/>
                </a:lnTo>
                <a:lnTo>
                  <a:pt x="8800991" y="1025783"/>
                </a:lnTo>
                <a:lnTo>
                  <a:pt x="8833594" y="1037858"/>
                </a:lnTo>
                <a:lnTo>
                  <a:pt x="8847482" y="1048123"/>
                </a:lnTo>
                <a:lnTo>
                  <a:pt x="8853518" y="1054159"/>
                </a:lnTo>
                <a:lnTo>
                  <a:pt x="8857744" y="1066235"/>
                </a:lnTo>
                <a:lnTo>
                  <a:pt x="8857744" y="1072274"/>
                </a:lnTo>
                <a:lnTo>
                  <a:pt x="8861970" y="1076500"/>
                </a:lnTo>
                <a:lnTo>
                  <a:pt x="8861970" y="1082537"/>
                </a:lnTo>
                <a:lnTo>
                  <a:pt x="8868009" y="1086762"/>
                </a:lnTo>
                <a:lnTo>
                  <a:pt x="8875856" y="1090989"/>
                </a:lnTo>
                <a:lnTo>
                  <a:pt x="8886121" y="1095217"/>
                </a:lnTo>
                <a:lnTo>
                  <a:pt x="8906649" y="1086762"/>
                </a:lnTo>
                <a:lnTo>
                  <a:pt x="8930799" y="1086762"/>
                </a:lnTo>
                <a:lnTo>
                  <a:pt x="8957365" y="1086762"/>
                </a:lnTo>
                <a:lnTo>
                  <a:pt x="8967628" y="1109104"/>
                </a:lnTo>
                <a:lnTo>
                  <a:pt x="8981514" y="1129632"/>
                </a:lnTo>
                <a:lnTo>
                  <a:pt x="9002044" y="1148348"/>
                </a:lnTo>
                <a:lnTo>
                  <a:pt x="9028608" y="1158611"/>
                </a:lnTo>
                <a:lnTo>
                  <a:pt x="9052758" y="1148348"/>
                </a:lnTo>
                <a:lnTo>
                  <a:pt x="9087172" y="1148348"/>
                </a:lnTo>
                <a:lnTo>
                  <a:pt x="9119777" y="1152575"/>
                </a:lnTo>
                <a:lnTo>
                  <a:pt x="9152380" y="1158611"/>
                </a:lnTo>
                <a:lnTo>
                  <a:pt x="9176530" y="1164650"/>
                </a:lnTo>
                <a:lnTo>
                  <a:pt x="9186793" y="1197855"/>
                </a:lnTo>
                <a:lnTo>
                  <a:pt x="9191019" y="1226837"/>
                </a:lnTo>
                <a:lnTo>
                  <a:pt x="9197058" y="1251591"/>
                </a:lnTo>
                <a:lnTo>
                  <a:pt x="9204905" y="1255817"/>
                </a:lnTo>
                <a:lnTo>
                  <a:pt x="9209133" y="1264270"/>
                </a:lnTo>
                <a:lnTo>
                  <a:pt x="9215170" y="1266082"/>
                </a:lnTo>
                <a:lnTo>
                  <a:pt x="9282188" y="1260043"/>
                </a:lnTo>
                <a:lnTo>
                  <a:pt x="9349204" y="1260043"/>
                </a:lnTo>
                <a:lnTo>
                  <a:pt x="9418033" y="1260043"/>
                </a:lnTo>
                <a:lnTo>
                  <a:pt x="9424070" y="1274535"/>
                </a:lnTo>
                <a:lnTo>
                  <a:pt x="9434335" y="1284799"/>
                </a:lnTo>
                <a:lnTo>
                  <a:pt x="9446410" y="1299288"/>
                </a:lnTo>
                <a:lnTo>
                  <a:pt x="9456673" y="1307739"/>
                </a:lnTo>
                <a:lnTo>
                  <a:pt x="9470559" y="1318004"/>
                </a:lnTo>
                <a:lnTo>
                  <a:pt x="9470559" y="1307739"/>
                </a:lnTo>
                <a:lnTo>
                  <a:pt x="9474787" y="1303513"/>
                </a:lnTo>
                <a:lnTo>
                  <a:pt x="9476597" y="1295061"/>
                </a:lnTo>
                <a:lnTo>
                  <a:pt x="9476597" y="1289025"/>
                </a:lnTo>
                <a:lnTo>
                  <a:pt x="9480823" y="1278760"/>
                </a:lnTo>
                <a:lnTo>
                  <a:pt x="9474787" y="1266685"/>
                </a:lnTo>
                <a:lnTo>
                  <a:pt x="9470559" y="1260648"/>
                </a:lnTo>
                <a:lnTo>
                  <a:pt x="9466335" y="1256422"/>
                </a:lnTo>
                <a:lnTo>
                  <a:pt x="9466335" y="1250383"/>
                </a:lnTo>
                <a:lnTo>
                  <a:pt x="9470559" y="1241930"/>
                </a:lnTo>
                <a:lnTo>
                  <a:pt x="9470559" y="1231666"/>
                </a:lnTo>
                <a:lnTo>
                  <a:pt x="9470559" y="1221404"/>
                </a:lnTo>
                <a:lnTo>
                  <a:pt x="9504974" y="1227440"/>
                </a:lnTo>
                <a:lnTo>
                  <a:pt x="9529125" y="1241930"/>
                </a:lnTo>
                <a:lnTo>
                  <a:pt x="9557502" y="1252194"/>
                </a:lnTo>
                <a:lnTo>
                  <a:pt x="9569577" y="1252194"/>
                </a:lnTo>
                <a:lnTo>
                  <a:pt x="9579840" y="1252194"/>
                </a:lnTo>
                <a:lnTo>
                  <a:pt x="9590104" y="1250383"/>
                </a:lnTo>
                <a:lnTo>
                  <a:pt x="9597952" y="1241930"/>
                </a:lnTo>
                <a:lnTo>
                  <a:pt x="9603990" y="1237704"/>
                </a:lnTo>
                <a:lnTo>
                  <a:pt x="9611840" y="1235891"/>
                </a:lnTo>
                <a:lnTo>
                  <a:pt x="9727157" y="1285402"/>
                </a:lnTo>
                <a:lnTo>
                  <a:pt x="9791760" y="1353022"/>
                </a:lnTo>
                <a:lnTo>
                  <a:pt x="9802023" y="1361474"/>
                </a:lnTo>
                <a:lnTo>
                  <a:pt x="9812287" y="1361474"/>
                </a:lnTo>
                <a:lnTo>
                  <a:pt x="9822552" y="1363285"/>
                </a:lnTo>
                <a:lnTo>
                  <a:pt x="9834625" y="1363285"/>
                </a:lnTo>
                <a:lnTo>
                  <a:pt x="9844890" y="1371739"/>
                </a:lnTo>
                <a:lnTo>
                  <a:pt x="9865417" y="1390457"/>
                </a:lnTo>
                <a:lnTo>
                  <a:pt x="9879303" y="1410985"/>
                </a:lnTo>
                <a:lnTo>
                  <a:pt x="9893191" y="1429702"/>
                </a:lnTo>
                <a:lnTo>
                  <a:pt x="9911303" y="1444191"/>
                </a:lnTo>
                <a:lnTo>
                  <a:pt x="9945719" y="1450228"/>
                </a:lnTo>
                <a:lnTo>
                  <a:pt x="9949943" y="1448416"/>
                </a:lnTo>
                <a:lnTo>
                  <a:pt x="9954169" y="1448416"/>
                </a:lnTo>
                <a:lnTo>
                  <a:pt x="9958397" y="1444191"/>
                </a:lnTo>
                <a:lnTo>
                  <a:pt x="9960208" y="1444191"/>
                </a:lnTo>
                <a:lnTo>
                  <a:pt x="9968057" y="1444191"/>
                </a:lnTo>
                <a:lnTo>
                  <a:pt x="9988585" y="1468945"/>
                </a:lnTo>
                <a:lnTo>
                  <a:pt x="10010923" y="1493701"/>
                </a:lnTo>
                <a:lnTo>
                  <a:pt x="10029037" y="1520264"/>
                </a:lnTo>
                <a:lnTo>
                  <a:pt x="10035679" y="1551661"/>
                </a:lnTo>
                <a:lnTo>
                  <a:pt x="9965039" y="1551661"/>
                </a:lnTo>
                <a:lnTo>
                  <a:pt x="9960813" y="1557697"/>
                </a:lnTo>
                <a:lnTo>
                  <a:pt x="9954774" y="1566150"/>
                </a:lnTo>
                <a:lnTo>
                  <a:pt x="9950548" y="1570376"/>
                </a:lnTo>
                <a:lnTo>
                  <a:pt x="9946322" y="1580640"/>
                </a:lnTo>
                <a:lnTo>
                  <a:pt x="9942096" y="1590904"/>
                </a:lnTo>
                <a:lnTo>
                  <a:pt x="9949943" y="1595130"/>
                </a:lnTo>
                <a:lnTo>
                  <a:pt x="9954169" y="1599356"/>
                </a:lnTo>
                <a:lnTo>
                  <a:pt x="9955982" y="1601167"/>
                </a:lnTo>
                <a:lnTo>
                  <a:pt x="9960208" y="1609619"/>
                </a:lnTo>
                <a:lnTo>
                  <a:pt x="9960208" y="1613845"/>
                </a:lnTo>
                <a:lnTo>
                  <a:pt x="9955982" y="1619884"/>
                </a:lnTo>
                <a:lnTo>
                  <a:pt x="9949943" y="1630148"/>
                </a:lnTo>
                <a:lnTo>
                  <a:pt x="9945719" y="1634374"/>
                </a:lnTo>
                <a:lnTo>
                  <a:pt x="9939681" y="1638600"/>
                </a:lnTo>
                <a:lnTo>
                  <a:pt x="9931831" y="1638600"/>
                </a:lnTo>
                <a:lnTo>
                  <a:pt x="9925795" y="1638600"/>
                </a:lnTo>
                <a:lnTo>
                  <a:pt x="9911907" y="1638600"/>
                </a:lnTo>
                <a:lnTo>
                  <a:pt x="9898021" y="1616261"/>
                </a:lnTo>
                <a:lnTo>
                  <a:pt x="9875683" y="1605998"/>
                </a:lnTo>
                <a:lnTo>
                  <a:pt x="9847305" y="1599959"/>
                </a:lnTo>
                <a:lnTo>
                  <a:pt x="9847305" y="1573396"/>
                </a:lnTo>
                <a:lnTo>
                  <a:pt x="9841267" y="1571583"/>
                </a:lnTo>
                <a:lnTo>
                  <a:pt x="9833418" y="1567357"/>
                </a:lnTo>
                <a:lnTo>
                  <a:pt x="9831607" y="1563131"/>
                </a:lnTo>
                <a:lnTo>
                  <a:pt x="9823758" y="1558905"/>
                </a:lnTo>
                <a:lnTo>
                  <a:pt x="9809872" y="1558905"/>
                </a:lnTo>
                <a:lnTo>
                  <a:pt x="9805646" y="1558905"/>
                </a:lnTo>
                <a:lnTo>
                  <a:pt x="9803835" y="1563131"/>
                </a:lnTo>
                <a:lnTo>
                  <a:pt x="9799607" y="1563131"/>
                </a:lnTo>
                <a:lnTo>
                  <a:pt x="9795381" y="1563131"/>
                </a:lnTo>
                <a:lnTo>
                  <a:pt x="9789345" y="1567357"/>
                </a:lnTo>
                <a:lnTo>
                  <a:pt x="9781495" y="1552869"/>
                </a:lnTo>
                <a:lnTo>
                  <a:pt x="9771233" y="1538378"/>
                </a:lnTo>
                <a:lnTo>
                  <a:pt x="9763383" y="1528113"/>
                </a:lnTo>
                <a:lnTo>
                  <a:pt x="9763383" y="1552869"/>
                </a:lnTo>
                <a:lnTo>
                  <a:pt x="9757345" y="1581848"/>
                </a:lnTo>
                <a:lnTo>
                  <a:pt x="9749497" y="1606601"/>
                </a:lnTo>
                <a:lnTo>
                  <a:pt x="9733194" y="1621091"/>
                </a:lnTo>
                <a:lnTo>
                  <a:pt x="9725347" y="1625317"/>
                </a:lnTo>
                <a:lnTo>
                  <a:pt x="9719308" y="1625317"/>
                </a:lnTo>
                <a:lnTo>
                  <a:pt x="9715082" y="1625317"/>
                </a:lnTo>
                <a:lnTo>
                  <a:pt x="9710856" y="1625317"/>
                </a:lnTo>
                <a:lnTo>
                  <a:pt x="9706630" y="1621091"/>
                </a:lnTo>
                <a:lnTo>
                  <a:pt x="9704819" y="1621091"/>
                </a:lnTo>
                <a:lnTo>
                  <a:pt x="9700591" y="1621091"/>
                </a:lnTo>
                <a:lnTo>
                  <a:pt x="9696365" y="1625317"/>
                </a:lnTo>
                <a:lnTo>
                  <a:pt x="9692139" y="1629543"/>
                </a:lnTo>
                <a:lnTo>
                  <a:pt x="9686102" y="1639808"/>
                </a:lnTo>
                <a:lnTo>
                  <a:pt x="9706630" y="1664561"/>
                </a:lnTo>
                <a:lnTo>
                  <a:pt x="9728967" y="1708030"/>
                </a:lnTo>
                <a:lnTo>
                  <a:pt x="9739233" y="1757539"/>
                </a:lnTo>
                <a:lnTo>
                  <a:pt x="9733194" y="1757539"/>
                </a:lnTo>
                <a:lnTo>
                  <a:pt x="9728967" y="1761765"/>
                </a:lnTo>
                <a:lnTo>
                  <a:pt x="9721119" y="1761765"/>
                </a:lnTo>
                <a:lnTo>
                  <a:pt x="9710856" y="1765992"/>
                </a:lnTo>
                <a:lnTo>
                  <a:pt x="9696970" y="1755727"/>
                </a:lnTo>
                <a:lnTo>
                  <a:pt x="9686705" y="1747275"/>
                </a:lnTo>
                <a:lnTo>
                  <a:pt x="9672819" y="1745464"/>
                </a:lnTo>
                <a:lnTo>
                  <a:pt x="9654705" y="1741238"/>
                </a:lnTo>
                <a:lnTo>
                  <a:pt x="9644443" y="1770218"/>
                </a:lnTo>
                <a:lnTo>
                  <a:pt x="9623915" y="1784709"/>
                </a:lnTo>
                <a:lnTo>
                  <a:pt x="9597349" y="1794972"/>
                </a:lnTo>
                <a:lnTo>
                  <a:pt x="9568972" y="1805237"/>
                </a:lnTo>
                <a:lnTo>
                  <a:pt x="9567161" y="1834217"/>
                </a:lnTo>
                <a:lnTo>
                  <a:pt x="9559312" y="1856558"/>
                </a:lnTo>
                <a:lnTo>
                  <a:pt x="9545426" y="1877086"/>
                </a:lnTo>
                <a:lnTo>
                  <a:pt x="9517049" y="1881312"/>
                </a:lnTo>
                <a:lnTo>
                  <a:pt x="9496522" y="1887349"/>
                </a:lnTo>
                <a:lnTo>
                  <a:pt x="9482634" y="1895802"/>
                </a:lnTo>
                <a:lnTo>
                  <a:pt x="9468748" y="1900029"/>
                </a:lnTo>
                <a:lnTo>
                  <a:pt x="9458485" y="1891577"/>
                </a:lnTo>
                <a:lnTo>
                  <a:pt x="9446410" y="1881312"/>
                </a:lnTo>
                <a:lnTo>
                  <a:pt x="9440371" y="1871047"/>
                </a:lnTo>
                <a:lnTo>
                  <a:pt x="9426485" y="1872860"/>
                </a:lnTo>
                <a:lnTo>
                  <a:pt x="9408373" y="1877086"/>
                </a:lnTo>
                <a:lnTo>
                  <a:pt x="9394485" y="1885538"/>
                </a:lnTo>
                <a:lnTo>
                  <a:pt x="9384223" y="1891577"/>
                </a:lnTo>
                <a:lnTo>
                  <a:pt x="9384223" y="1906065"/>
                </a:lnTo>
                <a:lnTo>
                  <a:pt x="9373958" y="1910292"/>
                </a:lnTo>
                <a:lnTo>
                  <a:pt x="9355846" y="1910292"/>
                </a:lnTo>
                <a:lnTo>
                  <a:pt x="9331695" y="1910292"/>
                </a:lnTo>
                <a:lnTo>
                  <a:pt x="9309357" y="1914519"/>
                </a:lnTo>
                <a:lnTo>
                  <a:pt x="9299092" y="1916330"/>
                </a:lnTo>
                <a:lnTo>
                  <a:pt x="9280978" y="1959802"/>
                </a:lnTo>
                <a:lnTo>
                  <a:pt x="9279168" y="2006893"/>
                </a:lnTo>
                <a:lnTo>
                  <a:pt x="9279168" y="2060626"/>
                </a:lnTo>
                <a:lnTo>
                  <a:pt x="9285206" y="2107721"/>
                </a:lnTo>
                <a:lnTo>
                  <a:pt x="9274942" y="2107721"/>
                </a:lnTo>
                <a:lnTo>
                  <a:pt x="9270716" y="2107721"/>
                </a:lnTo>
                <a:lnTo>
                  <a:pt x="9266490" y="2107721"/>
                </a:lnTo>
                <a:lnTo>
                  <a:pt x="9264679" y="2111946"/>
                </a:lnTo>
                <a:lnTo>
                  <a:pt x="9260453" y="2113758"/>
                </a:lnTo>
                <a:lnTo>
                  <a:pt x="9256225" y="2125834"/>
                </a:lnTo>
                <a:lnTo>
                  <a:pt x="9251999" y="2136096"/>
                </a:lnTo>
                <a:lnTo>
                  <a:pt x="9251999" y="2150587"/>
                </a:lnTo>
                <a:lnTo>
                  <a:pt x="9251999" y="2166885"/>
                </a:lnTo>
                <a:lnTo>
                  <a:pt x="9227848" y="2166885"/>
                </a:lnTo>
                <a:lnTo>
                  <a:pt x="9213962" y="2189223"/>
                </a:lnTo>
                <a:lnTo>
                  <a:pt x="9203699" y="2203714"/>
                </a:lnTo>
                <a:lnTo>
                  <a:pt x="9199471" y="2218204"/>
                </a:lnTo>
                <a:lnTo>
                  <a:pt x="9195245" y="2247182"/>
                </a:lnTo>
                <a:lnTo>
                  <a:pt x="9189209" y="2247182"/>
                </a:lnTo>
                <a:lnTo>
                  <a:pt x="9181359" y="2247182"/>
                </a:lnTo>
                <a:lnTo>
                  <a:pt x="9179549" y="2247182"/>
                </a:lnTo>
                <a:lnTo>
                  <a:pt x="9175321" y="2247182"/>
                </a:lnTo>
                <a:lnTo>
                  <a:pt x="9167473" y="2247182"/>
                </a:lnTo>
                <a:lnTo>
                  <a:pt x="9153585" y="2276167"/>
                </a:lnTo>
                <a:lnTo>
                  <a:pt x="9143323" y="2311185"/>
                </a:lnTo>
                <a:lnTo>
                  <a:pt x="9119172" y="2311185"/>
                </a:lnTo>
                <a:lnTo>
                  <a:pt x="9111323" y="2350426"/>
                </a:lnTo>
                <a:lnTo>
                  <a:pt x="9099247" y="2350426"/>
                </a:lnTo>
                <a:lnTo>
                  <a:pt x="9099247" y="2340164"/>
                </a:lnTo>
                <a:lnTo>
                  <a:pt x="9070872" y="2300923"/>
                </a:lnTo>
                <a:lnTo>
                  <a:pt x="9052758" y="2253824"/>
                </a:lnTo>
                <a:lnTo>
                  <a:pt x="9048532" y="2200090"/>
                </a:lnTo>
                <a:lnTo>
                  <a:pt x="9052758" y="2136096"/>
                </a:lnTo>
                <a:lnTo>
                  <a:pt x="9063023" y="2127644"/>
                </a:lnTo>
                <a:lnTo>
                  <a:pt x="9070872" y="2121605"/>
                </a:lnTo>
                <a:lnTo>
                  <a:pt x="9081135" y="2113153"/>
                </a:lnTo>
                <a:lnTo>
                  <a:pt x="9085361" y="2102891"/>
                </a:lnTo>
                <a:lnTo>
                  <a:pt x="9091400" y="2088400"/>
                </a:lnTo>
                <a:lnTo>
                  <a:pt x="9081135" y="2069683"/>
                </a:lnTo>
                <a:lnTo>
                  <a:pt x="9076909" y="2044930"/>
                </a:lnTo>
                <a:lnTo>
                  <a:pt x="9090795" y="2015948"/>
                </a:lnTo>
                <a:lnTo>
                  <a:pt x="9104681" y="2005685"/>
                </a:lnTo>
                <a:lnTo>
                  <a:pt x="9122795" y="1997233"/>
                </a:lnTo>
                <a:lnTo>
                  <a:pt x="9143323" y="1991194"/>
                </a:lnTo>
                <a:lnTo>
                  <a:pt x="9157209" y="1976703"/>
                </a:lnTo>
                <a:lnTo>
                  <a:pt x="9185585" y="1933234"/>
                </a:lnTo>
                <a:lnTo>
                  <a:pt x="9213962" y="1889763"/>
                </a:lnTo>
                <a:lnTo>
                  <a:pt x="9236302" y="1871047"/>
                </a:lnTo>
                <a:lnTo>
                  <a:pt x="9260453" y="1854745"/>
                </a:lnTo>
                <a:lnTo>
                  <a:pt x="9284602" y="1836030"/>
                </a:lnTo>
                <a:lnTo>
                  <a:pt x="9294866" y="1811274"/>
                </a:lnTo>
                <a:lnTo>
                  <a:pt x="9302716" y="1782293"/>
                </a:lnTo>
                <a:lnTo>
                  <a:pt x="9312978" y="1755727"/>
                </a:lnTo>
                <a:lnTo>
                  <a:pt x="9312978" y="1753916"/>
                </a:lnTo>
                <a:lnTo>
                  <a:pt x="9308752" y="1753916"/>
                </a:lnTo>
                <a:lnTo>
                  <a:pt x="9308752" y="1749690"/>
                </a:lnTo>
                <a:lnTo>
                  <a:pt x="9304526" y="1745464"/>
                </a:lnTo>
                <a:lnTo>
                  <a:pt x="9298488" y="1749690"/>
                </a:lnTo>
                <a:lnTo>
                  <a:pt x="9294261" y="1753916"/>
                </a:lnTo>
                <a:lnTo>
                  <a:pt x="9292451" y="1755727"/>
                </a:lnTo>
                <a:lnTo>
                  <a:pt x="9274339" y="1782293"/>
                </a:lnTo>
                <a:lnTo>
                  <a:pt x="9256225" y="1811274"/>
                </a:lnTo>
                <a:lnTo>
                  <a:pt x="9238113" y="1836030"/>
                </a:lnTo>
                <a:lnTo>
                  <a:pt x="9213962" y="1854745"/>
                </a:lnTo>
                <a:lnTo>
                  <a:pt x="9181359" y="1869236"/>
                </a:lnTo>
                <a:lnTo>
                  <a:pt x="9179549" y="1857161"/>
                </a:lnTo>
                <a:lnTo>
                  <a:pt x="9179549" y="1855350"/>
                </a:lnTo>
                <a:lnTo>
                  <a:pt x="9175321" y="1846898"/>
                </a:lnTo>
                <a:lnTo>
                  <a:pt x="9175321" y="1836633"/>
                </a:lnTo>
                <a:lnTo>
                  <a:pt x="9179549" y="1832407"/>
                </a:lnTo>
                <a:lnTo>
                  <a:pt x="9179549" y="1828181"/>
                </a:lnTo>
                <a:lnTo>
                  <a:pt x="9179549" y="1826368"/>
                </a:lnTo>
                <a:lnTo>
                  <a:pt x="9181359" y="1817915"/>
                </a:lnTo>
                <a:lnTo>
                  <a:pt x="9181359" y="1811879"/>
                </a:lnTo>
                <a:lnTo>
                  <a:pt x="9171095" y="1803426"/>
                </a:lnTo>
                <a:lnTo>
                  <a:pt x="9160832" y="1799198"/>
                </a:lnTo>
                <a:lnTo>
                  <a:pt x="9152982" y="1797388"/>
                </a:lnTo>
                <a:lnTo>
                  <a:pt x="9142720" y="1793161"/>
                </a:lnTo>
                <a:lnTo>
                  <a:pt x="9136681" y="1797388"/>
                </a:lnTo>
                <a:lnTo>
                  <a:pt x="9118569" y="1807652"/>
                </a:lnTo>
                <a:lnTo>
                  <a:pt x="9094418" y="1828181"/>
                </a:lnTo>
                <a:lnTo>
                  <a:pt x="9072078" y="1854745"/>
                </a:lnTo>
                <a:lnTo>
                  <a:pt x="9051551" y="1879501"/>
                </a:lnTo>
                <a:lnTo>
                  <a:pt x="9041288" y="1898217"/>
                </a:lnTo>
                <a:lnTo>
                  <a:pt x="9041288" y="1904255"/>
                </a:lnTo>
                <a:lnTo>
                  <a:pt x="9041288" y="1912707"/>
                </a:lnTo>
                <a:lnTo>
                  <a:pt x="9043099" y="1918747"/>
                </a:lnTo>
                <a:lnTo>
                  <a:pt x="9047325" y="1929007"/>
                </a:lnTo>
                <a:lnTo>
                  <a:pt x="9051551" y="1937460"/>
                </a:lnTo>
                <a:lnTo>
                  <a:pt x="9051551" y="1943499"/>
                </a:lnTo>
                <a:lnTo>
                  <a:pt x="9029213" y="1953762"/>
                </a:lnTo>
                <a:lnTo>
                  <a:pt x="9005062" y="1957991"/>
                </a:lnTo>
                <a:lnTo>
                  <a:pt x="8972459" y="1962217"/>
                </a:lnTo>
                <a:lnTo>
                  <a:pt x="8942270" y="1962217"/>
                </a:lnTo>
                <a:lnTo>
                  <a:pt x="8942270" y="1922972"/>
                </a:lnTo>
                <a:lnTo>
                  <a:pt x="8909667" y="1929007"/>
                </a:lnTo>
                <a:lnTo>
                  <a:pt x="8881290" y="1941083"/>
                </a:lnTo>
                <a:lnTo>
                  <a:pt x="8857141" y="1936857"/>
                </a:lnTo>
                <a:lnTo>
                  <a:pt x="8839027" y="1914519"/>
                </a:lnTo>
                <a:lnTo>
                  <a:pt x="8768388" y="1904255"/>
                </a:lnTo>
                <a:lnTo>
                  <a:pt x="8744237" y="1929007"/>
                </a:lnTo>
                <a:lnTo>
                  <a:pt x="8715861" y="1947725"/>
                </a:lnTo>
                <a:lnTo>
                  <a:pt x="8691710" y="1968254"/>
                </a:lnTo>
                <a:lnTo>
                  <a:pt x="8677824" y="1994818"/>
                </a:lnTo>
                <a:lnTo>
                  <a:pt x="8663938" y="2019571"/>
                </a:lnTo>
                <a:lnTo>
                  <a:pt x="8650052" y="2044325"/>
                </a:lnTo>
                <a:lnTo>
                  <a:pt x="8631938" y="2063041"/>
                </a:lnTo>
                <a:lnTo>
                  <a:pt x="8575186" y="2081758"/>
                </a:lnTo>
                <a:lnTo>
                  <a:pt x="8561298" y="2096249"/>
                </a:lnTo>
                <a:lnTo>
                  <a:pt x="8551036" y="2112551"/>
                </a:lnTo>
                <a:lnTo>
                  <a:pt x="8540771" y="2127039"/>
                </a:lnTo>
                <a:lnTo>
                  <a:pt x="8516620" y="2145756"/>
                </a:lnTo>
                <a:lnTo>
                  <a:pt x="8516620" y="2166279"/>
                </a:lnTo>
                <a:lnTo>
                  <a:pt x="8546808" y="2166279"/>
                </a:lnTo>
                <a:lnTo>
                  <a:pt x="8551036" y="2178354"/>
                </a:lnTo>
                <a:lnTo>
                  <a:pt x="8555262" y="2184393"/>
                </a:lnTo>
                <a:lnTo>
                  <a:pt x="8557072" y="2192846"/>
                </a:lnTo>
                <a:lnTo>
                  <a:pt x="8564922" y="2198885"/>
                </a:lnTo>
                <a:lnTo>
                  <a:pt x="8570958" y="2203111"/>
                </a:lnTo>
                <a:lnTo>
                  <a:pt x="8584846" y="2207336"/>
                </a:lnTo>
                <a:lnTo>
                  <a:pt x="8592694" y="2198885"/>
                </a:lnTo>
                <a:lnTo>
                  <a:pt x="8598732" y="2194656"/>
                </a:lnTo>
                <a:lnTo>
                  <a:pt x="8610808" y="2192846"/>
                </a:lnTo>
                <a:lnTo>
                  <a:pt x="8621070" y="2192846"/>
                </a:lnTo>
                <a:lnTo>
                  <a:pt x="8639184" y="2192846"/>
                </a:lnTo>
                <a:lnTo>
                  <a:pt x="8653070" y="2209148"/>
                </a:lnTo>
                <a:lnTo>
                  <a:pt x="8663335" y="2223638"/>
                </a:lnTo>
                <a:lnTo>
                  <a:pt x="8669372" y="2242353"/>
                </a:lnTo>
                <a:lnTo>
                  <a:pt x="8677221" y="2271335"/>
                </a:lnTo>
                <a:lnTo>
                  <a:pt x="8681447" y="2290054"/>
                </a:lnTo>
                <a:lnTo>
                  <a:pt x="8677221" y="2300318"/>
                </a:lnTo>
                <a:lnTo>
                  <a:pt x="8666956" y="2310581"/>
                </a:lnTo>
                <a:lnTo>
                  <a:pt x="8662730" y="2329297"/>
                </a:lnTo>
                <a:lnTo>
                  <a:pt x="8662730" y="2349823"/>
                </a:lnTo>
                <a:lnTo>
                  <a:pt x="8668769" y="2368539"/>
                </a:lnTo>
                <a:lnTo>
                  <a:pt x="8676616" y="2387255"/>
                </a:lnTo>
                <a:lnTo>
                  <a:pt x="8682655" y="2412009"/>
                </a:lnTo>
                <a:lnTo>
                  <a:pt x="8662127" y="2434347"/>
                </a:lnTo>
                <a:lnTo>
                  <a:pt x="8648241" y="2459103"/>
                </a:lnTo>
                <a:lnTo>
                  <a:pt x="8637977" y="2483857"/>
                </a:lnTo>
                <a:lnTo>
                  <a:pt x="8624091" y="2517063"/>
                </a:lnTo>
                <a:lnTo>
                  <a:pt x="8616241" y="2523101"/>
                </a:lnTo>
                <a:lnTo>
                  <a:pt x="8598127" y="2545439"/>
                </a:lnTo>
                <a:lnTo>
                  <a:pt x="8577600" y="2570196"/>
                </a:lnTo>
                <a:lnTo>
                  <a:pt x="8555262" y="2599175"/>
                </a:lnTo>
                <a:lnTo>
                  <a:pt x="8531111" y="2623928"/>
                </a:lnTo>
                <a:lnTo>
                  <a:pt x="8510584" y="2648682"/>
                </a:lnTo>
                <a:lnTo>
                  <a:pt x="8496698" y="2667398"/>
                </a:lnTo>
                <a:lnTo>
                  <a:pt x="8488848" y="2675853"/>
                </a:lnTo>
                <a:lnTo>
                  <a:pt x="8464698" y="2681890"/>
                </a:lnTo>
                <a:lnTo>
                  <a:pt x="8440547" y="2677664"/>
                </a:lnTo>
                <a:lnTo>
                  <a:pt x="8418209" y="2677664"/>
                </a:lnTo>
                <a:lnTo>
                  <a:pt x="8397681" y="2681890"/>
                </a:lnTo>
                <a:lnTo>
                  <a:pt x="8379567" y="2700607"/>
                </a:lnTo>
                <a:lnTo>
                  <a:pt x="8365681" y="2721134"/>
                </a:lnTo>
                <a:lnTo>
                  <a:pt x="8355417" y="2743474"/>
                </a:lnTo>
                <a:lnTo>
                  <a:pt x="8341531" y="2764001"/>
                </a:lnTo>
                <a:lnTo>
                  <a:pt x="8321003" y="2778492"/>
                </a:lnTo>
                <a:lnTo>
                  <a:pt x="8316777" y="2778492"/>
                </a:lnTo>
                <a:lnTo>
                  <a:pt x="8312551" y="2782718"/>
                </a:lnTo>
                <a:lnTo>
                  <a:pt x="8308323" y="2782718"/>
                </a:lnTo>
                <a:lnTo>
                  <a:pt x="8302286" y="2782718"/>
                </a:lnTo>
                <a:lnTo>
                  <a:pt x="8294437" y="2786944"/>
                </a:lnTo>
                <a:lnTo>
                  <a:pt x="8302286" y="2807472"/>
                </a:lnTo>
                <a:lnTo>
                  <a:pt x="8316172" y="2829809"/>
                </a:lnTo>
                <a:lnTo>
                  <a:pt x="8326437" y="2854565"/>
                </a:lnTo>
                <a:lnTo>
                  <a:pt x="8340323" y="2879318"/>
                </a:lnTo>
                <a:lnTo>
                  <a:pt x="8346362" y="2901656"/>
                </a:lnTo>
                <a:lnTo>
                  <a:pt x="8350588" y="2926411"/>
                </a:lnTo>
                <a:lnTo>
                  <a:pt x="8344549" y="2942712"/>
                </a:lnTo>
                <a:lnTo>
                  <a:pt x="8330663" y="2957201"/>
                </a:lnTo>
                <a:lnTo>
                  <a:pt x="8302286" y="2969276"/>
                </a:lnTo>
                <a:lnTo>
                  <a:pt x="8255797" y="2975315"/>
                </a:lnTo>
                <a:lnTo>
                  <a:pt x="8255797" y="2956598"/>
                </a:lnTo>
                <a:lnTo>
                  <a:pt x="8251569" y="2940297"/>
                </a:lnTo>
                <a:lnTo>
                  <a:pt x="8251569" y="2915544"/>
                </a:lnTo>
                <a:lnTo>
                  <a:pt x="8255797" y="2886562"/>
                </a:lnTo>
                <a:lnTo>
                  <a:pt x="8255797" y="2864225"/>
                </a:lnTo>
                <a:lnTo>
                  <a:pt x="8245533" y="2864225"/>
                </a:lnTo>
                <a:lnTo>
                  <a:pt x="8237683" y="2864225"/>
                </a:lnTo>
                <a:lnTo>
                  <a:pt x="8231647" y="2864225"/>
                </a:lnTo>
                <a:lnTo>
                  <a:pt x="8227421" y="2864225"/>
                </a:lnTo>
                <a:lnTo>
                  <a:pt x="8223195" y="2859998"/>
                </a:lnTo>
                <a:lnTo>
                  <a:pt x="8217156" y="2858186"/>
                </a:lnTo>
                <a:lnTo>
                  <a:pt x="8209307" y="2846111"/>
                </a:lnTo>
                <a:lnTo>
                  <a:pt x="8217156" y="2835848"/>
                </a:lnTo>
                <a:lnTo>
                  <a:pt x="8223195" y="2825583"/>
                </a:lnTo>
                <a:lnTo>
                  <a:pt x="8227421" y="2815321"/>
                </a:lnTo>
                <a:lnTo>
                  <a:pt x="8235268" y="2800830"/>
                </a:lnTo>
                <a:lnTo>
                  <a:pt x="8217156" y="2800830"/>
                </a:lnTo>
                <a:lnTo>
                  <a:pt x="8194818" y="2796604"/>
                </a:lnTo>
                <a:lnTo>
                  <a:pt x="8170667" y="2802641"/>
                </a:lnTo>
                <a:lnTo>
                  <a:pt x="8142290" y="2814716"/>
                </a:lnTo>
                <a:lnTo>
                  <a:pt x="8118140" y="2824980"/>
                </a:lnTo>
                <a:lnTo>
                  <a:pt x="8118140" y="2816529"/>
                </a:lnTo>
                <a:lnTo>
                  <a:pt x="8122366" y="2806264"/>
                </a:lnTo>
                <a:lnTo>
                  <a:pt x="8126592" y="2800225"/>
                </a:lnTo>
                <a:lnTo>
                  <a:pt x="8128404" y="2788152"/>
                </a:lnTo>
                <a:lnTo>
                  <a:pt x="8132630" y="2782114"/>
                </a:lnTo>
                <a:lnTo>
                  <a:pt x="8138667" y="2767623"/>
                </a:lnTo>
                <a:lnTo>
                  <a:pt x="8132630" y="2767623"/>
                </a:lnTo>
                <a:lnTo>
                  <a:pt x="8126592" y="2763396"/>
                </a:lnTo>
                <a:lnTo>
                  <a:pt x="8118743" y="2763396"/>
                </a:lnTo>
                <a:lnTo>
                  <a:pt x="8108480" y="2759171"/>
                </a:lnTo>
                <a:lnTo>
                  <a:pt x="8086142" y="2781511"/>
                </a:lnTo>
                <a:lnTo>
                  <a:pt x="8061991" y="2800225"/>
                </a:lnTo>
                <a:lnTo>
                  <a:pt x="8037840" y="2820754"/>
                </a:lnTo>
                <a:lnTo>
                  <a:pt x="8023952" y="2845508"/>
                </a:lnTo>
                <a:lnTo>
                  <a:pt x="8037840" y="2853960"/>
                </a:lnTo>
                <a:lnTo>
                  <a:pt x="8048103" y="2859998"/>
                </a:lnTo>
                <a:lnTo>
                  <a:pt x="8055952" y="2868450"/>
                </a:lnTo>
                <a:lnTo>
                  <a:pt x="8061991" y="2874487"/>
                </a:lnTo>
                <a:lnTo>
                  <a:pt x="8069838" y="2886562"/>
                </a:lnTo>
                <a:lnTo>
                  <a:pt x="8090366" y="2874487"/>
                </a:lnTo>
                <a:lnTo>
                  <a:pt x="8108480" y="2868450"/>
                </a:lnTo>
                <a:lnTo>
                  <a:pt x="8126592" y="2868450"/>
                </a:lnTo>
                <a:lnTo>
                  <a:pt x="8147119" y="2878713"/>
                </a:lnTo>
                <a:lnTo>
                  <a:pt x="8157384" y="2878713"/>
                </a:lnTo>
                <a:lnTo>
                  <a:pt x="8157384" y="2903468"/>
                </a:lnTo>
                <a:lnTo>
                  <a:pt x="8118743" y="2903468"/>
                </a:lnTo>
                <a:lnTo>
                  <a:pt x="8104857" y="2922185"/>
                </a:lnTo>
                <a:lnTo>
                  <a:pt x="8090971" y="2936674"/>
                </a:lnTo>
                <a:lnTo>
                  <a:pt x="8080706" y="2951164"/>
                </a:lnTo>
                <a:lnTo>
                  <a:pt x="8070443" y="2975918"/>
                </a:lnTo>
                <a:lnTo>
                  <a:pt x="8098820" y="2994635"/>
                </a:lnTo>
                <a:lnTo>
                  <a:pt x="8115121" y="3023614"/>
                </a:lnTo>
                <a:lnTo>
                  <a:pt x="8129007" y="3062859"/>
                </a:lnTo>
                <a:lnTo>
                  <a:pt x="8136857" y="3102103"/>
                </a:lnTo>
                <a:lnTo>
                  <a:pt x="8138667" y="3145575"/>
                </a:lnTo>
                <a:lnTo>
                  <a:pt x="8138667" y="3183612"/>
                </a:lnTo>
                <a:lnTo>
                  <a:pt x="8114517" y="3199914"/>
                </a:lnTo>
                <a:lnTo>
                  <a:pt x="8100631" y="3228893"/>
                </a:lnTo>
                <a:lnTo>
                  <a:pt x="8086745" y="3255459"/>
                </a:lnTo>
                <a:lnTo>
                  <a:pt x="8070443" y="3284439"/>
                </a:lnTo>
                <a:lnTo>
                  <a:pt x="8034217" y="3323683"/>
                </a:lnTo>
                <a:lnTo>
                  <a:pt x="7987728" y="3352663"/>
                </a:lnTo>
                <a:lnTo>
                  <a:pt x="7938824" y="3373193"/>
                </a:lnTo>
                <a:lnTo>
                  <a:pt x="7882071" y="3391907"/>
                </a:lnTo>
                <a:lnTo>
                  <a:pt x="7829543" y="3402172"/>
                </a:lnTo>
                <a:lnTo>
                  <a:pt x="7829543" y="3416663"/>
                </a:lnTo>
                <a:lnTo>
                  <a:pt x="7829543" y="3425115"/>
                </a:lnTo>
                <a:lnTo>
                  <a:pt x="7829543" y="3431152"/>
                </a:lnTo>
                <a:lnTo>
                  <a:pt x="7829543" y="3435380"/>
                </a:lnTo>
                <a:lnTo>
                  <a:pt x="7833769" y="3439606"/>
                </a:lnTo>
                <a:lnTo>
                  <a:pt x="7833769" y="3449869"/>
                </a:lnTo>
                <a:lnTo>
                  <a:pt x="7835582" y="3460133"/>
                </a:lnTo>
                <a:lnTo>
                  <a:pt x="7829543" y="3468586"/>
                </a:lnTo>
                <a:lnTo>
                  <a:pt x="7821694" y="3474622"/>
                </a:lnTo>
                <a:lnTo>
                  <a:pt x="7819883" y="3478850"/>
                </a:lnTo>
                <a:lnTo>
                  <a:pt x="7812034" y="3484887"/>
                </a:lnTo>
                <a:lnTo>
                  <a:pt x="7798148" y="3493339"/>
                </a:lnTo>
                <a:lnTo>
                  <a:pt x="7793922" y="3493339"/>
                </a:lnTo>
                <a:lnTo>
                  <a:pt x="7792109" y="3497565"/>
                </a:lnTo>
                <a:lnTo>
                  <a:pt x="7787883" y="3497565"/>
                </a:lnTo>
                <a:lnTo>
                  <a:pt x="7783657" y="3497565"/>
                </a:lnTo>
                <a:lnTo>
                  <a:pt x="7777619" y="3499378"/>
                </a:lnTo>
                <a:lnTo>
                  <a:pt x="7773392" y="3489113"/>
                </a:lnTo>
                <a:lnTo>
                  <a:pt x="7769166" y="3478850"/>
                </a:lnTo>
                <a:lnTo>
                  <a:pt x="7769166" y="3468586"/>
                </a:lnTo>
                <a:lnTo>
                  <a:pt x="7769166" y="3449869"/>
                </a:lnTo>
                <a:lnTo>
                  <a:pt x="7777016" y="3445643"/>
                </a:lnTo>
                <a:lnTo>
                  <a:pt x="7783054" y="3445643"/>
                </a:lnTo>
                <a:lnTo>
                  <a:pt x="7790902" y="3441417"/>
                </a:lnTo>
                <a:lnTo>
                  <a:pt x="7792714" y="3435380"/>
                </a:lnTo>
                <a:lnTo>
                  <a:pt x="7796940" y="3426926"/>
                </a:lnTo>
                <a:lnTo>
                  <a:pt x="7792714" y="3420889"/>
                </a:lnTo>
                <a:lnTo>
                  <a:pt x="7786676" y="3410624"/>
                </a:lnTo>
                <a:lnTo>
                  <a:pt x="7782449" y="3402172"/>
                </a:lnTo>
                <a:lnTo>
                  <a:pt x="7776413" y="3397946"/>
                </a:lnTo>
                <a:lnTo>
                  <a:pt x="7772187" y="3397946"/>
                </a:lnTo>
                <a:lnTo>
                  <a:pt x="7761922" y="3396135"/>
                </a:lnTo>
                <a:lnTo>
                  <a:pt x="7749847" y="3396135"/>
                </a:lnTo>
                <a:lnTo>
                  <a:pt x="7737771" y="3412437"/>
                </a:lnTo>
                <a:lnTo>
                  <a:pt x="7723885" y="3424512"/>
                </a:lnTo>
                <a:lnTo>
                  <a:pt x="7711810" y="3434775"/>
                </a:lnTo>
                <a:lnTo>
                  <a:pt x="7701545" y="3453492"/>
                </a:lnTo>
                <a:lnTo>
                  <a:pt x="7697319" y="3482472"/>
                </a:lnTo>
                <a:lnTo>
                  <a:pt x="7729924" y="3513264"/>
                </a:lnTo>
                <a:lnTo>
                  <a:pt x="7754073" y="3546471"/>
                </a:lnTo>
                <a:lnTo>
                  <a:pt x="7776413" y="3581488"/>
                </a:lnTo>
                <a:lnTo>
                  <a:pt x="7786676" y="3628581"/>
                </a:lnTo>
                <a:lnTo>
                  <a:pt x="7790902" y="3685940"/>
                </a:lnTo>
                <a:lnTo>
                  <a:pt x="7673170" y="3782541"/>
                </a:lnTo>
                <a:lnTo>
                  <a:pt x="7659283" y="3782541"/>
                </a:lnTo>
                <a:lnTo>
                  <a:pt x="7649020" y="3743296"/>
                </a:lnTo>
                <a:lnTo>
                  <a:pt x="7626680" y="3714315"/>
                </a:lnTo>
                <a:lnTo>
                  <a:pt x="7598303" y="3689561"/>
                </a:lnTo>
                <a:lnTo>
                  <a:pt x="7568116" y="3664807"/>
                </a:lnTo>
                <a:lnTo>
                  <a:pt x="7535513" y="3638241"/>
                </a:lnTo>
                <a:lnTo>
                  <a:pt x="7521627" y="3695600"/>
                </a:lnTo>
                <a:lnTo>
                  <a:pt x="7503513" y="3742691"/>
                </a:lnTo>
                <a:lnTo>
                  <a:pt x="7521627" y="3752956"/>
                </a:lnTo>
                <a:lnTo>
                  <a:pt x="7529474" y="3767447"/>
                </a:lnTo>
                <a:lnTo>
                  <a:pt x="7531287" y="3786162"/>
                </a:lnTo>
                <a:lnTo>
                  <a:pt x="7543362" y="3806691"/>
                </a:lnTo>
                <a:lnTo>
                  <a:pt x="7545173" y="3810917"/>
                </a:lnTo>
                <a:lnTo>
                  <a:pt x="7553022" y="3810917"/>
                </a:lnTo>
                <a:lnTo>
                  <a:pt x="7559059" y="3810917"/>
                </a:lnTo>
                <a:lnTo>
                  <a:pt x="7566908" y="3810917"/>
                </a:lnTo>
                <a:lnTo>
                  <a:pt x="7572946" y="3815143"/>
                </a:lnTo>
                <a:lnTo>
                  <a:pt x="7601321" y="3844123"/>
                </a:lnTo>
                <a:lnTo>
                  <a:pt x="7623661" y="3887594"/>
                </a:lnTo>
                <a:lnTo>
                  <a:pt x="7637547" y="3937103"/>
                </a:lnTo>
                <a:lnTo>
                  <a:pt x="7639360" y="3988422"/>
                </a:lnTo>
                <a:lnTo>
                  <a:pt x="7622253" y="3988422"/>
                </a:lnTo>
                <a:lnTo>
                  <a:pt x="7630303" y="3998083"/>
                </a:lnTo>
                <a:lnTo>
                  <a:pt x="7652641" y="4028874"/>
                </a:lnTo>
                <a:lnTo>
                  <a:pt x="7676792" y="4065705"/>
                </a:lnTo>
                <a:lnTo>
                  <a:pt x="7711205" y="4094684"/>
                </a:lnTo>
                <a:lnTo>
                  <a:pt x="7705169" y="4129703"/>
                </a:lnTo>
                <a:lnTo>
                  <a:pt x="7705169" y="4172571"/>
                </a:lnTo>
                <a:lnTo>
                  <a:pt x="7733545" y="4176797"/>
                </a:lnTo>
                <a:lnTo>
                  <a:pt x="7751657" y="4182833"/>
                </a:lnTo>
                <a:lnTo>
                  <a:pt x="7764338" y="4195514"/>
                </a:lnTo>
                <a:lnTo>
                  <a:pt x="7782450" y="4205776"/>
                </a:lnTo>
                <a:lnTo>
                  <a:pt x="7804788" y="4205776"/>
                </a:lnTo>
                <a:lnTo>
                  <a:pt x="7821091" y="4197324"/>
                </a:lnTo>
                <a:lnTo>
                  <a:pt x="7834977" y="4191286"/>
                </a:lnTo>
                <a:lnTo>
                  <a:pt x="7849468" y="4187060"/>
                </a:lnTo>
                <a:lnTo>
                  <a:pt x="7881466" y="4197324"/>
                </a:lnTo>
                <a:lnTo>
                  <a:pt x="7918295" y="4211813"/>
                </a:lnTo>
                <a:lnTo>
                  <a:pt x="7952710" y="4230530"/>
                </a:lnTo>
                <a:lnTo>
                  <a:pt x="7984708" y="4245021"/>
                </a:lnTo>
                <a:lnTo>
                  <a:pt x="7981087" y="4245021"/>
                </a:lnTo>
                <a:lnTo>
                  <a:pt x="7976861" y="4249247"/>
                </a:lnTo>
                <a:lnTo>
                  <a:pt x="7972635" y="4249247"/>
                </a:lnTo>
                <a:lnTo>
                  <a:pt x="7966596" y="4252870"/>
                </a:lnTo>
                <a:lnTo>
                  <a:pt x="7946671" y="4259512"/>
                </a:lnTo>
                <a:lnTo>
                  <a:pt x="7906221" y="4259512"/>
                </a:lnTo>
                <a:lnTo>
                  <a:pt x="7861541" y="4252870"/>
                </a:lnTo>
                <a:lnTo>
                  <a:pt x="7815052" y="4240795"/>
                </a:lnTo>
                <a:lnTo>
                  <a:pt x="7764338" y="4230530"/>
                </a:lnTo>
                <a:lnTo>
                  <a:pt x="7725696" y="4220267"/>
                </a:lnTo>
                <a:lnTo>
                  <a:pt x="7695509" y="4205776"/>
                </a:lnTo>
                <a:lnTo>
                  <a:pt x="7681018" y="4197324"/>
                </a:lnTo>
                <a:lnTo>
                  <a:pt x="7687057" y="4191286"/>
                </a:lnTo>
                <a:lnTo>
                  <a:pt x="7691283" y="4187060"/>
                </a:lnTo>
                <a:lnTo>
                  <a:pt x="7695509" y="4181023"/>
                </a:lnTo>
                <a:lnTo>
                  <a:pt x="7652641" y="4168947"/>
                </a:lnTo>
                <a:lnTo>
                  <a:pt x="7616417" y="4148420"/>
                </a:lnTo>
                <a:lnTo>
                  <a:pt x="7583812" y="4115212"/>
                </a:lnTo>
                <a:lnTo>
                  <a:pt x="7559664" y="4080194"/>
                </a:lnTo>
                <a:lnTo>
                  <a:pt x="7534908" y="4040949"/>
                </a:lnTo>
                <a:lnTo>
                  <a:pt x="7514985" y="3999894"/>
                </a:lnTo>
                <a:lnTo>
                  <a:pt x="7492645" y="3969101"/>
                </a:lnTo>
                <a:lnTo>
                  <a:pt x="7472118" y="3942537"/>
                </a:lnTo>
                <a:lnTo>
                  <a:pt x="7450383" y="3925631"/>
                </a:lnTo>
                <a:lnTo>
                  <a:pt x="7425629" y="3903293"/>
                </a:lnTo>
                <a:lnTo>
                  <a:pt x="7403289" y="3882765"/>
                </a:lnTo>
                <a:lnTo>
                  <a:pt x="7393629" y="3849557"/>
                </a:lnTo>
                <a:lnTo>
                  <a:pt x="7460043" y="3858009"/>
                </a:lnTo>
                <a:lnTo>
                  <a:pt x="7486609" y="3888802"/>
                </a:lnTo>
                <a:lnTo>
                  <a:pt x="7514985" y="3907519"/>
                </a:lnTo>
                <a:lnTo>
                  <a:pt x="7543362" y="3925631"/>
                </a:lnTo>
                <a:lnTo>
                  <a:pt x="7548358" y="3928085"/>
                </a:lnTo>
                <a:lnTo>
                  <a:pt x="7541549" y="3911744"/>
                </a:lnTo>
                <a:lnTo>
                  <a:pt x="7533702" y="3878538"/>
                </a:lnTo>
                <a:lnTo>
                  <a:pt x="7523437" y="3849557"/>
                </a:lnTo>
                <a:lnTo>
                  <a:pt x="7513173" y="3820577"/>
                </a:lnTo>
                <a:lnTo>
                  <a:pt x="7495061" y="3795824"/>
                </a:lnTo>
                <a:lnTo>
                  <a:pt x="7495061" y="3789785"/>
                </a:lnTo>
                <a:lnTo>
                  <a:pt x="7476949" y="3795824"/>
                </a:lnTo>
                <a:lnTo>
                  <a:pt x="7476949" y="3789785"/>
                </a:lnTo>
                <a:lnTo>
                  <a:pt x="7470910" y="3760805"/>
                </a:lnTo>
                <a:lnTo>
                  <a:pt x="7470910" y="3723976"/>
                </a:lnTo>
                <a:lnTo>
                  <a:pt x="7470910" y="3684732"/>
                </a:lnTo>
                <a:lnTo>
                  <a:pt x="7470910" y="3641260"/>
                </a:lnTo>
                <a:lnTo>
                  <a:pt x="7466684" y="3602015"/>
                </a:lnTo>
                <a:lnTo>
                  <a:pt x="7452798" y="3568810"/>
                </a:lnTo>
                <a:lnTo>
                  <a:pt x="7430458" y="3544056"/>
                </a:lnTo>
                <a:lnTo>
                  <a:pt x="7424421" y="3550093"/>
                </a:lnTo>
                <a:lnTo>
                  <a:pt x="7414156" y="3558547"/>
                </a:lnTo>
                <a:lnTo>
                  <a:pt x="7406307" y="3562771"/>
                </a:lnTo>
                <a:lnTo>
                  <a:pt x="7392421" y="3564583"/>
                </a:lnTo>
                <a:lnTo>
                  <a:pt x="7378535" y="3564583"/>
                </a:lnTo>
                <a:lnTo>
                  <a:pt x="7374309" y="3564583"/>
                </a:lnTo>
                <a:lnTo>
                  <a:pt x="7374309" y="3562771"/>
                </a:lnTo>
                <a:lnTo>
                  <a:pt x="7372497" y="3562771"/>
                </a:lnTo>
                <a:lnTo>
                  <a:pt x="7368270" y="3558547"/>
                </a:lnTo>
                <a:lnTo>
                  <a:pt x="7368270" y="3515074"/>
                </a:lnTo>
                <a:lnTo>
                  <a:pt x="7358008" y="3480058"/>
                </a:lnTo>
                <a:lnTo>
                  <a:pt x="7344122" y="3451076"/>
                </a:lnTo>
                <a:lnTo>
                  <a:pt x="7321782" y="3424512"/>
                </a:lnTo>
                <a:lnTo>
                  <a:pt x="7305480" y="3395531"/>
                </a:lnTo>
                <a:lnTo>
                  <a:pt x="7283142" y="3360512"/>
                </a:lnTo>
                <a:lnTo>
                  <a:pt x="7277103" y="3366551"/>
                </a:lnTo>
                <a:lnTo>
                  <a:pt x="7272877" y="3370777"/>
                </a:lnTo>
                <a:lnTo>
                  <a:pt x="7268651" y="3379229"/>
                </a:lnTo>
                <a:lnTo>
                  <a:pt x="7264425" y="3381040"/>
                </a:lnTo>
                <a:lnTo>
                  <a:pt x="7262613" y="3385268"/>
                </a:lnTo>
                <a:lnTo>
                  <a:pt x="7230010" y="3389494"/>
                </a:lnTo>
                <a:lnTo>
                  <a:pt x="7201633" y="3385268"/>
                </a:lnTo>
                <a:lnTo>
                  <a:pt x="7173256" y="3385268"/>
                </a:lnTo>
                <a:lnTo>
                  <a:pt x="7165409" y="3414247"/>
                </a:lnTo>
                <a:lnTo>
                  <a:pt x="7155144" y="3428738"/>
                </a:lnTo>
                <a:lnTo>
                  <a:pt x="7149106" y="3432964"/>
                </a:lnTo>
                <a:lnTo>
                  <a:pt x="7135220" y="3432964"/>
                </a:lnTo>
                <a:lnTo>
                  <a:pt x="7121334" y="3437190"/>
                </a:lnTo>
                <a:lnTo>
                  <a:pt x="7107448" y="3447453"/>
                </a:lnTo>
                <a:lnTo>
                  <a:pt x="7083297" y="3511453"/>
                </a:lnTo>
                <a:lnTo>
                  <a:pt x="7050694" y="3511453"/>
                </a:lnTo>
                <a:lnTo>
                  <a:pt x="7032582" y="3525942"/>
                </a:lnTo>
                <a:lnTo>
                  <a:pt x="7014468" y="3544659"/>
                </a:lnTo>
                <a:lnTo>
                  <a:pt x="6990317" y="3559150"/>
                </a:lnTo>
                <a:lnTo>
                  <a:pt x="6984281" y="3630997"/>
                </a:lnTo>
                <a:lnTo>
                  <a:pt x="6966169" y="3692579"/>
                </a:lnTo>
                <a:lnTo>
                  <a:pt x="6942018" y="3742088"/>
                </a:lnTo>
                <a:lnTo>
                  <a:pt x="6903377" y="3789182"/>
                </a:lnTo>
                <a:lnTo>
                  <a:pt x="6899150" y="3789182"/>
                </a:lnTo>
                <a:lnTo>
                  <a:pt x="6894924" y="3784956"/>
                </a:lnTo>
                <a:lnTo>
                  <a:pt x="6890698" y="3784956"/>
                </a:lnTo>
                <a:lnTo>
                  <a:pt x="6888886" y="3780730"/>
                </a:lnTo>
                <a:lnTo>
                  <a:pt x="6866548" y="3755974"/>
                </a:lnTo>
                <a:lnTo>
                  <a:pt x="6846020" y="3716730"/>
                </a:lnTo>
                <a:lnTo>
                  <a:pt x="6833945" y="3683524"/>
                </a:lnTo>
                <a:lnTo>
                  <a:pt x="6832132" y="3677486"/>
                </a:lnTo>
                <a:lnTo>
                  <a:pt x="6833945" y="3669034"/>
                </a:lnTo>
                <a:lnTo>
                  <a:pt x="6838171" y="3662997"/>
                </a:lnTo>
                <a:lnTo>
                  <a:pt x="6842397" y="3658769"/>
                </a:lnTo>
                <a:lnTo>
                  <a:pt x="6842397" y="3654543"/>
                </a:lnTo>
                <a:lnTo>
                  <a:pt x="6806173" y="3600810"/>
                </a:lnTo>
                <a:lnTo>
                  <a:pt x="6782022" y="3543451"/>
                </a:lnTo>
                <a:lnTo>
                  <a:pt x="6765719" y="3481869"/>
                </a:lnTo>
                <a:lnTo>
                  <a:pt x="6757872" y="3407606"/>
                </a:lnTo>
                <a:lnTo>
                  <a:pt x="6733721" y="3409417"/>
                </a:lnTo>
                <a:lnTo>
                  <a:pt x="6715609" y="3409417"/>
                </a:lnTo>
                <a:lnTo>
                  <a:pt x="6695079" y="3407606"/>
                </a:lnTo>
                <a:lnTo>
                  <a:pt x="6687230" y="3399154"/>
                </a:lnTo>
                <a:lnTo>
                  <a:pt x="6676967" y="3393115"/>
                </a:lnTo>
                <a:lnTo>
                  <a:pt x="6669118" y="3384663"/>
                </a:lnTo>
                <a:lnTo>
                  <a:pt x="6663081" y="3378626"/>
                </a:lnTo>
                <a:lnTo>
                  <a:pt x="6669118" y="3352060"/>
                </a:lnTo>
                <a:lnTo>
                  <a:pt x="6655232" y="3331533"/>
                </a:lnTo>
                <a:lnTo>
                  <a:pt x="6631081" y="3312816"/>
                </a:lnTo>
                <a:lnTo>
                  <a:pt x="6606931" y="3296514"/>
                </a:lnTo>
                <a:lnTo>
                  <a:pt x="6584593" y="3274174"/>
                </a:lnTo>
                <a:lnTo>
                  <a:pt x="6526028" y="3282628"/>
                </a:lnTo>
                <a:lnTo>
                  <a:pt x="6465049" y="3282628"/>
                </a:lnTo>
                <a:lnTo>
                  <a:pt x="6404067" y="3278402"/>
                </a:lnTo>
                <a:lnTo>
                  <a:pt x="6345503" y="3274174"/>
                </a:lnTo>
                <a:lnTo>
                  <a:pt x="6335240" y="3253647"/>
                </a:lnTo>
                <a:lnTo>
                  <a:pt x="6321353" y="3227083"/>
                </a:lnTo>
                <a:lnTo>
                  <a:pt x="6299014" y="3235535"/>
                </a:lnTo>
                <a:lnTo>
                  <a:pt x="6285128" y="3239761"/>
                </a:lnTo>
                <a:lnTo>
                  <a:pt x="6267014" y="3241571"/>
                </a:lnTo>
                <a:lnTo>
                  <a:pt x="6242864" y="3241571"/>
                </a:lnTo>
                <a:lnTo>
                  <a:pt x="6222336" y="3227083"/>
                </a:lnTo>
                <a:lnTo>
                  <a:pt x="6199998" y="3216818"/>
                </a:lnTo>
                <a:lnTo>
                  <a:pt x="6175847" y="3202327"/>
                </a:lnTo>
                <a:lnTo>
                  <a:pt x="6157735" y="3187838"/>
                </a:lnTo>
                <a:lnTo>
                  <a:pt x="6151697" y="3167309"/>
                </a:lnTo>
                <a:lnTo>
                  <a:pt x="6141434" y="3148594"/>
                </a:lnTo>
                <a:lnTo>
                  <a:pt x="6119094" y="3129877"/>
                </a:lnTo>
                <a:lnTo>
                  <a:pt x="6114868" y="3129877"/>
                </a:lnTo>
                <a:lnTo>
                  <a:pt x="6113057" y="3129877"/>
                </a:lnTo>
                <a:lnTo>
                  <a:pt x="6108829" y="3129877"/>
                </a:lnTo>
                <a:lnTo>
                  <a:pt x="6100982" y="3129877"/>
                </a:lnTo>
                <a:lnTo>
                  <a:pt x="6087094" y="3129877"/>
                </a:lnTo>
                <a:lnTo>
                  <a:pt x="6094943" y="3158857"/>
                </a:lnTo>
                <a:lnTo>
                  <a:pt x="6105208" y="3192064"/>
                </a:lnTo>
                <a:lnTo>
                  <a:pt x="6123320" y="3225270"/>
                </a:lnTo>
                <a:lnTo>
                  <a:pt x="6137206" y="3254252"/>
                </a:lnTo>
                <a:lnTo>
                  <a:pt x="6151094" y="3274779"/>
                </a:lnTo>
                <a:lnTo>
                  <a:pt x="6155320" y="3264514"/>
                </a:lnTo>
                <a:lnTo>
                  <a:pt x="6157131" y="3260288"/>
                </a:lnTo>
                <a:lnTo>
                  <a:pt x="6157131" y="3256062"/>
                </a:lnTo>
                <a:lnTo>
                  <a:pt x="6161357" y="3256062"/>
                </a:lnTo>
                <a:lnTo>
                  <a:pt x="6165583" y="3256062"/>
                </a:lnTo>
                <a:lnTo>
                  <a:pt x="6175847" y="3260288"/>
                </a:lnTo>
                <a:lnTo>
                  <a:pt x="6180074" y="3270553"/>
                </a:lnTo>
                <a:lnTo>
                  <a:pt x="6184300" y="3282628"/>
                </a:lnTo>
                <a:lnTo>
                  <a:pt x="6184300" y="3292891"/>
                </a:lnTo>
                <a:lnTo>
                  <a:pt x="6186110" y="3303156"/>
                </a:lnTo>
                <a:lnTo>
                  <a:pt x="6190338" y="3313419"/>
                </a:lnTo>
                <a:lnTo>
                  <a:pt x="6204224" y="3311608"/>
                </a:lnTo>
                <a:lnTo>
                  <a:pt x="6222336" y="3307382"/>
                </a:lnTo>
                <a:lnTo>
                  <a:pt x="6242864" y="3307382"/>
                </a:lnTo>
                <a:lnTo>
                  <a:pt x="6275469" y="3270553"/>
                </a:lnTo>
                <a:lnTo>
                  <a:pt x="6314108" y="3241571"/>
                </a:lnTo>
                <a:lnTo>
                  <a:pt x="6318334" y="3278402"/>
                </a:lnTo>
                <a:lnTo>
                  <a:pt x="6322560" y="3307382"/>
                </a:lnTo>
                <a:lnTo>
                  <a:pt x="6375088" y="3336362"/>
                </a:lnTo>
                <a:lnTo>
                  <a:pt x="6417350" y="3371380"/>
                </a:lnTo>
                <a:lnTo>
                  <a:pt x="6403464" y="3390097"/>
                </a:lnTo>
                <a:lnTo>
                  <a:pt x="6391389" y="3408814"/>
                </a:lnTo>
                <a:lnTo>
                  <a:pt x="6379314" y="3423304"/>
                </a:lnTo>
                <a:lnTo>
                  <a:pt x="6352748" y="3433567"/>
                </a:lnTo>
                <a:lnTo>
                  <a:pt x="6352748" y="3472812"/>
                </a:lnTo>
                <a:lnTo>
                  <a:pt x="6318334" y="3495152"/>
                </a:lnTo>
                <a:lnTo>
                  <a:pt x="6282108" y="3519905"/>
                </a:lnTo>
                <a:lnTo>
                  <a:pt x="6282108" y="3537414"/>
                </a:lnTo>
                <a:lnTo>
                  <a:pt x="6237430" y="3537414"/>
                </a:lnTo>
                <a:lnTo>
                  <a:pt x="6210866" y="3551905"/>
                </a:lnTo>
                <a:lnTo>
                  <a:pt x="6190338" y="3574243"/>
                </a:lnTo>
                <a:lnTo>
                  <a:pt x="6166188" y="3592960"/>
                </a:lnTo>
                <a:lnTo>
                  <a:pt x="6133585" y="3607451"/>
                </a:lnTo>
                <a:lnTo>
                  <a:pt x="6100982" y="3613488"/>
                </a:lnTo>
                <a:lnTo>
                  <a:pt x="6066566" y="3623752"/>
                </a:lnTo>
                <a:lnTo>
                  <a:pt x="6038190" y="3635828"/>
                </a:lnTo>
                <a:lnTo>
                  <a:pt x="6014039" y="3650317"/>
                </a:lnTo>
                <a:lnTo>
                  <a:pt x="5989890" y="3656355"/>
                </a:lnTo>
                <a:lnTo>
                  <a:pt x="5971776" y="3656355"/>
                </a:lnTo>
                <a:lnTo>
                  <a:pt x="5963927" y="3652129"/>
                </a:lnTo>
                <a:lnTo>
                  <a:pt x="5962116" y="3652129"/>
                </a:lnTo>
                <a:lnTo>
                  <a:pt x="5957890" y="3650317"/>
                </a:lnTo>
                <a:lnTo>
                  <a:pt x="5953664" y="3646091"/>
                </a:lnTo>
                <a:lnTo>
                  <a:pt x="5949438" y="3637638"/>
                </a:lnTo>
                <a:lnTo>
                  <a:pt x="5939173" y="3617111"/>
                </a:lnTo>
                <a:lnTo>
                  <a:pt x="5934947" y="3594771"/>
                </a:lnTo>
                <a:lnTo>
                  <a:pt x="5934947" y="3574243"/>
                </a:lnTo>
                <a:lnTo>
                  <a:pt x="5933137" y="3551905"/>
                </a:lnTo>
                <a:lnTo>
                  <a:pt x="5915023" y="3516887"/>
                </a:lnTo>
                <a:lnTo>
                  <a:pt x="5890874" y="3483679"/>
                </a:lnTo>
                <a:lnTo>
                  <a:pt x="5864308" y="3454700"/>
                </a:lnTo>
                <a:lnTo>
                  <a:pt x="5840157" y="3425718"/>
                </a:lnTo>
                <a:lnTo>
                  <a:pt x="5834121" y="3405191"/>
                </a:lnTo>
                <a:lnTo>
                  <a:pt x="5829892" y="3380437"/>
                </a:lnTo>
                <a:lnTo>
                  <a:pt x="5825666" y="3353871"/>
                </a:lnTo>
                <a:lnTo>
                  <a:pt x="5815404" y="3333343"/>
                </a:lnTo>
                <a:lnTo>
                  <a:pt x="5776762" y="3308590"/>
                </a:lnTo>
                <a:lnTo>
                  <a:pt x="5766499" y="3283836"/>
                </a:lnTo>
                <a:lnTo>
                  <a:pt x="5754424" y="3257270"/>
                </a:lnTo>
                <a:lnTo>
                  <a:pt x="5744159" y="3232516"/>
                </a:lnTo>
                <a:lnTo>
                  <a:pt x="5730273" y="3211989"/>
                </a:lnTo>
                <a:lnTo>
                  <a:pt x="5709746" y="3197498"/>
                </a:lnTo>
                <a:lnTo>
                  <a:pt x="5697671" y="3193272"/>
                </a:lnTo>
                <a:lnTo>
                  <a:pt x="5695860" y="3184818"/>
                </a:lnTo>
                <a:lnTo>
                  <a:pt x="5688011" y="3183007"/>
                </a:lnTo>
                <a:lnTo>
                  <a:pt x="5681972" y="3178781"/>
                </a:lnTo>
                <a:lnTo>
                  <a:pt x="5674123" y="3174555"/>
                </a:lnTo>
                <a:lnTo>
                  <a:pt x="5668086" y="3168517"/>
                </a:lnTo>
                <a:lnTo>
                  <a:pt x="5660237" y="3156443"/>
                </a:lnTo>
                <a:lnTo>
                  <a:pt x="5654200" y="3141952"/>
                </a:lnTo>
                <a:lnTo>
                  <a:pt x="5646351" y="3141952"/>
                </a:lnTo>
                <a:lnTo>
                  <a:pt x="5646351" y="3156443"/>
                </a:lnTo>
                <a:lnTo>
                  <a:pt x="5670501" y="3189649"/>
                </a:lnTo>
                <a:lnTo>
                  <a:pt x="5692840" y="3226478"/>
                </a:lnTo>
                <a:lnTo>
                  <a:pt x="5706727" y="3269948"/>
                </a:lnTo>
                <a:lnTo>
                  <a:pt x="5720613" y="3309193"/>
                </a:lnTo>
                <a:lnTo>
                  <a:pt x="5738726" y="3348437"/>
                </a:lnTo>
                <a:lnTo>
                  <a:pt x="5744764" y="3354476"/>
                </a:lnTo>
                <a:lnTo>
                  <a:pt x="5755027" y="3362928"/>
                </a:lnTo>
                <a:lnTo>
                  <a:pt x="5762876" y="3368964"/>
                </a:lnTo>
                <a:lnTo>
                  <a:pt x="5773141" y="3377419"/>
                </a:lnTo>
                <a:lnTo>
                  <a:pt x="5777367" y="3387681"/>
                </a:lnTo>
                <a:lnTo>
                  <a:pt x="5777367" y="3459529"/>
                </a:lnTo>
                <a:lnTo>
                  <a:pt x="5783404" y="3467983"/>
                </a:lnTo>
                <a:lnTo>
                  <a:pt x="5791253" y="3478245"/>
                </a:lnTo>
                <a:lnTo>
                  <a:pt x="5801518" y="3484284"/>
                </a:lnTo>
                <a:lnTo>
                  <a:pt x="5811780" y="3492736"/>
                </a:lnTo>
                <a:lnTo>
                  <a:pt x="5816007" y="3498773"/>
                </a:lnTo>
                <a:lnTo>
                  <a:pt x="5822045" y="3521113"/>
                </a:lnTo>
                <a:lnTo>
                  <a:pt x="5826271" y="3537414"/>
                </a:lnTo>
                <a:lnTo>
                  <a:pt x="5834121" y="3559753"/>
                </a:lnTo>
                <a:lnTo>
                  <a:pt x="5854648" y="3584508"/>
                </a:lnTo>
                <a:lnTo>
                  <a:pt x="5887251" y="3606846"/>
                </a:lnTo>
                <a:lnTo>
                  <a:pt x="5921664" y="3627374"/>
                </a:lnTo>
                <a:lnTo>
                  <a:pt x="5950041" y="3649714"/>
                </a:lnTo>
                <a:lnTo>
                  <a:pt x="5957890" y="3659977"/>
                </a:lnTo>
                <a:lnTo>
                  <a:pt x="5957890" y="3674467"/>
                </a:lnTo>
                <a:lnTo>
                  <a:pt x="5957890" y="3684732"/>
                </a:lnTo>
                <a:lnTo>
                  <a:pt x="5962116" y="3694995"/>
                </a:lnTo>
                <a:lnTo>
                  <a:pt x="5972381" y="3707070"/>
                </a:lnTo>
                <a:lnTo>
                  <a:pt x="6002569" y="3708881"/>
                </a:lnTo>
                <a:lnTo>
                  <a:pt x="6038795" y="3692579"/>
                </a:lnTo>
                <a:lnTo>
                  <a:pt x="6087699" y="3680504"/>
                </a:lnTo>
                <a:lnTo>
                  <a:pt x="6134188" y="3670241"/>
                </a:lnTo>
                <a:lnTo>
                  <a:pt x="6176450" y="3664205"/>
                </a:lnTo>
                <a:lnTo>
                  <a:pt x="6176450" y="3670241"/>
                </a:lnTo>
                <a:lnTo>
                  <a:pt x="6166188" y="3688958"/>
                </a:lnTo>
                <a:lnTo>
                  <a:pt x="6166188" y="3710693"/>
                </a:lnTo>
                <a:lnTo>
                  <a:pt x="6158338" y="3735447"/>
                </a:lnTo>
                <a:lnTo>
                  <a:pt x="6144452" y="3772276"/>
                </a:lnTo>
                <a:lnTo>
                  <a:pt x="6123925" y="3815746"/>
                </a:lnTo>
                <a:lnTo>
                  <a:pt x="6099774" y="3859217"/>
                </a:lnTo>
                <a:lnTo>
                  <a:pt x="6073208" y="3894235"/>
                </a:lnTo>
                <a:lnTo>
                  <a:pt x="6034568" y="3933479"/>
                </a:lnTo>
                <a:lnTo>
                  <a:pt x="5992304" y="3970308"/>
                </a:lnTo>
                <a:lnTo>
                  <a:pt x="5947626" y="4005327"/>
                </a:lnTo>
                <a:lnTo>
                  <a:pt x="5905363" y="4046384"/>
                </a:lnTo>
                <a:lnTo>
                  <a:pt x="5869137" y="4089854"/>
                </a:lnTo>
                <a:lnTo>
                  <a:pt x="5840762" y="4139361"/>
                </a:lnTo>
                <a:lnTo>
                  <a:pt x="5830497" y="4186455"/>
                </a:lnTo>
                <a:lnTo>
                  <a:pt x="5836534" y="4229925"/>
                </a:lnTo>
                <a:lnTo>
                  <a:pt x="5850422" y="4273396"/>
                </a:lnTo>
                <a:lnTo>
                  <a:pt x="5864308" y="4312640"/>
                </a:lnTo>
                <a:lnTo>
                  <a:pt x="5878194" y="4356111"/>
                </a:lnTo>
                <a:lnTo>
                  <a:pt x="5890269" y="4399581"/>
                </a:lnTo>
                <a:lnTo>
                  <a:pt x="5886043" y="4443053"/>
                </a:lnTo>
                <a:lnTo>
                  <a:pt x="5863705" y="4488335"/>
                </a:lnTo>
                <a:lnTo>
                  <a:pt x="5833516" y="4510673"/>
                </a:lnTo>
                <a:lnTo>
                  <a:pt x="5797290" y="4526974"/>
                </a:lnTo>
                <a:lnTo>
                  <a:pt x="5762876" y="4545691"/>
                </a:lnTo>
                <a:lnTo>
                  <a:pt x="5734499" y="4570447"/>
                </a:lnTo>
                <a:lnTo>
                  <a:pt x="5716387" y="4607275"/>
                </a:lnTo>
                <a:lnTo>
                  <a:pt x="5734499" y="4627803"/>
                </a:lnTo>
                <a:lnTo>
                  <a:pt x="5748385" y="4661011"/>
                </a:lnTo>
                <a:lnTo>
                  <a:pt x="5754424" y="4700255"/>
                </a:lnTo>
                <a:lnTo>
                  <a:pt x="5744159" y="4708707"/>
                </a:lnTo>
                <a:lnTo>
                  <a:pt x="5738123" y="4714744"/>
                </a:lnTo>
                <a:lnTo>
                  <a:pt x="5733897" y="4718970"/>
                </a:lnTo>
                <a:lnTo>
                  <a:pt x="5726047" y="4725009"/>
                </a:lnTo>
                <a:lnTo>
                  <a:pt x="5724235" y="4733461"/>
                </a:lnTo>
                <a:lnTo>
                  <a:pt x="5716387" y="4739498"/>
                </a:lnTo>
                <a:lnTo>
                  <a:pt x="5677746" y="4747952"/>
                </a:lnTo>
                <a:lnTo>
                  <a:pt x="5667483" y="4772705"/>
                </a:lnTo>
                <a:lnTo>
                  <a:pt x="5663255" y="4801685"/>
                </a:lnTo>
                <a:lnTo>
                  <a:pt x="5659029" y="4830666"/>
                </a:lnTo>
                <a:lnTo>
                  <a:pt x="5652992" y="4859646"/>
                </a:lnTo>
                <a:lnTo>
                  <a:pt x="5606504" y="4898891"/>
                </a:lnTo>
                <a:lnTo>
                  <a:pt x="5592616" y="4932098"/>
                </a:lnTo>
                <a:lnTo>
                  <a:pt x="5574504" y="4965304"/>
                </a:lnTo>
                <a:lnTo>
                  <a:pt x="5540088" y="4996096"/>
                </a:lnTo>
                <a:lnTo>
                  <a:pt x="5497825" y="5022662"/>
                </a:lnTo>
                <a:lnTo>
                  <a:pt x="5445300" y="5037151"/>
                </a:lnTo>
                <a:lnTo>
                  <a:pt x="5392772" y="5051642"/>
                </a:lnTo>
                <a:lnTo>
                  <a:pt x="5337830" y="5061907"/>
                </a:lnTo>
                <a:lnTo>
                  <a:pt x="5288925" y="5072169"/>
                </a:lnTo>
                <a:lnTo>
                  <a:pt x="5278661" y="5066133"/>
                </a:lnTo>
                <a:lnTo>
                  <a:pt x="5270813" y="5057679"/>
                </a:lnTo>
                <a:lnTo>
                  <a:pt x="5264775" y="5053453"/>
                </a:lnTo>
                <a:lnTo>
                  <a:pt x="5256927" y="5043190"/>
                </a:lnTo>
                <a:lnTo>
                  <a:pt x="5250889" y="5037151"/>
                </a:lnTo>
                <a:lnTo>
                  <a:pt x="5246663" y="5018434"/>
                </a:lnTo>
                <a:lnTo>
                  <a:pt x="5246663" y="4996096"/>
                </a:lnTo>
                <a:lnTo>
                  <a:pt x="5246663" y="4971343"/>
                </a:lnTo>
                <a:lnTo>
                  <a:pt x="5242436" y="4946587"/>
                </a:lnTo>
                <a:lnTo>
                  <a:pt x="5221909" y="4911571"/>
                </a:lnTo>
                <a:lnTo>
                  <a:pt x="5193532" y="4878363"/>
                </a:lnTo>
                <a:lnTo>
                  <a:pt x="5165155" y="4841534"/>
                </a:lnTo>
                <a:lnTo>
                  <a:pt x="5147041" y="4806516"/>
                </a:lnTo>
                <a:lnTo>
                  <a:pt x="5154891" y="4781762"/>
                </a:lnTo>
                <a:lnTo>
                  <a:pt x="5154891" y="4777536"/>
                </a:lnTo>
                <a:lnTo>
                  <a:pt x="5147041" y="4769082"/>
                </a:lnTo>
                <a:lnTo>
                  <a:pt x="5141005" y="4767271"/>
                </a:lnTo>
                <a:lnTo>
                  <a:pt x="5136779" y="4758819"/>
                </a:lnTo>
                <a:lnTo>
                  <a:pt x="5132553" y="4758819"/>
                </a:lnTo>
                <a:lnTo>
                  <a:pt x="5128327" y="4748555"/>
                </a:lnTo>
                <a:lnTo>
                  <a:pt x="5132553" y="4738292"/>
                </a:lnTo>
                <a:lnTo>
                  <a:pt x="5132553" y="4729838"/>
                </a:lnTo>
                <a:lnTo>
                  <a:pt x="5136779" y="4723801"/>
                </a:lnTo>
                <a:lnTo>
                  <a:pt x="5141005" y="4715349"/>
                </a:lnTo>
                <a:lnTo>
                  <a:pt x="5127119" y="4709310"/>
                </a:lnTo>
                <a:lnTo>
                  <a:pt x="5127119" y="4700858"/>
                </a:lnTo>
                <a:lnTo>
                  <a:pt x="5127119" y="4694819"/>
                </a:lnTo>
                <a:lnTo>
                  <a:pt x="5128929" y="4684556"/>
                </a:lnTo>
                <a:lnTo>
                  <a:pt x="5133156" y="4676104"/>
                </a:lnTo>
                <a:lnTo>
                  <a:pt x="5133156" y="4665840"/>
                </a:lnTo>
                <a:lnTo>
                  <a:pt x="5133156" y="4655575"/>
                </a:lnTo>
                <a:lnTo>
                  <a:pt x="5119270" y="4626595"/>
                </a:lnTo>
                <a:lnTo>
                  <a:pt x="5098742" y="4593389"/>
                </a:lnTo>
                <a:lnTo>
                  <a:pt x="5076402" y="4564408"/>
                </a:lnTo>
                <a:lnTo>
                  <a:pt x="5062516" y="4535428"/>
                </a:lnTo>
                <a:lnTo>
                  <a:pt x="5058290" y="4500410"/>
                </a:lnTo>
                <a:lnTo>
                  <a:pt x="5066139" y="4459355"/>
                </a:lnTo>
                <a:lnTo>
                  <a:pt x="5080025" y="4424337"/>
                </a:lnTo>
                <a:lnTo>
                  <a:pt x="5100553" y="4385092"/>
                </a:lnTo>
                <a:lnTo>
                  <a:pt x="5114439" y="4351885"/>
                </a:lnTo>
                <a:lnTo>
                  <a:pt x="5126514" y="4322905"/>
                </a:lnTo>
                <a:lnTo>
                  <a:pt x="5112628" y="4293923"/>
                </a:lnTo>
                <a:lnTo>
                  <a:pt x="5108402" y="4269170"/>
                </a:lnTo>
                <a:lnTo>
                  <a:pt x="5108402" y="4244416"/>
                </a:lnTo>
                <a:lnTo>
                  <a:pt x="5100553" y="4211208"/>
                </a:lnTo>
                <a:lnTo>
                  <a:pt x="5080025" y="4167738"/>
                </a:lnTo>
                <a:lnTo>
                  <a:pt x="5047436" y="4124268"/>
                </a:lnTo>
                <a:lnTo>
                  <a:pt x="5017253" y="4085023"/>
                </a:lnTo>
                <a:lnTo>
                  <a:pt x="4984649" y="4051817"/>
                </a:lnTo>
                <a:lnTo>
                  <a:pt x="4994914" y="4008347"/>
                </a:lnTo>
                <a:lnTo>
                  <a:pt x="5005179" y="3969103"/>
                </a:lnTo>
                <a:lnTo>
                  <a:pt x="5017253" y="3925632"/>
                </a:lnTo>
                <a:lnTo>
                  <a:pt x="5005179" y="3919593"/>
                </a:lnTo>
                <a:lnTo>
                  <a:pt x="4999138" y="3915367"/>
                </a:lnTo>
                <a:lnTo>
                  <a:pt x="4991290" y="3906915"/>
                </a:lnTo>
                <a:lnTo>
                  <a:pt x="4985253" y="3905103"/>
                </a:lnTo>
                <a:lnTo>
                  <a:pt x="4974988" y="3905103"/>
                </a:lnTo>
                <a:lnTo>
                  <a:pt x="4961103" y="3900877"/>
                </a:lnTo>
                <a:lnTo>
                  <a:pt x="4953254" y="3906915"/>
                </a:lnTo>
                <a:lnTo>
                  <a:pt x="4949028" y="3911141"/>
                </a:lnTo>
                <a:lnTo>
                  <a:pt x="4938764" y="3915367"/>
                </a:lnTo>
                <a:lnTo>
                  <a:pt x="4928500" y="3915367"/>
                </a:lnTo>
                <a:lnTo>
                  <a:pt x="4914614" y="3915367"/>
                </a:lnTo>
                <a:lnTo>
                  <a:pt x="4875973" y="3853783"/>
                </a:lnTo>
                <a:lnTo>
                  <a:pt x="4849408" y="3849557"/>
                </a:lnTo>
                <a:lnTo>
                  <a:pt x="4825258" y="3847746"/>
                </a:lnTo>
                <a:lnTo>
                  <a:pt x="4796881" y="3843520"/>
                </a:lnTo>
                <a:lnTo>
                  <a:pt x="4762465" y="3858011"/>
                </a:lnTo>
                <a:lnTo>
                  <a:pt x="4726239" y="3872500"/>
                </a:lnTo>
                <a:lnTo>
                  <a:pt x="4697864" y="3882765"/>
                </a:lnTo>
                <a:lnTo>
                  <a:pt x="4629033" y="3868274"/>
                </a:lnTo>
                <a:lnTo>
                  <a:pt x="4621186" y="3893027"/>
                </a:lnTo>
                <a:lnTo>
                  <a:pt x="4597035" y="3893027"/>
                </a:lnTo>
                <a:lnTo>
                  <a:pt x="4574697" y="3886991"/>
                </a:lnTo>
                <a:lnTo>
                  <a:pt x="4558396" y="3882765"/>
                </a:lnTo>
                <a:lnTo>
                  <a:pt x="4550547" y="3886991"/>
                </a:lnTo>
                <a:lnTo>
                  <a:pt x="4544509" y="3893027"/>
                </a:lnTo>
                <a:lnTo>
                  <a:pt x="4532435" y="3897255"/>
                </a:lnTo>
                <a:lnTo>
                  <a:pt x="4518548" y="3901481"/>
                </a:lnTo>
                <a:lnTo>
                  <a:pt x="4498019" y="3876726"/>
                </a:lnTo>
                <a:lnTo>
                  <a:pt x="4469643" y="3862237"/>
                </a:lnTo>
                <a:lnTo>
                  <a:pt x="4441267" y="3847746"/>
                </a:lnTo>
                <a:lnTo>
                  <a:pt x="4412890" y="3833255"/>
                </a:lnTo>
                <a:lnTo>
                  <a:pt x="4388741" y="3814539"/>
                </a:lnTo>
                <a:lnTo>
                  <a:pt x="4370627" y="3767447"/>
                </a:lnTo>
                <a:lnTo>
                  <a:pt x="4350099" y="3742691"/>
                </a:lnTo>
                <a:lnTo>
                  <a:pt x="4317498" y="3717938"/>
                </a:lnTo>
                <a:lnTo>
                  <a:pt x="4289121" y="3693184"/>
                </a:lnTo>
                <a:lnTo>
                  <a:pt x="4271009" y="3670844"/>
                </a:lnTo>
                <a:lnTo>
                  <a:pt x="4271009" y="3623752"/>
                </a:lnTo>
                <a:lnTo>
                  <a:pt x="4264970" y="3603223"/>
                </a:lnTo>
                <a:lnTo>
                  <a:pt x="4266782" y="3570017"/>
                </a:lnTo>
                <a:lnTo>
                  <a:pt x="4274631" y="3541038"/>
                </a:lnTo>
                <a:lnTo>
                  <a:pt x="4280668" y="3516282"/>
                </a:lnTo>
                <a:lnTo>
                  <a:pt x="4284895" y="3497565"/>
                </a:lnTo>
                <a:lnTo>
                  <a:pt x="4284895" y="3468586"/>
                </a:lnTo>
                <a:lnTo>
                  <a:pt x="4278856" y="3452284"/>
                </a:lnTo>
                <a:lnTo>
                  <a:pt x="4266782" y="3433567"/>
                </a:lnTo>
                <a:lnTo>
                  <a:pt x="4260744" y="3419076"/>
                </a:lnTo>
                <a:lnTo>
                  <a:pt x="4260744" y="3396738"/>
                </a:lnTo>
                <a:lnTo>
                  <a:pt x="4266782" y="3367759"/>
                </a:lnTo>
                <a:lnTo>
                  <a:pt x="4280668" y="3336966"/>
                </a:lnTo>
                <a:lnTo>
                  <a:pt x="4294555" y="3300138"/>
                </a:lnTo>
                <a:lnTo>
                  <a:pt x="4308441" y="3269345"/>
                </a:lnTo>
                <a:lnTo>
                  <a:pt x="4322329" y="3242779"/>
                </a:lnTo>
                <a:lnTo>
                  <a:pt x="4330176" y="3228290"/>
                </a:lnTo>
                <a:lnTo>
                  <a:pt x="4354326" y="3207761"/>
                </a:lnTo>
                <a:lnTo>
                  <a:pt x="4382702" y="3189046"/>
                </a:lnTo>
                <a:lnTo>
                  <a:pt x="4411079" y="3174555"/>
                </a:lnTo>
                <a:lnTo>
                  <a:pt x="4439455" y="3155838"/>
                </a:lnTo>
                <a:lnTo>
                  <a:pt x="4445492" y="3139537"/>
                </a:lnTo>
                <a:lnTo>
                  <a:pt x="4445492" y="3117199"/>
                </a:lnTo>
                <a:lnTo>
                  <a:pt x="4443682" y="3092443"/>
                </a:lnTo>
                <a:lnTo>
                  <a:pt x="4445492" y="3071916"/>
                </a:lnTo>
                <a:lnTo>
                  <a:pt x="4463607" y="3042936"/>
                </a:lnTo>
                <a:lnTo>
                  <a:pt x="4487756" y="3020596"/>
                </a:lnTo>
                <a:lnTo>
                  <a:pt x="4514322" y="3000068"/>
                </a:lnTo>
                <a:lnTo>
                  <a:pt x="4538472" y="2977730"/>
                </a:lnTo>
                <a:lnTo>
                  <a:pt x="4558999" y="2952975"/>
                </a:lnTo>
                <a:lnTo>
                  <a:pt x="4571074" y="2919770"/>
                </a:lnTo>
                <a:lnTo>
                  <a:pt x="4571074" y="2917957"/>
                </a:lnTo>
                <a:lnTo>
                  <a:pt x="4566849" y="2917957"/>
                </a:lnTo>
                <a:lnTo>
                  <a:pt x="4566849" y="2913731"/>
                </a:lnTo>
                <a:lnTo>
                  <a:pt x="4566849" y="2909505"/>
                </a:lnTo>
                <a:lnTo>
                  <a:pt x="4562622" y="2905279"/>
                </a:lnTo>
                <a:lnTo>
                  <a:pt x="4556584" y="2903468"/>
                </a:lnTo>
                <a:lnTo>
                  <a:pt x="4548737" y="2899242"/>
                </a:lnTo>
                <a:lnTo>
                  <a:pt x="4542697" y="2899242"/>
                </a:lnTo>
                <a:lnTo>
                  <a:pt x="4530622" y="2895016"/>
                </a:lnTo>
                <a:lnTo>
                  <a:pt x="4524584" y="2903468"/>
                </a:lnTo>
                <a:lnTo>
                  <a:pt x="4516736" y="2903468"/>
                </a:lnTo>
                <a:lnTo>
                  <a:pt x="4506471" y="2905279"/>
                </a:lnTo>
                <a:lnTo>
                  <a:pt x="4492586" y="2905279"/>
                </a:lnTo>
                <a:lnTo>
                  <a:pt x="4492586" y="2895016"/>
                </a:lnTo>
                <a:lnTo>
                  <a:pt x="4486550" y="2895016"/>
                </a:lnTo>
                <a:lnTo>
                  <a:pt x="4486550" y="2866035"/>
                </a:lnTo>
                <a:lnTo>
                  <a:pt x="4482323" y="2826791"/>
                </a:lnTo>
                <a:lnTo>
                  <a:pt x="4478094" y="2779698"/>
                </a:lnTo>
                <a:lnTo>
                  <a:pt x="4478094" y="2734417"/>
                </a:lnTo>
                <a:lnTo>
                  <a:pt x="4478094" y="2693362"/>
                </a:lnTo>
                <a:lnTo>
                  <a:pt x="4485945" y="2668606"/>
                </a:lnTo>
                <a:lnTo>
                  <a:pt x="4487152" y="2661362"/>
                </a:lnTo>
                <a:lnTo>
                  <a:pt x="4491378" y="2652908"/>
                </a:lnTo>
                <a:lnTo>
                  <a:pt x="4495605" y="2651095"/>
                </a:lnTo>
                <a:lnTo>
                  <a:pt x="4499831" y="2651095"/>
                </a:lnTo>
                <a:lnTo>
                  <a:pt x="4505870" y="2651095"/>
                </a:lnTo>
                <a:lnTo>
                  <a:pt x="4513719" y="2646870"/>
                </a:lnTo>
                <a:lnTo>
                  <a:pt x="4523980" y="2646870"/>
                </a:lnTo>
                <a:lnTo>
                  <a:pt x="4552358" y="2657135"/>
                </a:lnTo>
                <a:lnTo>
                  <a:pt x="4584960" y="2665587"/>
                </a:lnTo>
                <a:lnTo>
                  <a:pt x="4619374" y="2665587"/>
                </a:lnTo>
                <a:lnTo>
                  <a:pt x="4653790" y="2657135"/>
                </a:lnTo>
                <a:lnTo>
                  <a:pt x="4680355" y="2646870"/>
                </a:lnTo>
                <a:lnTo>
                  <a:pt x="4682166" y="2642645"/>
                </a:lnTo>
                <a:lnTo>
                  <a:pt x="4682166" y="2638419"/>
                </a:lnTo>
                <a:lnTo>
                  <a:pt x="4686391" y="2638419"/>
                </a:lnTo>
                <a:lnTo>
                  <a:pt x="4686391" y="2636609"/>
                </a:lnTo>
                <a:lnTo>
                  <a:pt x="4686391" y="2632382"/>
                </a:lnTo>
                <a:lnTo>
                  <a:pt x="4694241" y="2603401"/>
                </a:lnTo>
                <a:lnTo>
                  <a:pt x="4694241" y="2570196"/>
                </a:lnTo>
                <a:lnTo>
                  <a:pt x="4690015" y="2539402"/>
                </a:lnTo>
                <a:lnTo>
                  <a:pt x="4685790" y="2502574"/>
                </a:lnTo>
                <a:lnTo>
                  <a:pt x="4661637" y="2496535"/>
                </a:lnTo>
                <a:lnTo>
                  <a:pt x="4637486" y="2488083"/>
                </a:lnTo>
                <a:lnTo>
                  <a:pt x="4613337" y="2473592"/>
                </a:lnTo>
                <a:lnTo>
                  <a:pt x="4595224" y="2454877"/>
                </a:lnTo>
                <a:lnTo>
                  <a:pt x="4601262" y="2453064"/>
                </a:lnTo>
                <a:lnTo>
                  <a:pt x="4609111" y="2448838"/>
                </a:lnTo>
                <a:lnTo>
                  <a:pt x="4613337" y="2444612"/>
                </a:lnTo>
                <a:lnTo>
                  <a:pt x="4619374" y="2444612"/>
                </a:lnTo>
                <a:lnTo>
                  <a:pt x="4627225" y="2440386"/>
                </a:lnTo>
                <a:lnTo>
                  <a:pt x="4639299" y="2440386"/>
                </a:lnTo>
                <a:lnTo>
                  <a:pt x="4647146" y="2438573"/>
                </a:lnTo>
                <a:lnTo>
                  <a:pt x="4657412" y="2434347"/>
                </a:lnTo>
                <a:lnTo>
                  <a:pt x="4667675" y="2434347"/>
                </a:lnTo>
                <a:lnTo>
                  <a:pt x="4679750" y="2434347"/>
                </a:lnTo>
                <a:lnTo>
                  <a:pt x="4679750" y="2395102"/>
                </a:lnTo>
                <a:lnTo>
                  <a:pt x="4690015" y="2395102"/>
                </a:lnTo>
                <a:lnTo>
                  <a:pt x="4700279" y="2396915"/>
                </a:lnTo>
                <a:lnTo>
                  <a:pt x="4704506" y="2401141"/>
                </a:lnTo>
                <a:lnTo>
                  <a:pt x="4710542" y="2401141"/>
                </a:lnTo>
                <a:lnTo>
                  <a:pt x="4718393" y="2405367"/>
                </a:lnTo>
                <a:lnTo>
                  <a:pt x="4724429" y="2409593"/>
                </a:lnTo>
                <a:lnTo>
                  <a:pt x="4732278" y="2401141"/>
                </a:lnTo>
                <a:lnTo>
                  <a:pt x="4742542" y="2396915"/>
                </a:lnTo>
                <a:lnTo>
                  <a:pt x="4750388" y="2395102"/>
                </a:lnTo>
                <a:lnTo>
                  <a:pt x="4760656" y="2390876"/>
                </a:lnTo>
                <a:lnTo>
                  <a:pt x="4764881" y="2386649"/>
                </a:lnTo>
                <a:lnTo>
                  <a:pt x="4766692" y="2380613"/>
                </a:lnTo>
                <a:lnTo>
                  <a:pt x="4766692" y="2372160"/>
                </a:lnTo>
                <a:lnTo>
                  <a:pt x="4766692" y="2366123"/>
                </a:lnTo>
                <a:lnTo>
                  <a:pt x="4766692" y="2357673"/>
                </a:lnTo>
                <a:lnTo>
                  <a:pt x="4770919" y="2351634"/>
                </a:lnTo>
                <a:lnTo>
                  <a:pt x="4775145" y="2343182"/>
                </a:lnTo>
                <a:lnTo>
                  <a:pt x="4842162" y="2322656"/>
                </a:lnTo>
                <a:lnTo>
                  <a:pt x="4856048" y="2300318"/>
                </a:lnTo>
                <a:lnTo>
                  <a:pt x="4860276" y="2279788"/>
                </a:lnTo>
                <a:lnTo>
                  <a:pt x="4870539" y="2257447"/>
                </a:lnTo>
                <a:lnTo>
                  <a:pt x="4891066" y="2242955"/>
                </a:lnTo>
                <a:lnTo>
                  <a:pt x="4917632" y="2232692"/>
                </a:lnTo>
                <a:lnTo>
                  <a:pt x="4947819" y="2222429"/>
                </a:lnTo>
                <a:lnTo>
                  <a:pt x="4976196" y="2212165"/>
                </a:lnTo>
                <a:lnTo>
                  <a:pt x="4980423" y="2207940"/>
                </a:lnTo>
                <a:lnTo>
                  <a:pt x="4980423" y="2203714"/>
                </a:lnTo>
                <a:lnTo>
                  <a:pt x="4980423" y="2199488"/>
                </a:lnTo>
                <a:lnTo>
                  <a:pt x="4984649" y="2197677"/>
                </a:lnTo>
                <a:lnTo>
                  <a:pt x="4970762" y="2160847"/>
                </a:lnTo>
                <a:lnTo>
                  <a:pt x="4962913" y="2117379"/>
                </a:lnTo>
                <a:lnTo>
                  <a:pt x="4962913" y="2078135"/>
                </a:lnTo>
                <a:lnTo>
                  <a:pt x="4961103" y="2044930"/>
                </a:lnTo>
                <a:lnTo>
                  <a:pt x="4991290" y="2043117"/>
                </a:lnTo>
                <a:lnTo>
                  <a:pt x="5013630" y="2034665"/>
                </a:lnTo>
                <a:lnTo>
                  <a:pt x="5037776" y="2028629"/>
                </a:lnTo>
                <a:lnTo>
                  <a:pt x="5037776" y="2044930"/>
                </a:lnTo>
                <a:lnTo>
                  <a:pt x="5033550" y="2059420"/>
                </a:lnTo>
                <a:lnTo>
                  <a:pt x="5029322" y="2085984"/>
                </a:lnTo>
                <a:lnTo>
                  <a:pt x="5027512" y="2121003"/>
                </a:lnTo>
                <a:lnTo>
                  <a:pt x="5023286" y="2154208"/>
                </a:lnTo>
                <a:lnTo>
                  <a:pt x="5023286" y="2178960"/>
                </a:lnTo>
                <a:lnTo>
                  <a:pt x="5033550" y="2184996"/>
                </a:lnTo>
                <a:lnTo>
                  <a:pt x="5041398" y="2189223"/>
                </a:lnTo>
                <a:lnTo>
                  <a:pt x="5043210" y="2193449"/>
                </a:lnTo>
                <a:lnTo>
                  <a:pt x="5051057" y="2197677"/>
                </a:lnTo>
                <a:lnTo>
                  <a:pt x="5061308" y="2203714"/>
                </a:lnTo>
                <a:lnTo>
                  <a:pt x="5083648" y="2193449"/>
                </a:lnTo>
                <a:lnTo>
                  <a:pt x="5099345" y="2193449"/>
                </a:lnTo>
                <a:lnTo>
                  <a:pt x="5109610" y="2199488"/>
                </a:lnTo>
                <a:lnTo>
                  <a:pt x="5123496" y="2211562"/>
                </a:lnTo>
                <a:lnTo>
                  <a:pt x="5141608" y="2211562"/>
                </a:lnTo>
                <a:lnTo>
                  <a:pt x="5162135" y="2203111"/>
                </a:lnTo>
                <a:lnTo>
                  <a:pt x="5180249" y="2192846"/>
                </a:lnTo>
                <a:lnTo>
                  <a:pt x="5190512" y="2182580"/>
                </a:lnTo>
                <a:lnTo>
                  <a:pt x="5204400" y="2174128"/>
                </a:lnTo>
                <a:lnTo>
                  <a:pt x="5222512" y="2168092"/>
                </a:lnTo>
                <a:lnTo>
                  <a:pt x="5250889" y="2169902"/>
                </a:lnTo>
                <a:lnTo>
                  <a:pt x="5289528" y="2178354"/>
                </a:lnTo>
                <a:lnTo>
                  <a:pt x="5293756" y="2168092"/>
                </a:lnTo>
                <a:lnTo>
                  <a:pt x="5295567" y="2163866"/>
                </a:lnTo>
                <a:lnTo>
                  <a:pt x="5303416" y="2155413"/>
                </a:lnTo>
                <a:lnTo>
                  <a:pt x="5309453" y="2153605"/>
                </a:lnTo>
                <a:lnTo>
                  <a:pt x="5317302" y="2153605"/>
                </a:lnTo>
                <a:lnTo>
                  <a:pt x="5327567" y="2149379"/>
                </a:lnTo>
                <a:lnTo>
                  <a:pt x="5327567" y="2087796"/>
                </a:lnTo>
                <a:lnTo>
                  <a:pt x="5335414" y="2038288"/>
                </a:lnTo>
                <a:lnTo>
                  <a:pt x="5341453" y="2029837"/>
                </a:lnTo>
                <a:lnTo>
                  <a:pt x="5349302" y="2028024"/>
                </a:lnTo>
                <a:lnTo>
                  <a:pt x="5355339" y="2019571"/>
                </a:lnTo>
                <a:lnTo>
                  <a:pt x="5363188" y="2015345"/>
                </a:lnTo>
                <a:lnTo>
                  <a:pt x="5373453" y="2013534"/>
                </a:lnTo>
                <a:lnTo>
                  <a:pt x="5373453" y="2019571"/>
                </a:lnTo>
                <a:lnTo>
                  <a:pt x="5379489" y="2028024"/>
                </a:lnTo>
                <a:lnTo>
                  <a:pt x="5383715" y="2034062"/>
                </a:lnTo>
                <a:lnTo>
                  <a:pt x="5387942" y="2042514"/>
                </a:lnTo>
                <a:lnTo>
                  <a:pt x="5392168" y="2044325"/>
                </a:lnTo>
                <a:lnTo>
                  <a:pt x="5402432" y="2048551"/>
                </a:lnTo>
                <a:lnTo>
                  <a:pt x="5412697" y="2052779"/>
                </a:lnTo>
                <a:lnTo>
                  <a:pt x="5408469" y="2019571"/>
                </a:lnTo>
                <a:lnTo>
                  <a:pt x="5406658" y="1999044"/>
                </a:lnTo>
                <a:lnTo>
                  <a:pt x="5398809" y="1984553"/>
                </a:lnTo>
                <a:lnTo>
                  <a:pt x="5394583" y="1965838"/>
                </a:lnTo>
                <a:lnTo>
                  <a:pt x="5388546" y="1932630"/>
                </a:lnTo>
                <a:lnTo>
                  <a:pt x="5406658" y="1930820"/>
                </a:lnTo>
                <a:lnTo>
                  <a:pt x="5418734" y="1922366"/>
                </a:lnTo>
                <a:lnTo>
                  <a:pt x="5430809" y="1916330"/>
                </a:lnTo>
                <a:lnTo>
                  <a:pt x="5444695" y="1907877"/>
                </a:lnTo>
                <a:lnTo>
                  <a:pt x="5468846" y="1907877"/>
                </a:lnTo>
                <a:lnTo>
                  <a:pt x="5492996" y="1912104"/>
                </a:lnTo>
                <a:lnTo>
                  <a:pt x="5511109" y="1916330"/>
                </a:lnTo>
                <a:lnTo>
                  <a:pt x="5529221" y="1907877"/>
                </a:lnTo>
                <a:lnTo>
                  <a:pt x="5543108" y="1887349"/>
                </a:lnTo>
                <a:lnTo>
                  <a:pt x="5531033" y="1883123"/>
                </a:lnTo>
                <a:lnTo>
                  <a:pt x="5520768" y="1878896"/>
                </a:lnTo>
                <a:lnTo>
                  <a:pt x="5514732" y="1874670"/>
                </a:lnTo>
                <a:lnTo>
                  <a:pt x="5502656" y="1872860"/>
                </a:lnTo>
                <a:lnTo>
                  <a:pt x="5488770" y="1872860"/>
                </a:lnTo>
                <a:lnTo>
                  <a:pt x="5454355" y="1889161"/>
                </a:lnTo>
                <a:lnTo>
                  <a:pt x="5415715" y="1901236"/>
                </a:lnTo>
                <a:lnTo>
                  <a:pt x="5373453" y="1907273"/>
                </a:lnTo>
                <a:lnTo>
                  <a:pt x="5365603" y="1888556"/>
                </a:lnTo>
                <a:lnTo>
                  <a:pt x="5355339" y="1874067"/>
                </a:lnTo>
                <a:lnTo>
                  <a:pt x="5345076" y="1859576"/>
                </a:lnTo>
                <a:lnTo>
                  <a:pt x="5337227" y="1843274"/>
                </a:lnTo>
                <a:lnTo>
                  <a:pt x="5335414" y="1814292"/>
                </a:lnTo>
                <a:lnTo>
                  <a:pt x="5337227" y="1791953"/>
                </a:lnTo>
                <a:lnTo>
                  <a:pt x="5335414" y="1767199"/>
                </a:lnTo>
                <a:lnTo>
                  <a:pt x="5331188" y="1738217"/>
                </a:lnTo>
                <a:lnTo>
                  <a:pt x="5335414" y="1713464"/>
                </a:lnTo>
                <a:lnTo>
                  <a:pt x="5351717" y="1676636"/>
                </a:lnTo>
                <a:lnTo>
                  <a:pt x="5380092" y="1651883"/>
                </a:lnTo>
                <a:lnTo>
                  <a:pt x="5408469" y="1622902"/>
                </a:lnTo>
                <a:lnTo>
                  <a:pt x="5432620" y="1593923"/>
                </a:lnTo>
                <a:lnTo>
                  <a:pt x="5450734" y="1560716"/>
                </a:lnTo>
                <a:lnTo>
                  <a:pt x="5440469" y="1550453"/>
                </a:lnTo>
                <a:lnTo>
                  <a:pt x="5430206" y="1540189"/>
                </a:lnTo>
                <a:lnTo>
                  <a:pt x="5418131" y="1529924"/>
                </a:lnTo>
                <a:lnTo>
                  <a:pt x="5391565" y="1534152"/>
                </a:lnTo>
                <a:lnTo>
                  <a:pt x="5358962" y="1535962"/>
                </a:lnTo>
                <a:lnTo>
                  <a:pt x="5348697" y="1587281"/>
                </a:lnTo>
                <a:lnTo>
                  <a:pt x="5330585" y="1626525"/>
                </a:lnTo>
                <a:lnTo>
                  <a:pt x="5306434" y="1659730"/>
                </a:lnTo>
                <a:lnTo>
                  <a:pt x="5278058" y="1690521"/>
                </a:lnTo>
                <a:lnTo>
                  <a:pt x="5251492" y="1727350"/>
                </a:lnTo>
                <a:lnTo>
                  <a:pt x="5235190" y="1770821"/>
                </a:lnTo>
                <a:lnTo>
                  <a:pt x="5223115" y="1820331"/>
                </a:lnTo>
                <a:lnTo>
                  <a:pt x="5245455" y="1839048"/>
                </a:lnTo>
                <a:lnTo>
                  <a:pt x="5265982" y="1859576"/>
                </a:lnTo>
                <a:lnTo>
                  <a:pt x="5279868" y="1886143"/>
                </a:lnTo>
                <a:lnTo>
                  <a:pt x="5287718" y="1916933"/>
                </a:lnTo>
                <a:lnTo>
                  <a:pt x="5277455" y="1921159"/>
                </a:lnTo>
                <a:lnTo>
                  <a:pt x="5273229" y="1925385"/>
                </a:lnTo>
                <a:lnTo>
                  <a:pt x="5269001" y="1929612"/>
                </a:lnTo>
                <a:lnTo>
                  <a:pt x="5269001" y="1931422"/>
                </a:lnTo>
                <a:lnTo>
                  <a:pt x="5264775" y="1935649"/>
                </a:lnTo>
                <a:lnTo>
                  <a:pt x="5264775" y="1944102"/>
                </a:lnTo>
                <a:lnTo>
                  <a:pt x="5262964" y="1945915"/>
                </a:lnTo>
                <a:lnTo>
                  <a:pt x="5216475" y="1964631"/>
                </a:lnTo>
                <a:lnTo>
                  <a:pt x="5210437" y="2008101"/>
                </a:lnTo>
                <a:lnTo>
                  <a:pt x="5196551" y="2041306"/>
                </a:lnTo>
                <a:lnTo>
                  <a:pt x="5182665" y="2066060"/>
                </a:lnTo>
                <a:lnTo>
                  <a:pt x="5160325" y="2086589"/>
                </a:lnTo>
                <a:lnTo>
                  <a:pt x="5142212" y="2108928"/>
                </a:lnTo>
                <a:lnTo>
                  <a:pt x="5125911" y="2137907"/>
                </a:lnTo>
                <a:lnTo>
                  <a:pt x="5113836" y="2137907"/>
                </a:lnTo>
                <a:lnTo>
                  <a:pt x="5113836" y="2129455"/>
                </a:lnTo>
                <a:lnTo>
                  <a:pt x="5085459" y="2090210"/>
                </a:lnTo>
                <a:lnTo>
                  <a:pt x="5069158" y="2046740"/>
                </a:lnTo>
                <a:lnTo>
                  <a:pt x="5057082" y="1999647"/>
                </a:lnTo>
                <a:lnTo>
                  <a:pt x="5036569" y="1945915"/>
                </a:lnTo>
                <a:lnTo>
                  <a:pt x="5008196" y="1960405"/>
                </a:lnTo>
                <a:lnTo>
                  <a:pt x="4990082" y="1979118"/>
                </a:lnTo>
                <a:lnTo>
                  <a:pt x="4969555" y="1993610"/>
                </a:lnTo>
                <a:lnTo>
                  <a:pt x="4947216" y="2003873"/>
                </a:lnTo>
                <a:lnTo>
                  <a:pt x="4912801" y="2012327"/>
                </a:lnTo>
                <a:lnTo>
                  <a:pt x="4908576" y="2008101"/>
                </a:lnTo>
                <a:lnTo>
                  <a:pt x="4904349" y="2008101"/>
                </a:lnTo>
                <a:lnTo>
                  <a:pt x="4902538" y="2008101"/>
                </a:lnTo>
                <a:lnTo>
                  <a:pt x="4898313" y="2003873"/>
                </a:lnTo>
                <a:lnTo>
                  <a:pt x="4890463" y="2003873"/>
                </a:lnTo>
                <a:lnTo>
                  <a:pt x="4888652" y="1960405"/>
                </a:lnTo>
                <a:lnTo>
                  <a:pt x="4884425" y="1925385"/>
                </a:lnTo>
                <a:lnTo>
                  <a:pt x="4876577" y="1896405"/>
                </a:lnTo>
                <a:lnTo>
                  <a:pt x="4870539" y="1863200"/>
                </a:lnTo>
                <a:lnTo>
                  <a:pt x="4866313" y="1819726"/>
                </a:lnTo>
                <a:lnTo>
                  <a:pt x="4884425" y="1801011"/>
                </a:lnTo>
                <a:lnTo>
                  <a:pt x="4890463" y="1784709"/>
                </a:lnTo>
                <a:lnTo>
                  <a:pt x="4894689" y="1762368"/>
                </a:lnTo>
                <a:lnTo>
                  <a:pt x="4904954" y="1733388"/>
                </a:lnTo>
                <a:lnTo>
                  <a:pt x="4912801" y="1727350"/>
                </a:lnTo>
                <a:lnTo>
                  <a:pt x="4923066" y="1717087"/>
                </a:lnTo>
                <a:lnTo>
                  <a:pt x="4933329" y="1705012"/>
                </a:lnTo>
                <a:lnTo>
                  <a:pt x="4945404" y="1694748"/>
                </a:lnTo>
                <a:lnTo>
                  <a:pt x="4951443" y="1698974"/>
                </a:lnTo>
                <a:lnTo>
                  <a:pt x="4955669" y="1703200"/>
                </a:lnTo>
                <a:lnTo>
                  <a:pt x="4959895" y="1705012"/>
                </a:lnTo>
                <a:lnTo>
                  <a:pt x="4961706" y="1709238"/>
                </a:lnTo>
                <a:lnTo>
                  <a:pt x="4969555" y="1703200"/>
                </a:lnTo>
                <a:lnTo>
                  <a:pt x="4973781" y="1694748"/>
                </a:lnTo>
                <a:lnTo>
                  <a:pt x="4975593" y="1688711"/>
                </a:lnTo>
                <a:lnTo>
                  <a:pt x="4979820" y="1676636"/>
                </a:lnTo>
                <a:lnTo>
                  <a:pt x="4984046" y="1670597"/>
                </a:lnTo>
                <a:lnTo>
                  <a:pt x="5008196" y="1656109"/>
                </a:lnTo>
                <a:lnTo>
                  <a:pt x="5028719" y="1647655"/>
                </a:lnTo>
                <a:lnTo>
                  <a:pt x="5046832" y="1631354"/>
                </a:lnTo>
                <a:lnTo>
                  <a:pt x="5040795" y="1627128"/>
                </a:lnTo>
                <a:lnTo>
                  <a:pt x="5036569" y="1627128"/>
                </a:lnTo>
                <a:lnTo>
                  <a:pt x="5032343" y="1627128"/>
                </a:lnTo>
                <a:lnTo>
                  <a:pt x="5032343" y="1622902"/>
                </a:lnTo>
                <a:lnTo>
                  <a:pt x="5032343" y="1616865"/>
                </a:lnTo>
                <a:lnTo>
                  <a:pt x="5028116" y="1608411"/>
                </a:lnTo>
                <a:lnTo>
                  <a:pt x="5054680" y="1575206"/>
                </a:lnTo>
                <a:lnTo>
                  <a:pt x="5078817" y="1535962"/>
                </a:lnTo>
                <a:lnTo>
                  <a:pt x="5099345" y="1490682"/>
                </a:lnTo>
                <a:lnTo>
                  <a:pt x="5121685" y="1443587"/>
                </a:lnTo>
                <a:lnTo>
                  <a:pt x="5142212" y="1396493"/>
                </a:lnTo>
                <a:lnTo>
                  <a:pt x="5168777" y="1353022"/>
                </a:lnTo>
                <a:lnTo>
                  <a:pt x="5192927" y="1324042"/>
                </a:lnTo>
                <a:lnTo>
                  <a:pt x="5223115" y="1307739"/>
                </a:lnTo>
                <a:lnTo>
                  <a:pt x="5223115" y="1278760"/>
                </a:lnTo>
                <a:lnTo>
                  <a:pt x="5255720" y="1278760"/>
                </a:lnTo>
                <a:lnTo>
                  <a:pt x="5273832" y="1245553"/>
                </a:lnTo>
                <a:lnTo>
                  <a:pt x="5302208" y="1223214"/>
                </a:lnTo>
                <a:lnTo>
                  <a:pt x="5340848" y="1212949"/>
                </a:lnTo>
                <a:lnTo>
                  <a:pt x="5345076" y="1217178"/>
                </a:lnTo>
                <a:lnTo>
                  <a:pt x="5349302" y="1217178"/>
                </a:lnTo>
                <a:lnTo>
                  <a:pt x="5351113" y="1217178"/>
                </a:lnTo>
                <a:lnTo>
                  <a:pt x="5358962" y="1221404"/>
                </a:lnTo>
                <a:lnTo>
                  <a:pt x="5358962" y="1194837"/>
                </a:lnTo>
                <a:lnTo>
                  <a:pt x="5369225" y="1194837"/>
                </a:lnTo>
                <a:lnTo>
                  <a:pt x="5377074" y="1194837"/>
                </a:lnTo>
                <a:lnTo>
                  <a:pt x="5383113" y="1194837"/>
                </a:lnTo>
                <a:lnTo>
                  <a:pt x="5387339" y="1194837"/>
                </a:lnTo>
                <a:lnTo>
                  <a:pt x="5391565" y="1199063"/>
                </a:lnTo>
                <a:lnTo>
                  <a:pt x="5395188" y="1199063"/>
                </a:lnTo>
                <a:lnTo>
                  <a:pt x="5407261" y="1207515"/>
                </a:lnTo>
                <a:lnTo>
                  <a:pt x="5419337" y="1178532"/>
                </a:lnTo>
                <a:lnTo>
                  <a:pt x="5441677" y="1159819"/>
                </a:lnTo>
                <a:lnTo>
                  <a:pt x="5465827" y="1153782"/>
                </a:lnTo>
                <a:lnTo>
                  <a:pt x="5498430" y="1145330"/>
                </a:lnTo>
                <a:lnTo>
                  <a:pt x="5531033" y="1141102"/>
                </a:lnTo>
                <a:lnTo>
                  <a:pt x="5544919" y="1155593"/>
                </a:lnTo>
                <a:lnTo>
                  <a:pt x="5561220" y="1164045"/>
                </a:lnTo>
                <a:lnTo>
                  <a:pt x="5575106" y="1165857"/>
                </a:lnTo>
                <a:lnTo>
                  <a:pt x="5588994" y="1170083"/>
                </a:lnTo>
                <a:lnTo>
                  <a:pt x="5601070" y="1184573"/>
                </a:lnTo>
                <a:lnTo>
                  <a:pt x="5607106" y="1213554"/>
                </a:lnTo>
                <a:lnTo>
                  <a:pt x="5602880" y="1217781"/>
                </a:lnTo>
                <a:lnTo>
                  <a:pt x="5601070" y="1222006"/>
                </a:lnTo>
                <a:lnTo>
                  <a:pt x="5596842" y="1222006"/>
                </a:lnTo>
                <a:lnTo>
                  <a:pt x="5596842" y="1223816"/>
                </a:lnTo>
                <a:lnTo>
                  <a:pt x="5592616" y="1228044"/>
                </a:lnTo>
                <a:lnTo>
                  <a:pt x="5592616" y="1236497"/>
                </a:lnTo>
                <a:lnTo>
                  <a:pt x="5596842" y="1242533"/>
                </a:lnTo>
                <a:lnTo>
                  <a:pt x="5601070" y="1242533"/>
                </a:lnTo>
                <a:lnTo>
                  <a:pt x="5602880" y="1246759"/>
                </a:lnTo>
                <a:lnTo>
                  <a:pt x="5607106" y="1252799"/>
                </a:lnTo>
                <a:lnTo>
                  <a:pt x="5631257" y="1242533"/>
                </a:lnTo>
                <a:lnTo>
                  <a:pt x="5645143" y="1238307"/>
                </a:lnTo>
                <a:lnTo>
                  <a:pt x="5655408" y="1238307"/>
                </a:lnTo>
                <a:lnTo>
                  <a:pt x="5659634" y="1246759"/>
                </a:lnTo>
                <a:lnTo>
                  <a:pt x="5663860" y="1257025"/>
                </a:lnTo>
                <a:lnTo>
                  <a:pt x="5674123" y="1267290"/>
                </a:lnTo>
                <a:lnTo>
                  <a:pt x="5684387" y="1279363"/>
                </a:lnTo>
                <a:lnTo>
                  <a:pt x="5748990" y="1285402"/>
                </a:lnTo>
                <a:lnTo>
                  <a:pt x="5773141" y="1299892"/>
                </a:lnTo>
                <a:lnTo>
                  <a:pt x="5801518" y="1322230"/>
                </a:lnTo>
                <a:lnTo>
                  <a:pt x="5829892" y="1351211"/>
                </a:lnTo>
                <a:lnTo>
                  <a:pt x="5854043" y="1382002"/>
                </a:lnTo>
                <a:lnTo>
                  <a:pt x="5876383" y="1415211"/>
                </a:lnTo>
                <a:lnTo>
                  <a:pt x="5882420" y="1448416"/>
                </a:lnTo>
                <a:lnTo>
                  <a:pt x="5878194" y="1479210"/>
                </a:lnTo>
                <a:lnTo>
                  <a:pt x="5854043" y="1505776"/>
                </a:lnTo>
                <a:lnTo>
                  <a:pt x="5821440" y="1522077"/>
                </a:lnTo>
                <a:lnTo>
                  <a:pt x="5787027" y="1522077"/>
                </a:lnTo>
                <a:lnTo>
                  <a:pt x="5754424" y="1507586"/>
                </a:lnTo>
                <a:lnTo>
                  <a:pt x="5726047" y="1493096"/>
                </a:lnTo>
                <a:lnTo>
                  <a:pt x="5697671" y="1482833"/>
                </a:lnTo>
                <a:lnTo>
                  <a:pt x="5701897" y="1507586"/>
                </a:lnTo>
                <a:lnTo>
                  <a:pt x="5706123" y="1540794"/>
                </a:lnTo>
                <a:lnTo>
                  <a:pt x="5710349" y="1575809"/>
                </a:lnTo>
                <a:lnTo>
                  <a:pt x="5716387" y="1604790"/>
                </a:lnTo>
                <a:lnTo>
                  <a:pt x="5724235" y="1623507"/>
                </a:lnTo>
                <a:lnTo>
                  <a:pt x="5730273" y="1633769"/>
                </a:lnTo>
                <a:lnTo>
                  <a:pt x="5740538" y="1637995"/>
                </a:lnTo>
                <a:lnTo>
                  <a:pt x="5748385" y="1646449"/>
                </a:lnTo>
                <a:lnTo>
                  <a:pt x="5762273" y="1648260"/>
                </a:lnTo>
                <a:lnTo>
                  <a:pt x="5758047" y="1623507"/>
                </a:lnTo>
                <a:lnTo>
                  <a:pt x="5753819" y="1604790"/>
                </a:lnTo>
                <a:lnTo>
                  <a:pt x="5753819" y="1584263"/>
                </a:lnTo>
                <a:lnTo>
                  <a:pt x="5766499" y="1584263"/>
                </a:lnTo>
                <a:lnTo>
                  <a:pt x="5766499" y="1575809"/>
                </a:lnTo>
                <a:lnTo>
                  <a:pt x="5790648" y="1590300"/>
                </a:lnTo>
                <a:lnTo>
                  <a:pt x="5814799" y="1604790"/>
                </a:lnTo>
                <a:lnTo>
                  <a:pt x="5843176" y="1616865"/>
                </a:lnTo>
                <a:lnTo>
                  <a:pt x="5847402" y="1608411"/>
                </a:lnTo>
                <a:lnTo>
                  <a:pt x="5851630" y="1602375"/>
                </a:lnTo>
                <a:lnTo>
                  <a:pt x="5853440" y="1598149"/>
                </a:lnTo>
                <a:lnTo>
                  <a:pt x="5857666" y="1587884"/>
                </a:lnTo>
                <a:lnTo>
                  <a:pt x="5857666" y="1575809"/>
                </a:lnTo>
                <a:lnTo>
                  <a:pt x="5853440" y="1573999"/>
                </a:lnTo>
                <a:lnTo>
                  <a:pt x="5851630" y="1569772"/>
                </a:lnTo>
                <a:lnTo>
                  <a:pt x="5847402" y="1565546"/>
                </a:lnTo>
                <a:lnTo>
                  <a:pt x="5847402" y="1561320"/>
                </a:lnTo>
                <a:lnTo>
                  <a:pt x="5847402" y="1555282"/>
                </a:lnTo>
                <a:lnTo>
                  <a:pt x="5843176" y="1545020"/>
                </a:lnTo>
                <a:lnTo>
                  <a:pt x="5875778" y="1530529"/>
                </a:lnTo>
                <a:lnTo>
                  <a:pt x="5896306" y="1508189"/>
                </a:lnTo>
                <a:lnTo>
                  <a:pt x="5914420" y="1483436"/>
                </a:lnTo>
                <a:lnTo>
                  <a:pt x="5924683" y="1487662"/>
                </a:lnTo>
                <a:lnTo>
                  <a:pt x="5938571" y="1491888"/>
                </a:lnTo>
                <a:lnTo>
                  <a:pt x="5952457" y="1493701"/>
                </a:lnTo>
                <a:lnTo>
                  <a:pt x="5966342" y="1497926"/>
                </a:lnTo>
                <a:lnTo>
                  <a:pt x="5960306" y="1420040"/>
                </a:lnTo>
                <a:lnTo>
                  <a:pt x="5946420" y="1333702"/>
                </a:lnTo>
                <a:lnTo>
                  <a:pt x="6004984" y="1333702"/>
                </a:lnTo>
                <a:lnTo>
                  <a:pt x="6018870" y="1348191"/>
                </a:lnTo>
                <a:lnTo>
                  <a:pt x="6032756" y="1368719"/>
                </a:lnTo>
                <a:lnTo>
                  <a:pt x="6044831" y="1387436"/>
                </a:lnTo>
                <a:lnTo>
                  <a:pt x="6044831" y="1406154"/>
                </a:lnTo>
                <a:lnTo>
                  <a:pt x="6036982" y="1407964"/>
                </a:lnTo>
                <a:lnTo>
                  <a:pt x="6032756" y="1407964"/>
                </a:lnTo>
                <a:lnTo>
                  <a:pt x="6026719" y="1412193"/>
                </a:lnTo>
                <a:lnTo>
                  <a:pt x="6012833" y="1412193"/>
                </a:lnTo>
                <a:lnTo>
                  <a:pt x="6012833" y="1451436"/>
                </a:lnTo>
                <a:lnTo>
                  <a:pt x="6023096" y="1455663"/>
                </a:lnTo>
                <a:lnTo>
                  <a:pt x="6027322" y="1459889"/>
                </a:lnTo>
                <a:lnTo>
                  <a:pt x="6033361" y="1464116"/>
                </a:lnTo>
                <a:lnTo>
                  <a:pt x="6041208" y="1465926"/>
                </a:lnTo>
                <a:lnTo>
                  <a:pt x="6051473" y="1465926"/>
                </a:lnTo>
                <a:lnTo>
                  <a:pt x="6055699" y="1465926"/>
                </a:lnTo>
                <a:lnTo>
                  <a:pt x="6059925" y="1464116"/>
                </a:lnTo>
                <a:lnTo>
                  <a:pt x="6061738" y="1464116"/>
                </a:lnTo>
                <a:lnTo>
                  <a:pt x="6069585" y="1459889"/>
                </a:lnTo>
                <a:lnTo>
                  <a:pt x="6073813" y="1449624"/>
                </a:lnTo>
                <a:lnTo>
                  <a:pt x="6073813" y="1441172"/>
                </a:lnTo>
                <a:lnTo>
                  <a:pt x="6073813" y="1430908"/>
                </a:lnTo>
                <a:lnTo>
                  <a:pt x="6073813" y="1422456"/>
                </a:lnTo>
                <a:lnTo>
                  <a:pt x="6069585" y="1412193"/>
                </a:lnTo>
                <a:lnTo>
                  <a:pt x="6093736" y="1378984"/>
                </a:lnTo>
                <a:lnTo>
                  <a:pt x="6122112" y="1352417"/>
                </a:lnTo>
                <a:lnTo>
                  <a:pt x="6146263" y="1319211"/>
                </a:lnTo>
                <a:lnTo>
                  <a:pt x="6158338" y="1314985"/>
                </a:lnTo>
                <a:lnTo>
                  <a:pt x="6168603" y="1314985"/>
                </a:lnTo>
                <a:lnTo>
                  <a:pt x="6172829" y="1310759"/>
                </a:lnTo>
                <a:lnTo>
                  <a:pt x="6178866" y="1314985"/>
                </a:lnTo>
                <a:lnTo>
                  <a:pt x="6186715" y="1319211"/>
                </a:lnTo>
                <a:lnTo>
                  <a:pt x="6188526" y="1325248"/>
                </a:lnTo>
                <a:lnTo>
                  <a:pt x="6192752" y="1333702"/>
                </a:lnTo>
                <a:lnTo>
                  <a:pt x="6196980" y="1337928"/>
                </a:lnTo>
                <a:lnTo>
                  <a:pt x="6198790" y="1343965"/>
                </a:lnTo>
                <a:lnTo>
                  <a:pt x="6206640" y="1348191"/>
                </a:lnTo>
                <a:lnTo>
                  <a:pt x="6206640" y="1339739"/>
                </a:lnTo>
                <a:lnTo>
                  <a:pt x="6212676" y="1333702"/>
                </a:lnTo>
                <a:lnTo>
                  <a:pt x="6216902" y="1325248"/>
                </a:lnTo>
                <a:lnTo>
                  <a:pt x="6221129" y="1319211"/>
                </a:lnTo>
                <a:lnTo>
                  <a:pt x="6221129" y="1308947"/>
                </a:lnTo>
                <a:lnTo>
                  <a:pt x="6225355" y="1294459"/>
                </a:lnTo>
                <a:lnTo>
                  <a:pt x="6255544" y="1294459"/>
                </a:lnTo>
                <a:lnTo>
                  <a:pt x="6283921" y="1300495"/>
                </a:lnTo>
                <a:lnTo>
                  <a:pt x="6310485" y="1308947"/>
                </a:lnTo>
                <a:lnTo>
                  <a:pt x="6292373" y="1323437"/>
                </a:lnTo>
                <a:lnTo>
                  <a:pt x="6274259" y="1333702"/>
                </a:lnTo>
                <a:lnTo>
                  <a:pt x="6260373" y="1343965"/>
                </a:lnTo>
                <a:lnTo>
                  <a:pt x="6246487" y="1364493"/>
                </a:lnTo>
                <a:lnTo>
                  <a:pt x="6264599" y="1364493"/>
                </a:lnTo>
                <a:lnTo>
                  <a:pt x="6274864" y="1354230"/>
                </a:lnTo>
                <a:lnTo>
                  <a:pt x="6299014" y="1343965"/>
                </a:lnTo>
                <a:lnTo>
                  <a:pt x="6325579" y="1333702"/>
                </a:lnTo>
                <a:lnTo>
                  <a:pt x="6346108" y="1325248"/>
                </a:lnTo>
                <a:lnTo>
                  <a:pt x="6368446" y="1319211"/>
                </a:lnTo>
                <a:lnTo>
                  <a:pt x="6374485" y="1319211"/>
                </a:lnTo>
                <a:lnTo>
                  <a:pt x="6378711" y="1323437"/>
                </a:lnTo>
                <a:lnTo>
                  <a:pt x="6384748" y="1329474"/>
                </a:lnTo>
                <a:lnTo>
                  <a:pt x="6388974" y="1333702"/>
                </a:lnTo>
                <a:lnTo>
                  <a:pt x="6393202" y="1337928"/>
                </a:lnTo>
                <a:lnTo>
                  <a:pt x="6399238" y="1337928"/>
                </a:lnTo>
                <a:lnTo>
                  <a:pt x="6413124" y="1339739"/>
                </a:lnTo>
                <a:lnTo>
                  <a:pt x="6417350" y="1333702"/>
                </a:lnTo>
                <a:lnTo>
                  <a:pt x="6421576" y="1325248"/>
                </a:lnTo>
                <a:lnTo>
                  <a:pt x="6423389" y="1323437"/>
                </a:lnTo>
                <a:lnTo>
                  <a:pt x="6423389" y="1314985"/>
                </a:lnTo>
                <a:lnTo>
                  <a:pt x="6427615" y="1304721"/>
                </a:lnTo>
                <a:lnTo>
                  <a:pt x="6427615" y="1294459"/>
                </a:lnTo>
                <a:lnTo>
                  <a:pt x="6421576" y="1286005"/>
                </a:lnTo>
                <a:lnTo>
                  <a:pt x="6417350" y="1279968"/>
                </a:lnTo>
                <a:lnTo>
                  <a:pt x="6413124" y="1271516"/>
                </a:lnTo>
                <a:lnTo>
                  <a:pt x="6413124" y="1261251"/>
                </a:lnTo>
                <a:lnTo>
                  <a:pt x="6413124" y="1246759"/>
                </a:lnTo>
                <a:lnTo>
                  <a:pt x="6423389" y="1238307"/>
                </a:lnTo>
                <a:lnTo>
                  <a:pt x="6431236" y="1232271"/>
                </a:lnTo>
                <a:lnTo>
                  <a:pt x="6437275" y="1228044"/>
                </a:lnTo>
                <a:lnTo>
                  <a:pt x="6451161" y="1222006"/>
                </a:lnTo>
                <a:lnTo>
                  <a:pt x="6459010" y="1223816"/>
                </a:lnTo>
                <a:lnTo>
                  <a:pt x="6469275" y="1228044"/>
                </a:lnTo>
                <a:lnTo>
                  <a:pt x="6483161" y="1228044"/>
                </a:lnTo>
                <a:lnTo>
                  <a:pt x="6497047" y="1228044"/>
                </a:lnTo>
                <a:lnTo>
                  <a:pt x="6515159" y="1250383"/>
                </a:lnTo>
                <a:lnTo>
                  <a:pt x="6539310" y="1275138"/>
                </a:lnTo>
                <a:lnTo>
                  <a:pt x="6575536" y="1299892"/>
                </a:lnTo>
                <a:lnTo>
                  <a:pt x="6605723" y="1324645"/>
                </a:lnTo>
                <a:lnTo>
                  <a:pt x="6634100" y="1339136"/>
                </a:lnTo>
                <a:lnTo>
                  <a:pt x="6652214" y="1347588"/>
                </a:lnTo>
                <a:lnTo>
                  <a:pt x="6656440" y="1343362"/>
                </a:lnTo>
                <a:lnTo>
                  <a:pt x="6656440" y="1339136"/>
                </a:lnTo>
                <a:lnTo>
                  <a:pt x="6658250" y="1333097"/>
                </a:lnTo>
                <a:lnTo>
                  <a:pt x="6647986" y="1322834"/>
                </a:lnTo>
                <a:lnTo>
                  <a:pt x="6641949" y="1314380"/>
                </a:lnTo>
                <a:lnTo>
                  <a:pt x="6637723" y="1304118"/>
                </a:lnTo>
                <a:lnTo>
                  <a:pt x="6629874" y="1293854"/>
                </a:lnTo>
                <a:lnTo>
                  <a:pt x="6628063" y="1279363"/>
                </a:lnTo>
                <a:lnTo>
                  <a:pt x="6595460" y="1279363"/>
                </a:lnTo>
                <a:lnTo>
                  <a:pt x="6599686" y="1235891"/>
                </a:lnTo>
                <a:lnTo>
                  <a:pt x="6591837" y="1202686"/>
                </a:lnTo>
                <a:lnTo>
                  <a:pt x="6587611" y="1173704"/>
                </a:lnTo>
                <a:lnTo>
                  <a:pt x="6581572" y="1134460"/>
                </a:lnTo>
                <a:lnTo>
                  <a:pt x="6602102" y="1119972"/>
                </a:lnTo>
                <a:lnTo>
                  <a:pt x="6615988" y="1101253"/>
                </a:lnTo>
                <a:lnTo>
                  <a:pt x="6623837" y="1080726"/>
                </a:lnTo>
                <a:lnTo>
                  <a:pt x="6629874" y="1054159"/>
                </a:lnTo>
                <a:lnTo>
                  <a:pt x="6637723" y="1033632"/>
                </a:lnTo>
                <a:lnTo>
                  <a:pt x="6647986" y="1011294"/>
                </a:lnTo>
                <a:lnTo>
                  <a:pt x="6661874" y="994992"/>
                </a:lnTo>
                <a:lnTo>
                  <a:pt x="6679986" y="982917"/>
                </a:lnTo>
                <a:lnTo>
                  <a:pt x="6712588" y="981104"/>
                </a:lnTo>
                <a:lnTo>
                  <a:pt x="6751230" y="982917"/>
                </a:lnTo>
                <a:lnTo>
                  <a:pt x="6761493" y="1001632"/>
                </a:lnTo>
                <a:lnTo>
                  <a:pt x="6775379" y="1016123"/>
                </a:lnTo>
                <a:lnTo>
                  <a:pt x="6771153" y="1045104"/>
                </a:lnTo>
                <a:lnTo>
                  <a:pt x="6765116" y="1074084"/>
                </a:lnTo>
                <a:lnTo>
                  <a:pt x="6757267" y="1098838"/>
                </a:lnTo>
                <a:lnTo>
                  <a:pt x="6755456" y="1121179"/>
                </a:lnTo>
                <a:lnTo>
                  <a:pt x="6751230" y="1135668"/>
                </a:lnTo>
                <a:lnTo>
                  <a:pt x="6757267" y="1154385"/>
                </a:lnTo>
                <a:lnTo>
                  <a:pt x="6769342" y="1179137"/>
                </a:lnTo>
                <a:lnTo>
                  <a:pt x="6775379" y="1208120"/>
                </a:lnTo>
                <a:lnTo>
                  <a:pt x="6781417" y="1228648"/>
                </a:lnTo>
                <a:lnTo>
                  <a:pt x="6781417" y="1253401"/>
                </a:lnTo>
                <a:lnTo>
                  <a:pt x="6775379" y="1275742"/>
                </a:lnTo>
                <a:lnTo>
                  <a:pt x="6769342" y="1294459"/>
                </a:lnTo>
                <a:lnTo>
                  <a:pt x="6769342" y="1308947"/>
                </a:lnTo>
                <a:lnTo>
                  <a:pt x="6771153" y="1319211"/>
                </a:lnTo>
                <a:lnTo>
                  <a:pt x="6775379" y="1325248"/>
                </a:lnTo>
                <a:lnTo>
                  <a:pt x="6781417" y="1333702"/>
                </a:lnTo>
                <a:lnTo>
                  <a:pt x="6789267" y="1339739"/>
                </a:lnTo>
                <a:lnTo>
                  <a:pt x="6793493" y="1351815"/>
                </a:lnTo>
                <a:lnTo>
                  <a:pt x="6799529" y="1363890"/>
                </a:lnTo>
                <a:lnTo>
                  <a:pt x="6789267" y="1386229"/>
                </a:lnTo>
                <a:lnTo>
                  <a:pt x="6781417" y="1410985"/>
                </a:lnTo>
                <a:lnTo>
                  <a:pt x="6781417" y="1444191"/>
                </a:lnTo>
                <a:lnTo>
                  <a:pt x="6771153" y="1450228"/>
                </a:lnTo>
                <a:lnTo>
                  <a:pt x="6765116" y="1458682"/>
                </a:lnTo>
                <a:lnTo>
                  <a:pt x="6754853" y="1462908"/>
                </a:lnTo>
                <a:lnTo>
                  <a:pt x="6742778" y="1468945"/>
                </a:lnTo>
                <a:lnTo>
                  <a:pt x="6728890" y="1473173"/>
                </a:lnTo>
                <a:lnTo>
                  <a:pt x="6728890" y="1484041"/>
                </a:lnTo>
                <a:lnTo>
                  <a:pt x="6769342" y="1484041"/>
                </a:lnTo>
                <a:lnTo>
                  <a:pt x="6771153" y="1479815"/>
                </a:lnTo>
                <a:lnTo>
                  <a:pt x="6775379" y="1478003"/>
                </a:lnTo>
                <a:lnTo>
                  <a:pt x="6781417" y="1473776"/>
                </a:lnTo>
                <a:lnTo>
                  <a:pt x="6795303" y="1449021"/>
                </a:lnTo>
                <a:lnTo>
                  <a:pt x="6809191" y="1420040"/>
                </a:lnTo>
                <a:lnTo>
                  <a:pt x="6821267" y="1397701"/>
                </a:lnTo>
                <a:lnTo>
                  <a:pt x="6827303" y="1362682"/>
                </a:lnTo>
                <a:lnTo>
                  <a:pt x="6821267" y="1329474"/>
                </a:lnTo>
                <a:lnTo>
                  <a:pt x="6817039" y="1296269"/>
                </a:lnTo>
                <a:lnTo>
                  <a:pt x="6812812" y="1267290"/>
                </a:lnTo>
                <a:lnTo>
                  <a:pt x="6851454" y="1267290"/>
                </a:lnTo>
                <a:lnTo>
                  <a:pt x="6887680" y="1267290"/>
                </a:lnTo>
                <a:lnTo>
                  <a:pt x="6922093" y="1279363"/>
                </a:lnTo>
                <a:lnTo>
                  <a:pt x="6922093" y="1267290"/>
                </a:lnTo>
                <a:lnTo>
                  <a:pt x="6887680" y="1252799"/>
                </a:lnTo>
                <a:lnTo>
                  <a:pt x="6845415" y="1236497"/>
                </a:lnTo>
                <a:lnTo>
                  <a:pt x="6806776" y="1222006"/>
                </a:lnTo>
                <a:lnTo>
                  <a:pt x="6798927" y="1185177"/>
                </a:lnTo>
                <a:lnTo>
                  <a:pt x="6788664" y="1160423"/>
                </a:lnTo>
                <a:lnTo>
                  <a:pt x="6778399" y="1139896"/>
                </a:lnTo>
                <a:lnTo>
                  <a:pt x="6768134" y="1110915"/>
                </a:lnTo>
                <a:lnTo>
                  <a:pt x="6812812" y="1069858"/>
                </a:lnTo>
                <a:lnTo>
                  <a:pt x="6812812" y="1002237"/>
                </a:lnTo>
                <a:lnTo>
                  <a:pt x="6820662" y="1002237"/>
                </a:lnTo>
                <a:lnTo>
                  <a:pt x="6826698" y="1002237"/>
                </a:lnTo>
                <a:lnTo>
                  <a:pt x="6830926" y="1002237"/>
                </a:lnTo>
                <a:lnTo>
                  <a:pt x="6830926" y="1003445"/>
                </a:lnTo>
                <a:lnTo>
                  <a:pt x="6836963" y="1007671"/>
                </a:lnTo>
                <a:lnTo>
                  <a:pt x="6844812" y="1028198"/>
                </a:lnTo>
                <a:lnTo>
                  <a:pt x="6850849" y="1050538"/>
                </a:lnTo>
                <a:lnTo>
                  <a:pt x="6864737" y="1066840"/>
                </a:lnTo>
                <a:lnTo>
                  <a:pt x="6891301" y="1052349"/>
                </a:lnTo>
                <a:lnTo>
                  <a:pt x="6921491" y="1046310"/>
                </a:lnTo>
                <a:lnTo>
                  <a:pt x="6961941" y="1046310"/>
                </a:lnTo>
                <a:lnTo>
                  <a:pt x="6982470" y="1075292"/>
                </a:lnTo>
                <a:lnTo>
                  <a:pt x="7015073" y="1104271"/>
                </a:lnTo>
                <a:lnTo>
                  <a:pt x="7045260" y="1124800"/>
                </a:lnTo>
                <a:lnTo>
                  <a:pt x="7045260" y="1108499"/>
                </a:lnTo>
                <a:lnTo>
                  <a:pt x="7021110" y="1081934"/>
                </a:lnTo>
                <a:lnTo>
                  <a:pt x="7002998" y="1051141"/>
                </a:lnTo>
                <a:lnTo>
                  <a:pt x="6992733" y="1010086"/>
                </a:lnTo>
                <a:lnTo>
                  <a:pt x="6982470" y="970842"/>
                </a:lnTo>
                <a:lnTo>
                  <a:pt x="6974621" y="927371"/>
                </a:lnTo>
                <a:lnTo>
                  <a:pt x="7021110" y="912880"/>
                </a:lnTo>
                <a:lnTo>
                  <a:pt x="7071827" y="902616"/>
                </a:lnTo>
                <a:lnTo>
                  <a:pt x="7085712" y="935823"/>
                </a:lnTo>
                <a:lnTo>
                  <a:pt x="7091749" y="935823"/>
                </a:lnTo>
                <a:lnTo>
                  <a:pt x="7099598" y="902616"/>
                </a:lnTo>
                <a:lnTo>
                  <a:pt x="7105637" y="867597"/>
                </a:lnTo>
                <a:lnTo>
                  <a:pt x="7115900" y="830768"/>
                </a:lnTo>
                <a:lnTo>
                  <a:pt x="7148503" y="812052"/>
                </a:lnTo>
                <a:lnTo>
                  <a:pt x="7172653" y="791524"/>
                </a:lnTo>
                <a:lnTo>
                  <a:pt x="7201030" y="769186"/>
                </a:lnTo>
                <a:lnTo>
                  <a:pt x="7229407" y="757111"/>
                </a:lnTo>
                <a:lnTo>
                  <a:pt x="7262010" y="745035"/>
                </a:lnTo>
                <a:lnTo>
                  <a:pt x="7304272" y="745035"/>
                </a:lnTo>
                <a:lnTo>
                  <a:pt x="7308499" y="730545"/>
                </a:lnTo>
                <a:lnTo>
                  <a:pt x="7314537" y="720282"/>
                </a:lnTo>
                <a:lnTo>
                  <a:pt x="7318763" y="710017"/>
                </a:lnTo>
                <a:lnTo>
                  <a:pt x="7324800" y="699754"/>
                </a:lnTo>
                <a:lnTo>
                  <a:pt x="7347140" y="699754"/>
                </a:lnTo>
                <a:lnTo>
                  <a:pt x="7375517" y="699754"/>
                </a:lnTo>
                <a:lnTo>
                  <a:pt x="7403894" y="699754"/>
                </a:lnTo>
                <a:lnTo>
                  <a:pt x="7424421" y="699754"/>
                </a:lnTo>
                <a:lnTo>
                  <a:pt x="7434684" y="699754"/>
                </a:lnTo>
                <a:lnTo>
                  <a:pt x="7448570" y="687679"/>
                </a:lnTo>
                <a:lnTo>
                  <a:pt x="7462458" y="677414"/>
                </a:lnTo>
                <a:lnTo>
                  <a:pt x="7476344" y="662924"/>
                </a:lnTo>
                <a:lnTo>
                  <a:pt x="7488419" y="652661"/>
                </a:lnTo>
                <a:lnTo>
                  <a:pt x="7498684" y="656887"/>
                </a:lnTo>
                <a:lnTo>
                  <a:pt x="7504720" y="656887"/>
                </a:lnTo>
                <a:lnTo>
                  <a:pt x="7516796" y="658698"/>
                </a:lnTo>
                <a:lnTo>
                  <a:pt x="7527059" y="658698"/>
                </a:lnTo>
                <a:lnTo>
                  <a:pt x="7527059" y="619453"/>
                </a:lnTo>
                <a:lnTo>
                  <a:pt x="7557248" y="604964"/>
                </a:lnTo>
                <a:lnTo>
                  <a:pt x="7583812" y="590474"/>
                </a:lnTo>
                <a:lnTo>
                  <a:pt x="7607963" y="571757"/>
                </a:lnTo>
                <a:lnTo>
                  <a:pt x="7628490" y="551229"/>
                </a:lnTo>
                <a:close/>
                <a:moveTo>
                  <a:pt x="1875891" y="498704"/>
                </a:moveTo>
                <a:lnTo>
                  <a:pt x="1912720" y="508968"/>
                </a:lnTo>
                <a:lnTo>
                  <a:pt x="1936870" y="527685"/>
                </a:lnTo>
                <a:lnTo>
                  <a:pt x="1957398" y="543987"/>
                </a:lnTo>
                <a:lnTo>
                  <a:pt x="1979738" y="566325"/>
                </a:lnTo>
                <a:lnTo>
                  <a:pt x="2000266" y="582626"/>
                </a:lnTo>
                <a:lnTo>
                  <a:pt x="2000266" y="576589"/>
                </a:lnTo>
                <a:lnTo>
                  <a:pt x="2012341" y="576589"/>
                </a:lnTo>
                <a:lnTo>
                  <a:pt x="2012341" y="582626"/>
                </a:lnTo>
                <a:lnTo>
                  <a:pt x="2014151" y="591078"/>
                </a:lnTo>
                <a:lnTo>
                  <a:pt x="2022000" y="601343"/>
                </a:lnTo>
                <a:lnTo>
                  <a:pt x="2026227" y="615834"/>
                </a:lnTo>
                <a:lnTo>
                  <a:pt x="2011738" y="615834"/>
                </a:lnTo>
                <a:lnTo>
                  <a:pt x="2003889" y="615834"/>
                </a:lnTo>
                <a:lnTo>
                  <a:pt x="2003889" y="620060"/>
                </a:lnTo>
                <a:lnTo>
                  <a:pt x="1999663" y="620060"/>
                </a:lnTo>
                <a:lnTo>
                  <a:pt x="1993624" y="620060"/>
                </a:lnTo>
                <a:lnTo>
                  <a:pt x="1985775" y="624286"/>
                </a:lnTo>
                <a:lnTo>
                  <a:pt x="1957398" y="601946"/>
                </a:lnTo>
                <a:lnTo>
                  <a:pt x="1929023" y="591683"/>
                </a:lnTo>
                <a:lnTo>
                  <a:pt x="1894608" y="583231"/>
                </a:lnTo>
                <a:lnTo>
                  <a:pt x="1862005" y="566929"/>
                </a:lnTo>
                <a:lnTo>
                  <a:pt x="1874080" y="556665"/>
                </a:lnTo>
                <a:lnTo>
                  <a:pt x="1875891" y="544589"/>
                </a:lnTo>
                <a:lnTo>
                  <a:pt x="1874080" y="534327"/>
                </a:lnTo>
                <a:lnTo>
                  <a:pt x="1874080" y="519231"/>
                </a:lnTo>
                <a:close/>
                <a:moveTo>
                  <a:pt x="4341650" y="484215"/>
                </a:moveTo>
                <a:lnTo>
                  <a:pt x="4349498" y="484215"/>
                </a:lnTo>
                <a:lnTo>
                  <a:pt x="4355535" y="486025"/>
                </a:lnTo>
                <a:lnTo>
                  <a:pt x="4359762" y="490251"/>
                </a:lnTo>
                <a:lnTo>
                  <a:pt x="4363988" y="494477"/>
                </a:lnTo>
                <a:lnTo>
                  <a:pt x="4365800" y="498704"/>
                </a:lnTo>
                <a:lnTo>
                  <a:pt x="4365800" y="501119"/>
                </a:lnTo>
                <a:lnTo>
                  <a:pt x="4365800" y="505345"/>
                </a:lnTo>
                <a:lnTo>
                  <a:pt x="4370026" y="513797"/>
                </a:lnTo>
                <a:lnTo>
                  <a:pt x="4355535" y="513797"/>
                </a:lnTo>
                <a:lnTo>
                  <a:pt x="4349498" y="515610"/>
                </a:lnTo>
                <a:lnTo>
                  <a:pt x="4341650" y="515610"/>
                </a:lnTo>
                <a:lnTo>
                  <a:pt x="4335612" y="519836"/>
                </a:lnTo>
                <a:lnTo>
                  <a:pt x="4323536" y="519836"/>
                </a:lnTo>
                <a:lnTo>
                  <a:pt x="4323536" y="513797"/>
                </a:lnTo>
                <a:lnTo>
                  <a:pt x="4317500" y="513797"/>
                </a:lnTo>
                <a:lnTo>
                  <a:pt x="4317500" y="487233"/>
                </a:lnTo>
                <a:lnTo>
                  <a:pt x="4327764" y="487233"/>
                </a:lnTo>
                <a:lnTo>
                  <a:pt x="4338027" y="485420"/>
                </a:lnTo>
                <a:lnTo>
                  <a:pt x="4341650" y="485420"/>
                </a:lnTo>
                <a:close/>
                <a:moveTo>
                  <a:pt x="1985775" y="466101"/>
                </a:moveTo>
                <a:lnTo>
                  <a:pt x="2018378" y="466101"/>
                </a:lnTo>
                <a:lnTo>
                  <a:pt x="2018378" y="472139"/>
                </a:lnTo>
                <a:lnTo>
                  <a:pt x="2012341" y="472139"/>
                </a:lnTo>
                <a:lnTo>
                  <a:pt x="2004491" y="472139"/>
                </a:lnTo>
                <a:lnTo>
                  <a:pt x="2000266" y="476365"/>
                </a:lnTo>
                <a:lnTo>
                  <a:pt x="1998455" y="476365"/>
                </a:lnTo>
                <a:lnTo>
                  <a:pt x="1994229" y="476365"/>
                </a:lnTo>
                <a:lnTo>
                  <a:pt x="1990003" y="472139"/>
                </a:lnTo>
                <a:close/>
                <a:moveTo>
                  <a:pt x="5344471" y="414781"/>
                </a:moveTo>
                <a:lnTo>
                  <a:pt x="5368622" y="414781"/>
                </a:lnTo>
                <a:lnTo>
                  <a:pt x="5376471" y="443763"/>
                </a:lnTo>
                <a:lnTo>
                  <a:pt x="5382507" y="462478"/>
                </a:lnTo>
                <a:lnTo>
                  <a:pt x="5396998" y="470932"/>
                </a:lnTo>
                <a:lnTo>
                  <a:pt x="5421149" y="481194"/>
                </a:lnTo>
                <a:lnTo>
                  <a:pt x="5410884" y="524062"/>
                </a:lnTo>
                <a:lnTo>
                  <a:pt x="5396395" y="566929"/>
                </a:lnTo>
                <a:lnTo>
                  <a:pt x="5375866" y="597720"/>
                </a:lnTo>
                <a:lnTo>
                  <a:pt x="5375866" y="558475"/>
                </a:lnTo>
                <a:lnTo>
                  <a:pt x="5329377" y="558475"/>
                </a:lnTo>
                <a:lnTo>
                  <a:pt x="5333603" y="513194"/>
                </a:lnTo>
                <a:lnTo>
                  <a:pt x="5337829" y="470327"/>
                </a:lnTo>
                <a:close/>
                <a:moveTo>
                  <a:pt x="7582001" y="322407"/>
                </a:moveTo>
                <a:lnTo>
                  <a:pt x="7583209" y="322407"/>
                </a:lnTo>
                <a:lnTo>
                  <a:pt x="7591058" y="322407"/>
                </a:lnTo>
                <a:lnTo>
                  <a:pt x="7591058" y="330859"/>
                </a:lnTo>
                <a:lnTo>
                  <a:pt x="7592869" y="341123"/>
                </a:lnTo>
                <a:lnTo>
                  <a:pt x="7597097" y="345349"/>
                </a:lnTo>
                <a:lnTo>
                  <a:pt x="7601323" y="351386"/>
                </a:lnTo>
                <a:lnTo>
                  <a:pt x="7605549" y="355614"/>
                </a:lnTo>
                <a:lnTo>
                  <a:pt x="7611586" y="361651"/>
                </a:lnTo>
                <a:lnTo>
                  <a:pt x="7619435" y="355614"/>
                </a:lnTo>
                <a:lnTo>
                  <a:pt x="7621246" y="347160"/>
                </a:lnTo>
                <a:lnTo>
                  <a:pt x="7625472" y="345349"/>
                </a:lnTo>
                <a:lnTo>
                  <a:pt x="7633321" y="345349"/>
                </a:lnTo>
                <a:lnTo>
                  <a:pt x="7643586" y="341123"/>
                </a:lnTo>
                <a:lnTo>
                  <a:pt x="7649622" y="361651"/>
                </a:lnTo>
                <a:lnTo>
                  <a:pt x="7661698" y="376142"/>
                </a:lnTo>
                <a:lnTo>
                  <a:pt x="7671962" y="390630"/>
                </a:lnTo>
                <a:lnTo>
                  <a:pt x="7677999" y="409347"/>
                </a:lnTo>
                <a:lnTo>
                  <a:pt x="7682225" y="434103"/>
                </a:lnTo>
                <a:lnTo>
                  <a:pt x="7682225" y="438329"/>
                </a:lnTo>
                <a:lnTo>
                  <a:pt x="7677999" y="442555"/>
                </a:lnTo>
                <a:lnTo>
                  <a:pt x="7677999" y="444366"/>
                </a:lnTo>
                <a:lnTo>
                  <a:pt x="7677999" y="448592"/>
                </a:lnTo>
                <a:lnTo>
                  <a:pt x="7677999" y="452818"/>
                </a:lnTo>
                <a:lnTo>
                  <a:pt x="7676189" y="458856"/>
                </a:lnTo>
                <a:lnTo>
                  <a:pt x="7653848" y="473347"/>
                </a:lnTo>
                <a:lnTo>
                  <a:pt x="7621246" y="487836"/>
                </a:lnTo>
                <a:lnTo>
                  <a:pt x="7582606" y="496288"/>
                </a:lnTo>
                <a:lnTo>
                  <a:pt x="7543965" y="502327"/>
                </a:lnTo>
                <a:lnTo>
                  <a:pt x="7511362" y="506553"/>
                </a:lnTo>
                <a:lnTo>
                  <a:pt x="7515588" y="487836"/>
                </a:lnTo>
                <a:lnTo>
                  <a:pt x="7519814" y="481799"/>
                </a:lnTo>
                <a:lnTo>
                  <a:pt x="7524040" y="473347"/>
                </a:lnTo>
                <a:lnTo>
                  <a:pt x="7525853" y="471535"/>
                </a:lnTo>
                <a:lnTo>
                  <a:pt x="7530079" y="471535"/>
                </a:lnTo>
                <a:lnTo>
                  <a:pt x="7537928" y="467309"/>
                </a:lnTo>
                <a:lnTo>
                  <a:pt x="7539739" y="467309"/>
                </a:lnTo>
                <a:lnTo>
                  <a:pt x="7543965" y="463082"/>
                </a:lnTo>
                <a:lnTo>
                  <a:pt x="7551814" y="458856"/>
                </a:lnTo>
                <a:lnTo>
                  <a:pt x="7562079" y="429875"/>
                </a:lnTo>
                <a:lnTo>
                  <a:pt x="7562079" y="400895"/>
                </a:lnTo>
                <a:lnTo>
                  <a:pt x="7557853" y="374329"/>
                </a:lnTo>
                <a:lnTo>
                  <a:pt x="7563889" y="351991"/>
                </a:lnTo>
                <a:lnTo>
                  <a:pt x="7582001" y="331464"/>
                </a:lnTo>
                <a:close/>
                <a:moveTo>
                  <a:pt x="2138526" y="307916"/>
                </a:moveTo>
                <a:lnTo>
                  <a:pt x="2142752" y="307916"/>
                </a:lnTo>
                <a:lnTo>
                  <a:pt x="2149998" y="307916"/>
                </a:lnTo>
                <a:lnTo>
                  <a:pt x="2188638" y="350783"/>
                </a:lnTo>
                <a:lnTo>
                  <a:pt x="2237542" y="383386"/>
                </a:lnTo>
                <a:lnTo>
                  <a:pt x="2298522" y="408140"/>
                </a:lnTo>
                <a:lnTo>
                  <a:pt x="2302747" y="443158"/>
                </a:lnTo>
                <a:lnTo>
                  <a:pt x="2313012" y="469724"/>
                </a:lnTo>
                <a:lnTo>
                  <a:pt x="2323277" y="484215"/>
                </a:lnTo>
                <a:lnTo>
                  <a:pt x="2337766" y="498704"/>
                </a:lnTo>
                <a:lnTo>
                  <a:pt x="2352256" y="519231"/>
                </a:lnTo>
                <a:lnTo>
                  <a:pt x="2328106" y="523459"/>
                </a:lnTo>
                <a:lnTo>
                  <a:pt x="2303955" y="527685"/>
                </a:lnTo>
                <a:lnTo>
                  <a:pt x="2281617" y="537948"/>
                </a:lnTo>
                <a:lnTo>
                  <a:pt x="2267126" y="552439"/>
                </a:lnTo>
                <a:lnTo>
                  <a:pt x="2265316" y="558475"/>
                </a:lnTo>
                <a:lnTo>
                  <a:pt x="2261090" y="566929"/>
                </a:lnTo>
                <a:lnTo>
                  <a:pt x="2256864" y="572966"/>
                </a:lnTo>
                <a:lnTo>
                  <a:pt x="2252636" y="577192"/>
                </a:lnTo>
                <a:lnTo>
                  <a:pt x="2246599" y="583231"/>
                </a:lnTo>
                <a:lnTo>
                  <a:pt x="2224259" y="587457"/>
                </a:lnTo>
                <a:lnTo>
                  <a:pt x="2194072" y="591683"/>
                </a:lnTo>
                <a:lnTo>
                  <a:pt x="2157243" y="587457"/>
                </a:lnTo>
                <a:lnTo>
                  <a:pt x="2128866" y="583231"/>
                </a:lnTo>
                <a:lnTo>
                  <a:pt x="2122829" y="562701"/>
                </a:lnTo>
                <a:lnTo>
                  <a:pt x="2118601" y="548213"/>
                </a:lnTo>
                <a:lnTo>
                  <a:pt x="2114375" y="537948"/>
                </a:lnTo>
                <a:lnTo>
                  <a:pt x="2104112" y="519231"/>
                </a:lnTo>
                <a:lnTo>
                  <a:pt x="2150601" y="504742"/>
                </a:lnTo>
                <a:lnTo>
                  <a:pt x="2150601" y="498704"/>
                </a:lnTo>
                <a:lnTo>
                  <a:pt x="2113772" y="494477"/>
                </a:lnTo>
                <a:lnTo>
                  <a:pt x="2089622" y="486025"/>
                </a:lnTo>
                <a:lnTo>
                  <a:pt x="2071509" y="471535"/>
                </a:lnTo>
                <a:lnTo>
                  <a:pt x="2069697" y="461272"/>
                </a:lnTo>
                <a:lnTo>
                  <a:pt x="2061850" y="451007"/>
                </a:lnTo>
                <a:lnTo>
                  <a:pt x="2057622" y="440742"/>
                </a:lnTo>
                <a:lnTo>
                  <a:pt x="2057622" y="428669"/>
                </a:lnTo>
                <a:lnTo>
                  <a:pt x="2057622" y="422630"/>
                </a:lnTo>
                <a:lnTo>
                  <a:pt x="2057622" y="414178"/>
                </a:lnTo>
                <a:lnTo>
                  <a:pt x="2061850" y="414178"/>
                </a:lnTo>
                <a:lnTo>
                  <a:pt x="2066076" y="412366"/>
                </a:lnTo>
                <a:lnTo>
                  <a:pt x="2070302" y="412366"/>
                </a:lnTo>
                <a:lnTo>
                  <a:pt x="2072113" y="412366"/>
                </a:lnTo>
                <a:lnTo>
                  <a:pt x="2079962" y="408140"/>
                </a:lnTo>
                <a:lnTo>
                  <a:pt x="2082980" y="398480"/>
                </a:lnTo>
                <a:lnTo>
                  <a:pt x="2082980" y="386404"/>
                </a:lnTo>
                <a:lnTo>
                  <a:pt x="2082980" y="380368"/>
                </a:lnTo>
                <a:lnTo>
                  <a:pt x="2084791" y="376142"/>
                </a:lnTo>
                <a:lnTo>
                  <a:pt x="2089019" y="370103"/>
                </a:lnTo>
                <a:lnTo>
                  <a:pt x="2093245" y="370103"/>
                </a:lnTo>
                <a:lnTo>
                  <a:pt x="2097471" y="365877"/>
                </a:lnTo>
                <a:lnTo>
                  <a:pt x="2099282" y="365877"/>
                </a:lnTo>
                <a:lnTo>
                  <a:pt x="2103508" y="365877"/>
                </a:lnTo>
                <a:lnTo>
                  <a:pt x="2109546" y="361651"/>
                </a:lnTo>
                <a:lnTo>
                  <a:pt x="2113772" y="347160"/>
                </a:lnTo>
                <a:lnTo>
                  <a:pt x="2117999" y="336897"/>
                </a:lnTo>
                <a:lnTo>
                  <a:pt x="2122224" y="326633"/>
                </a:lnTo>
                <a:lnTo>
                  <a:pt x="2128263" y="316370"/>
                </a:lnTo>
                <a:lnTo>
                  <a:pt x="2132489" y="312142"/>
                </a:lnTo>
                <a:lnTo>
                  <a:pt x="2136715" y="312142"/>
                </a:lnTo>
                <a:close/>
                <a:moveTo>
                  <a:pt x="4240220" y="268671"/>
                </a:moveTo>
                <a:lnTo>
                  <a:pt x="4250484" y="272899"/>
                </a:lnTo>
                <a:lnTo>
                  <a:pt x="4260746" y="274710"/>
                </a:lnTo>
                <a:lnTo>
                  <a:pt x="4266785" y="278936"/>
                </a:lnTo>
                <a:lnTo>
                  <a:pt x="4278858" y="283162"/>
                </a:lnTo>
                <a:lnTo>
                  <a:pt x="4278858" y="293427"/>
                </a:lnTo>
                <a:lnTo>
                  <a:pt x="4280671" y="301879"/>
                </a:lnTo>
                <a:lnTo>
                  <a:pt x="4280671" y="307916"/>
                </a:lnTo>
                <a:lnTo>
                  <a:pt x="4284896" y="316370"/>
                </a:lnTo>
                <a:lnTo>
                  <a:pt x="4260746" y="316370"/>
                </a:lnTo>
                <a:lnTo>
                  <a:pt x="4256519" y="307916"/>
                </a:lnTo>
                <a:lnTo>
                  <a:pt x="4252295" y="301879"/>
                </a:lnTo>
                <a:lnTo>
                  <a:pt x="4246256" y="293427"/>
                </a:lnTo>
                <a:lnTo>
                  <a:pt x="4242029" y="289201"/>
                </a:lnTo>
                <a:lnTo>
                  <a:pt x="4242029" y="278936"/>
                </a:lnTo>
                <a:close/>
                <a:moveTo>
                  <a:pt x="5226738" y="221580"/>
                </a:moveTo>
                <a:lnTo>
                  <a:pt x="5238813" y="240295"/>
                </a:lnTo>
                <a:lnTo>
                  <a:pt x="5249078" y="275313"/>
                </a:lnTo>
                <a:lnTo>
                  <a:pt x="5263567" y="307916"/>
                </a:lnTo>
                <a:lnTo>
                  <a:pt x="5281681" y="340519"/>
                </a:lnTo>
                <a:lnTo>
                  <a:pt x="5291943" y="355009"/>
                </a:lnTo>
                <a:lnTo>
                  <a:pt x="5297982" y="346557"/>
                </a:lnTo>
                <a:lnTo>
                  <a:pt x="5302208" y="344747"/>
                </a:lnTo>
                <a:lnTo>
                  <a:pt x="5310057" y="344747"/>
                </a:lnTo>
                <a:lnTo>
                  <a:pt x="5316094" y="340519"/>
                </a:lnTo>
                <a:lnTo>
                  <a:pt x="5330585" y="340519"/>
                </a:lnTo>
                <a:lnTo>
                  <a:pt x="5330585" y="346557"/>
                </a:lnTo>
                <a:lnTo>
                  <a:pt x="5338434" y="346557"/>
                </a:lnTo>
                <a:lnTo>
                  <a:pt x="5338434" y="368895"/>
                </a:lnTo>
                <a:lnTo>
                  <a:pt x="5283491" y="374934"/>
                </a:lnTo>
                <a:lnTo>
                  <a:pt x="5277455" y="432290"/>
                </a:lnTo>
                <a:lnTo>
                  <a:pt x="5259341" y="479384"/>
                </a:lnTo>
                <a:lnTo>
                  <a:pt x="5244852" y="526477"/>
                </a:lnTo>
                <a:lnTo>
                  <a:pt x="5238813" y="565722"/>
                </a:lnTo>
                <a:lnTo>
                  <a:pt x="5234587" y="604966"/>
                </a:lnTo>
                <a:lnTo>
                  <a:pt x="5234587" y="637569"/>
                </a:lnTo>
                <a:lnTo>
                  <a:pt x="5226738" y="668361"/>
                </a:lnTo>
                <a:lnTo>
                  <a:pt x="5220701" y="668361"/>
                </a:lnTo>
                <a:lnTo>
                  <a:pt x="5220701" y="662322"/>
                </a:lnTo>
                <a:lnTo>
                  <a:pt x="5210436" y="647832"/>
                </a:lnTo>
                <a:lnTo>
                  <a:pt x="5192324" y="629117"/>
                </a:lnTo>
                <a:lnTo>
                  <a:pt x="5171797" y="604361"/>
                </a:lnTo>
                <a:lnTo>
                  <a:pt x="5153683" y="579608"/>
                </a:lnTo>
                <a:lnTo>
                  <a:pt x="5139194" y="554854"/>
                </a:lnTo>
                <a:lnTo>
                  <a:pt x="5131345" y="532514"/>
                </a:lnTo>
                <a:lnTo>
                  <a:pt x="5135571" y="518025"/>
                </a:lnTo>
                <a:lnTo>
                  <a:pt x="5143420" y="513797"/>
                </a:lnTo>
                <a:lnTo>
                  <a:pt x="5149457" y="513797"/>
                </a:lnTo>
                <a:lnTo>
                  <a:pt x="5153683" y="513797"/>
                </a:lnTo>
                <a:lnTo>
                  <a:pt x="5157909" y="513797"/>
                </a:lnTo>
                <a:lnTo>
                  <a:pt x="5159721" y="513797"/>
                </a:lnTo>
                <a:lnTo>
                  <a:pt x="5163948" y="513797"/>
                </a:lnTo>
                <a:lnTo>
                  <a:pt x="5168174" y="513194"/>
                </a:lnTo>
                <a:lnTo>
                  <a:pt x="5174212" y="504742"/>
                </a:lnTo>
                <a:lnTo>
                  <a:pt x="5168174" y="504742"/>
                </a:lnTo>
                <a:lnTo>
                  <a:pt x="5168174" y="498704"/>
                </a:lnTo>
                <a:lnTo>
                  <a:pt x="5135571" y="494477"/>
                </a:lnTo>
                <a:lnTo>
                  <a:pt x="5117459" y="484215"/>
                </a:lnTo>
                <a:lnTo>
                  <a:pt x="5102968" y="465498"/>
                </a:lnTo>
                <a:lnTo>
                  <a:pt x="5117459" y="461272"/>
                </a:lnTo>
                <a:lnTo>
                  <a:pt x="5129532" y="457044"/>
                </a:lnTo>
                <a:lnTo>
                  <a:pt x="5135571" y="455233"/>
                </a:lnTo>
                <a:lnTo>
                  <a:pt x="5143420" y="451007"/>
                </a:lnTo>
                <a:lnTo>
                  <a:pt x="5149457" y="446781"/>
                </a:lnTo>
                <a:lnTo>
                  <a:pt x="5157306" y="440742"/>
                </a:lnTo>
                <a:lnTo>
                  <a:pt x="5157306" y="432290"/>
                </a:lnTo>
                <a:lnTo>
                  <a:pt x="5128929" y="432290"/>
                </a:lnTo>
                <a:lnTo>
                  <a:pt x="5121080" y="436516"/>
                </a:lnTo>
                <a:lnTo>
                  <a:pt x="5115043" y="436516"/>
                </a:lnTo>
                <a:lnTo>
                  <a:pt x="5107194" y="440742"/>
                </a:lnTo>
                <a:lnTo>
                  <a:pt x="5096931" y="440742"/>
                </a:lnTo>
                <a:lnTo>
                  <a:pt x="5078817" y="408140"/>
                </a:lnTo>
                <a:lnTo>
                  <a:pt x="5058290" y="375537"/>
                </a:lnTo>
                <a:lnTo>
                  <a:pt x="5060100" y="365274"/>
                </a:lnTo>
                <a:lnTo>
                  <a:pt x="5060100" y="359235"/>
                </a:lnTo>
                <a:lnTo>
                  <a:pt x="5064326" y="355009"/>
                </a:lnTo>
                <a:lnTo>
                  <a:pt x="5068554" y="346557"/>
                </a:lnTo>
                <a:lnTo>
                  <a:pt x="5068554" y="340519"/>
                </a:lnTo>
                <a:lnTo>
                  <a:pt x="5072781" y="330256"/>
                </a:lnTo>
                <a:lnTo>
                  <a:pt x="5064931" y="330256"/>
                </a:lnTo>
                <a:lnTo>
                  <a:pt x="5064931" y="321804"/>
                </a:lnTo>
                <a:lnTo>
                  <a:pt x="5058893" y="326030"/>
                </a:lnTo>
                <a:lnTo>
                  <a:pt x="5054680" y="326030"/>
                </a:lnTo>
                <a:lnTo>
                  <a:pt x="5050454" y="326030"/>
                </a:lnTo>
                <a:lnTo>
                  <a:pt x="5046228" y="326030"/>
                </a:lnTo>
                <a:lnTo>
                  <a:pt x="5046228" y="321804"/>
                </a:lnTo>
                <a:lnTo>
                  <a:pt x="5040192" y="315765"/>
                </a:lnTo>
                <a:lnTo>
                  <a:pt x="5035964" y="307313"/>
                </a:lnTo>
                <a:lnTo>
                  <a:pt x="5031737" y="301274"/>
                </a:lnTo>
                <a:lnTo>
                  <a:pt x="5029927" y="297048"/>
                </a:lnTo>
                <a:lnTo>
                  <a:pt x="5029927" y="286785"/>
                </a:lnTo>
                <a:lnTo>
                  <a:pt x="5025701" y="274710"/>
                </a:lnTo>
                <a:lnTo>
                  <a:pt x="5064326" y="249957"/>
                </a:lnTo>
                <a:lnTo>
                  <a:pt x="5102968" y="229427"/>
                </a:lnTo>
                <a:lnTo>
                  <a:pt x="5107194" y="239692"/>
                </a:lnTo>
                <a:lnTo>
                  <a:pt x="5111420" y="249957"/>
                </a:lnTo>
                <a:lnTo>
                  <a:pt x="5115646" y="254183"/>
                </a:lnTo>
                <a:lnTo>
                  <a:pt x="5121685" y="258409"/>
                </a:lnTo>
                <a:lnTo>
                  <a:pt x="5125911" y="258409"/>
                </a:lnTo>
                <a:lnTo>
                  <a:pt x="5130137" y="260219"/>
                </a:lnTo>
                <a:lnTo>
                  <a:pt x="5136174" y="264445"/>
                </a:lnTo>
                <a:lnTo>
                  <a:pt x="5144023" y="268671"/>
                </a:lnTo>
                <a:lnTo>
                  <a:pt x="5150062" y="289201"/>
                </a:lnTo>
                <a:lnTo>
                  <a:pt x="5154288" y="315765"/>
                </a:lnTo>
                <a:lnTo>
                  <a:pt x="5158514" y="340519"/>
                </a:lnTo>
                <a:lnTo>
                  <a:pt x="5174815" y="340519"/>
                </a:lnTo>
                <a:lnTo>
                  <a:pt x="5174815" y="321804"/>
                </a:lnTo>
                <a:lnTo>
                  <a:pt x="5168776" y="301274"/>
                </a:lnTo>
                <a:lnTo>
                  <a:pt x="5168776" y="274710"/>
                </a:lnTo>
                <a:lnTo>
                  <a:pt x="5174815" y="249957"/>
                </a:lnTo>
                <a:lnTo>
                  <a:pt x="5182664" y="229427"/>
                </a:lnTo>
                <a:close/>
                <a:moveTo>
                  <a:pt x="7221557" y="203466"/>
                </a:moveTo>
                <a:lnTo>
                  <a:pt x="7231822" y="211918"/>
                </a:lnTo>
                <a:lnTo>
                  <a:pt x="7239670" y="217957"/>
                </a:lnTo>
                <a:lnTo>
                  <a:pt x="7249934" y="217957"/>
                </a:lnTo>
                <a:lnTo>
                  <a:pt x="7260199" y="217957"/>
                </a:lnTo>
                <a:lnTo>
                  <a:pt x="7278311" y="222183"/>
                </a:lnTo>
                <a:lnTo>
                  <a:pt x="7274085" y="230635"/>
                </a:lnTo>
                <a:lnTo>
                  <a:pt x="7274085" y="232447"/>
                </a:lnTo>
                <a:lnTo>
                  <a:pt x="7274085" y="236673"/>
                </a:lnTo>
                <a:lnTo>
                  <a:pt x="7272274" y="240900"/>
                </a:lnTo>
                <a:lnTo>
                  <a:pt x="7272274" y="245126"/>
                </a:lnTo>
                <a:lnTo>
                  <a:pt x="7245708" y="259616"/>
                </a:lnTo>
                <a:lnTo>
                  <a:pt x="7211295" y="265653"/>
                </a:lnTo>
                <a:lnTo>
                  <a:pt x="7174466" y="269879"/>
                </a:lnTo>
                <a:lnTo>
                  <a:pt x="7172653" y="261427"/>
                </a:lnTo>
                <a:lnTo>
                  <a:pt x="7172653" y="255390"/>
                </a:lnTo>
                <a:lnTo>
                  <a:pt x="7168427" y="246936"/>
                </a:lnTo>
                <a:lnTo>
                  <a:pt x="7168427" y="236673"/>
                </a:lnTo>
                <a:lnTo>
                  <a:pt x="7178692" y="230635"/>
                </a:lnTo>
                <a:lnTo>
                  <a:pt x="7186539" y="222183"/>
                </a:lnTo>
                <a:lnTo>
                  <a:pt x="7192578" y="217957"/>
                </a:lnTo>
                <a:lnTo>
                  <a:pt x="7200425" y="211918"/>
                </a:lnTo>
                <a:lnTo>
                  <a:pt x="7206464" y="207692"/>
                </a:lnTo>
                <a:close/>
                <a:moveTo>
                  <a:pt x="6131772" y="203466"/>
                </a:moveTo>
                <a:lnTo>
                  <a:pt x="6160149" y="207692"/>
                </a:lnTo>
                <a:lnTo>
                  <a:pt x="6180678" y="217957"/>
                </a:lnTo>
                <a:lnTo>
                  <a:pt x="6201206" y="230032"/>
                </a:lnTo>
                <a:lnTo>
                  <a:pt x="6195167" y="236069"/>
                </a:lnTo>
                <a:lnTo>
                  <a:pt x="6190941" y="246333"/>
                </a:lnTo>
                <a:lnTo>
                  <a:pt x="6184904" y="250559"/>
                </a:lnTo>
                <a:lnTo>
                  <a:pt x="6174640" y="254785"/>
                </a:lnTo>
                <a:lnTo>
                  <a:pt x="6162564" y="259012"/>
                </a:lnTo>
                <a:lnTo>
                  <a:pt x="6148075" y="259012"/>
                </a:lnTo>
                <a:lnTo>
                  <a:pt x="6137811" y="265050"/>
                </a:lnTo>
                <a:lnTo>
                  <a:pt x="6127548" y="265050"/>
                </a:lnTo>
                <a:lnTo>
                  <a:pt x="6117283" y="269276"/>
                </a:lnTo>
                <a:lnTo>
                  <a:pt x="6102792" y="269276"/>
                </a:lnTo>
                <a:lnTo>
                  <a:pt x="6102792" y="246936"/>
                </a:lnTo>
                <a:lnTo>
                  <a:pt x="6104603" y="232447"/>
                </a:lnTo>
                <a:lnTo>
                  <a:pt x="6119094" y="222183"/>
                </a:lnTo>
                <a:close/>
                <a:moveTo>
                  <a:pt x="3413670" y="203466"/>
                </a:moveTo>
                <a:lnTo>
                  <a:pt x="3414272" y="203466"/>
                </a:lnTo>
                <a:lnTo>
                  <a:pt x="3442650" y="203466"/>
                </a:lnTo>
                <a:lnTo>
                  <a:pt x="3448688" y="222183"/>
                </a:lnTo>
                <a:lnTo>
                  <a:pt x="3456536" y="232447"/>
                </a:lnTo>
                <a:lnTo>
                  <a:pt x="3462575" y="246936"/>
                </a:lnTo>
                <a:lnTo>
                  <a:pt x="3466800" y="269276"/>
                </a:lnTo>
                <a:lnTo>
                  <a:pt x="3460762" y="269276"/>
                </a:lnTo>
                <a:lnTo>
                  <a:pt x="3438424" y="254785"/>
                </a:lnTo>
                <a:lnTo>
                  <a:pt x="3423932" y="240295"/>
                </a:lnTo>
                <a:lnTo>
                  <a:pt x="3413670" y="225806"/>
                </a:lnTo>
                <a:close/>
                <a:moveTo>
                  <a:pt x="7410535" y="158185"/>
                </a:moveTo>
                <a:lnTo>
                  <a:pt x="7416572" y="158185"/>
                </a:lnTo>
                <a:lnTo>
                  <a:pt x="7424421" y="162411"/>
                </a:lnTo>
                <a:lnTo>
                  <a:pt x="7426232" y="162411"/>
                </a:lnTo>
                <a:lnTo>
                  <a:pt x="7430458" y="162411"/>
                </a:lnTo>
                <a:lnTo>
                  <a:pt x="7434686" y="164222"/>
                </a:lnTo>
                <a:lnTo>
                  <a:pt x="7426836" y="172676"/>
                </a:lnTo>
                <a:lnTo>
                  <a:pt x="7420798" y="178712"/>
                </a:lnTo>
                <a:lnTo>
                  <a:pt x="7416572" y="188977"/>
                </a:lnTo>
                <a:lnTo>
                  <a:pt x="7412346" y="197429"/>
                </a:lnTo>
                <a:lnTo>
                  <a:pt x="7410535" y="211918"/>
                </a:lnTo>
                <a:lnTo>
                  <a:pt x="7416572" y="211918"/>
                </a:lnTo>
                <a:lnTo>
                  <a:pt x="7424421" y="201655"/>
                </a:lnTo>
                <a:lnTo>
                  <a:pt x="7430458" y="193203"/>
                </a:lnTo>
                <a:lnTo>
                  <a:pt x="7438307" y="187164"/>
                </a:lnTo>
                <a:lnTo>
                  <a:pt x="7448572" y="182938"/>
                </a:lnTo>
                <a:lnTo>
                  <a:pt x="7469099" y="203466"/>
                </a:lnTo>
                <a:lnTo>
                  <a:pt x="7495665" y="222183"/>
                </a:lnTo>
                <a:lnTo>
                  <a:pt x="7511965" y="236673"/>
                </a:lnTo>
                <a:lnTo>
                  <a:pt x="7511965" y="283767"/>
                </a:lnTo>
                <a:lnTo>
                  <a:pt x="7524040" y="294030"/>
                </a:lnTo>
                <a:lnTo>
                  <a:pt x="7534305" y="302482"/>
                </a:lnTo>
                <a:lnTo>
                  <a:pt x="7544569" y="304295"/>
                </a:lnTo>
                <a:lnTo>
                  <a:pt x="7552419" y="318783"/>
                </a:lnTo>
                <a:lnTo>
                  <a:pt x="7558455" y="347765"/>
                </a:lnTo>
                <a:lnTo>
                  <a:pt x="7543965" y="366482"/>
                </a:lnTo>
                <a:lnTo>
                  <a:pt x="7537928" y="385197"/>
                </a:lnTo>
                <a:lnTo>
                  <a:pt x="7523437" y="395461"/>
                </a:lnTo>
                <a:lnTo>
                  <a:pt x="7505325" y="399687"/>
                </a:lnTo>
                <a:lnTo>
                  <a:pt x="7472720" y="401498"/>
                </a:lnTo>
                <a:lnTo>
                  <a:pt x="7448572" y="380971"/>
                </a:lnTo>
                <a:lnTo>
                  <a:pt x="7411743" y="362254"/>
                </a:lnTo>
                <a:lnTo>
                  <a:pt x="7373101" y="351991"/>
                </a:lnTo>
                <a:lnTo>
                  <a:pt x="7334462" y="337500"/>
                </a:lnTo>
                <a:lnTo>
                  <a:pt x="7300046" y="323011"/>
                </a:lnTo>
                <a:lnTo>
                  <a:pt x="7277708" y="302482"/>
                </a:lnTo>
                <a:lnTo>
                  <a:pt x="7292197" y="294030"/>
                </a:lnTo>
                <a:lnTo>
                  <a:pt x="7302462" y="287993"/>
                </a:lnTo>
                <a:lnTo>
                  <a:pt x="7310311" y="279539"/>
                </a:lnTo>
                <a:lnTo>
                  <a:pt x="7314537" y="269276"/>
                </a:lnTo>
                <a:lnTo>
                  <a:pt x="7316348" y="250559"/>
                </a:lnTo>
                <a:lnTo>
                  <a:pt x="7314537" y="244523"/>
                </a:lnTo>
                <a:lnTo>
                  <a:pt x="7310311" y="232447"/>
                </a:lnTo>
                <a:lnTo>
                  <a:pt x="7310311" y="217352"/>
                </a:lnTo>
                <a:lnTo>
                  <a:pt x="7310311" y="202863"/>
                </a:lnTo>
                <a:lnTo>
                  <a:pt x="7310311" y="201050"/>
                </a:lnTo>
                <a:lnTo>
                  <a:pt x="7314537" y="201050"/>
                </a:lnTo>
                <a:lnTo>
                  <a:pt x="7316348" y="196824"/>
                </a:lnTo>
                <a:lnTo>
                  <a:pt x="7348950" y="188372"/>
                </a:lnTo>
                <a:lnTo>
                  <a:pt x="7383366" y="172071"/>
                </a:lnTo>
                <a:close/>
                <a:moveTo>
                  <a:pt x="6960130" y="149733"/>
                </a:moveTo>
                <a:lnTo>
                  <a:pt x="6980657" y="149733"/>
                </a:lnTo>
                <a:lnTo>
                  <a:pt x="7009034" y="178712"/>
                </a:lnTo>
                <a:lnTo>
                  <a:pt x="7045863" y="203466"/>
                </a:lnTo>
                <a:lnTo>
                  <a:pt x="7045863" y="211315"/>
                </a:lnTo>
                <a:lnTo>
                  <a:pt x="7038014" y="211315"/>
                </a:lnTo>
                <a:lnTo>
                  <a:pt x="7038014" y="221580"/>
                </a:lnTo>
                <a:lnTo>
                  <a:pt x="7003600" y="202863"/>
                </a:lnTo>
                <a:lnTo>
                  <a:pt x="6979450" y="178109"/>
                </a:lnTo>
                <a:close/>
                <a:moveTo>
                  <a:pt x="6247694" y="139468"/>
                </a:moveTo>
                <a:lnTo>
                  <a:pt x="6276071" y="147920"/>
                </a:lnTo>
                <a:lnTo>
                  <a:pt x="6298409" y="153959"/>
                </a:lnTo>
                <a:lnTo>
                  <a:pt x="6318939" y="164222"/>
                </a:lnTo>
                <a:lnTo>
                  <a:pt x="6318939" y="182938"/>
                </a:lnTo>
                <a:lnTo>
                  <a:pt x="6300825" y="187164"/>
                </a:lnTo>
                <a:lnTo>
                  <a:pt x="6284523" y="193203"/>
                </a:lnTo>
                <a:lnTo>
                  <a:pt x="6257959" y="197429"/>
                </a:lnTo>
                <a:lnTo>
                  <a:pt x="6247694" y="201655"/>
                </a:lnTo>
                <a:lnTo>
                  <a:pt x="6241658" y="203466"/>
                </a:lnTo>
                <a:lnTo>
                  <a:pt x="6229582" y="203466"/>
                </a:lnTo>
                <a:lnTo>
                  <a:pt x="6219318" y="203466"/>
                </a:lnTo>
                <a:lnTo>
                  <a:pt x="6219318" y="182938"/>
                </a:lnTo>
                <a:lnTo>
                  <a:pt x="6227167" y="172676"/>
                </a:lnTo>
                <a:lnTo>
                  <a:pt x="6237430" y="158185"/>
                </a:lnTo>
                <a:close/>
                <a:moveTo>
                  <a:pt x="5383112" y="118941"/>
                </a:moveTo>
                <a:lnTo>
                  <a:pt x="5383112" y="158185"/>
                </a:lnTo>
                <a:lnTo>
                  <a:pt x="5397601" y="158185"/>
                </a:lnTo>
                <a:lnTo>
                  <a:pt x="5405450" y="153959"/>
                </a:lnTo>
                <a:lnTo>
                  <a:pt x="5411489" y="153959"/>
                </a:lnTo>
                <a:lnTo>
                  <a:pt x="5419336" y="153959"/>
                </a:lnTo>
                <a:lnTo>
                  <a:pt x="5421149" y="153959"/>
                </a:lnTo>
                <a:lnTo>
                  <a:pt x="5428998" y="158185"/>
                </a:lnTo>
                <a:lnTo>
                  <a:pt x="5439261" y="164222"/>
                </a:lnTo>
                <a:lnTo>
                  <a:pt x="5439261" y="182938"/>
                </a:lnTo>
                <a:lnTo>
                  <a:pt x="5447110" y="187164"/>
                </a:lnTo>
                <a:lnTo>
                  <a:pt x="5457375" y="187164"/>
                </a:lnTo>
                <a:lnTo>
                  <a:pt x="5463412" y="182938"/>
                </a:lnTo>
                <a:lnTo>
                  <a:pt x="5475487" y="182938"/>
                </a:lnTo>
                <a:lnTo>
                  <a:pt x="5477298" y="178712"/>
                </a:lnTo>
                <a:lnTo>
                  <a:pt x="5485147" y="182938"/>
                </a:lnTo>
                <a:lnTo>
                  <a:pt x="5491186" y="188977"/>
                </a:lnTo>
                <a:lnTo>
                  <a:pt x="5499033" y="201050"/>
                </a:lnTo>
                <a:lnTo>
                  <a:pt x="5505072" y="211315"/>
                </a:lnTo>
                <a:lnTo>
                  <a:pt x="5494807" y="236069"/>
                </a:lnTo>
                <a:lnTo>
                  <a:pt x="5484544" y="260824"/>
                </a:lnTo>
                <a:lnTo>
                  <a:pt x="5476695" y="289804"/>
                </a:lnTo>
                <a:lnTo>
                  <a:pt x="5452544" y="289804"/>
                </a:lnTo>
                <a:lnTo>
                  <a:pt x="5434432" y="298256"/>
                </a:lnTo>
                <a:lnTo>
                  <a:pt x="5418131" y="308521"/>
                </a:lnTo>
                <a:lnTo>
                  <a:pt x="5389754" y="316973"/>
                </a:lnTo>
                <a:lnTo>
                  <a:pt x="5371640" y="302482"/>
                </a:lnTo>
                <a:lnTo>
                  <a:pt x="5347489" y="294030"/>
                </a:lnTo>
                <a:lnTo>
                  <a:pt x="5323340" y="283767"/>
                </a:lnTo>
                <a:lnTo>
                  <a:pt x="5319114" y="275313"/>
                </a:lnTo>
                <a:lnTo>
                  <a:pt x="5319114" y="269276"/>
                </a:lnTo>
                <a:lnTo>
                  <a:pt x="5314886" y="260824"/>
                </a:lnTo>
                <a:lnTo>
                  <a:pt x="5310660" y="250559"/>
                </a:lnTo>
                <a:lnTo>
                  <a:pt x="5300398" y="240295"/>
                </a:lnTo>
                <a:lnTo>
                  <a:pt x="5290133" y="230032"/>
                </a:lnTo>
                <a:lnTo>
                  <a:pt x="5282284" y="221580"/>
                </a:lnTo>
                <a:lnTo>
                  <a:pt x="5276247" y="207089"/>
                </a:lnTo>
                <a:lnTo>
                  <a:pt x="5272021" y="182336"/>
                </a:lnTo>
                <a:lnTo>
                  <a:pt x="5286510" y="163619"/>
                </a:lnTo>
                <a:lnTo>
                  <a:pt x="5296774" y="149128"/>
                </a:lnTo>
                <a:lnTo>
                  <a:pt x="5311265" y="149128"/>
                </a:lnTo>
                <a:lnTo>
                  <a:pt x="5323340" y="153354"/>
                </a:lnTo>
                <a:lnTo>
                  <a:pt x="5337829" y="157580"/>
                </a:lnTo>
                <a:lnTo>
                  <a:pt x="5352320" y="157580"/>
                </a:lnTo>
                <a:lnTo>
                  <a:pt x="5352320" y="132826"/>
                </a:lnTo>
                <a:lnTo>
                  <a:pt x="5358357" y="128600"/>
                </a:lnTo>
                <a:lnTo>
                  <a:pt x="5366206" y="124374"/>
                </a:lnTo>
                <a:lnTo>
                  <a:pt x="5368019" y="124374"/>
                </a:lnTo>
                <a:lnTo>
                  <a:pt x="5375866" y="120148"/>
                </a:lnTo>
                <a:close/>
                <a:moveTo>
                  <a:pt x="6298409" y="92374"/>
                </a:moveTo>
                <a:lnTo>
                  <a:pt x="6326788" y="92374"/>
                </a:lnTo>
                <a:lnTo>
                  <a:pt x="6343089" y="111091"/>
                </a:lnTo>
                <a:lnTo>
                  <a:pt x="6361202" y="121356"/>
                </a:lnTo>
                <a:lnTo>
                  <a:pt x="6375692" y="135845"/>
                </a:lnTo>
                <a:lnTo>
                  <a:pt x="6390181" y="158185"/>
                </a:lnTo>
                <a:lnTo>
                  <a:pt x="6357578" y="158185"/>
                </a:lnTo>
                <a:lnTo>
                  <a:pt x="6337051" y="135845"/>
                </a:lnTo>
                <a:lnTo>
                  <a:pt x="6314713" y="119543"/>
                </a:lnTo>
                <a:close/>
                <a:moveTo>
                  <a:pt x="2716324" y="92374"/>
                </a:moveTo>
                <a:lnTo>
                  <a:pt x="2740474" y="92374"/>
                </a:lnTo>
                <a:lnTo>
                  <a:pt x="2750737" y="100827"/>
                </a:lnTo>
                <a:lnTo>
                  <a:pt x="2758586" y="106865"/>
                </a:lnTo>
                <a:lnTo>
                  <a:pt x="2762813" y="115317"/>
                </a:lnTo>
                <a:lnTo>
                  <a:pt x="2768851" y="125582"/>
                </a:lnTo>
                <a:lnTo>
                  <a:pt x="2773077" y="134034"/>
                </a:lnTo>
                <a:lnTo>
                  <a:pt x="2791188" y="115317"/>
                </a:lnTo>
                <a:lnTo>
                  <a:pt x="2811717" y="106865"/>
                </a:lnTo>
                <a:lnTo>
                  <a:pt x="2844320" y="111091"/>
                </a:lnTo>
                <a:lnTo>
                  <a:pt x="2844320" y="140071"/>
                </a:lnTo>
                <a:lnTo>
                  <a:pt x="2888998" y="144299"/>
                </a:lnTo>
                <a:lnTo>
                  <a:pt x="2929450" y="150336"/>
                </a:lnTo>
                <a:lnTo>
                  <a:pt x="2963866" y="158788"/>
                </a:lnTo>
                <a:lnTo>
                  <a:pt x="3002506" y="163014"/>
                </a:lnTo>
                <a:lnTo>
                  <a:pt x="3045374" y="158788"/>
                </a:lnTo>
                <a:lnTo>
                  <a:pt x="3045374" y="183543"/>
                </a:lnTo>
                <a:lnTo>
                  <a:pt x="3053223" y="183543"/>
                </a:lnTo>
                <a:lnTo>
                  <a:pt x="3059259" y="183543"/>
                </a:lnTo>
                <a:lnTo>
                  <a:pt x="3063486" y="183543"/>
                </a:lnTo>
                <a:lnTo>
                  <a:pt x="3067712" y="187769"/>
                </a:lnTo>
                <a:lnTo>
                  <a:pt x="3071938" y="189580"/>
                </a:lnTo>
                <a:lnTo>
                  <a:pt x="3064090" y="189580"/>
                </a:lnTo>
                <a:lnTo>
                  <a:pt x="3030883" y="211315"/>
                </a:lnTo>
                <a:lnTo>
                  <a:pt x="2992243" y="236069"/>
                </a:lnTo>
                <a:lnTo>
                  <a:pt x="2945752" y="258409"/>
                </a:lnTo>
                <a:lnTo>
                  <a:pt x="2902886" y="283162"/>
                </a:lnTo>
                <a:lnTo>
                  <a:pt x="2872697" y="303690"/>
                </a:lnTo>
                <a:lnTo>
                  <a:pt x="2850359" y="322407"/>
                </a:lnTo>
                <a:lnTo>
                  <a:pt x="2882961" y="322407"/>
                </a:lnTo>
                <a:lnTo>
                  <a:pt x="2893225" y="316370"/>
                </a:lnTo>
                <a:lnTo>
                  <a:pt x="2903490" y="312142"/>
                </a:lnTo>
                <a:lnTo>
                  <a:pt x="2915564" y="307916"/>
                </a:lnTo>
                <a:lnTo>
                  <a:pt x="2930056" y="307916"/>
                </a:lnTo>
                <a:lnTo>
                  <a:pt x="2930056" y="316370"/>
                </a:lnTo>
                <a:lnTo>
                  <a:pt x="2887187" y="347160"/>
                </a:lnTo>
                <a:lnTo>
                  <a:pt x="2850359" y="379763"/>
                </a:lnTo>
                <a:lnTo>
                  <a:pt x="2820169" y="412366"/>
                </a:lnTo>
                <a:lnTo>
                  <a:pt x="2783340" y="441347"/>
                </a:lnTo>
                <a:lnTo>
                  <a:pt x="2744700" y="466101"/>
                </a:lnTo>
                <a:lnTo>
                  <a:pt x="2693984" y="480592"/>
                </a:lnTo>
                <a:lnTo>
                  <a:pt x="2693984" y="505345"/>
                </a:lnTo>
                <a:lnTo>
                  <a:pt x="2669834" y="509571"/>
                </a:lnTo>
                <a:lnTo>
                  <a:pt x="2641459" y="519836"/>
                </a:lnTo>
                <a:lnTo>
                  <a:pt x="2625155" y="534327"/>
                </a:lnTo>
                <a:lnTo>
                  <a:pt x="2635420" y="542779"/>
                </a:lnTo>
                <a:lnTo>
                  <a:pt x="2641459" y="548815"/>
                </a:lnTo>
                <a:lnTo>
                  <a:pt x="2645684" y="553042"/>
                </a:lnTo>
                <a:lnTo>
                  <a:pt x="2645684" y="559080"/>
                </a:lnTo>
                <a:lnTo>
                  <a:pt x="2645684" y="567532"/>
                </a:lnTo>
                <a:lnTo>
                  <a:pt x="2641459" y="577797"/>
                </a:lnTo>
                <a:lnTo>
                  <a:pt x="2641459" y="592286"/>
                </a:lnTo>
                <a:lnTo>
                  <a:pt x="2564176" y="598324"/>
                </a:lnTo>
                <a:lnTo>
                  <a:pt x="2564176" y="606777"/>
                </a:lnTo>
                <a:lnTo>
                  <a:pt x="2574440" y="611003"/>
                </a:lnTo>
                <a:lnTo>
                  <a:pt x="2578666" y="611003"/>
                </a:lnTo>
                <a:lnTo>
                  <a:pt x="2584705" y="611003"/>
                </a:lnTo>
                <a:lnTo>
                  <a:pt x="2588931" y="612815"/>
                </a:lnTo>
                <a:lnTo>
                  <a:pt x="2588931" y="617041"/>
                </a:lnTo>
                <a:lnTo>
                  <a:pt x="2596780" y="625494"/>
                </a:lnTo>
                <a:lnTo>
                  <a:pt x="2584705" y="625494"/>
                </a:lnTo>
                <a:lnTo>
                  <a:pt x="2568404" y="631530"/>
                </a:lnTo>
                <a:lnTo>
                  <a:pt x="2546063" y="639984"/>
                </a:lnTo>
                <a:lnTo>
                  <a:pt x="2525536" y="646021"/>
                </a:lnTo>
                <a:lnTo>
                  <a:pt x="2531573" y="650247"/>
                </a:lnTo>
                <a:lnTo>
                  <a:pt x="2535801" y="650247"/>
                </a:lnTo>
                <a:lnTo>
                  <a:pt x="2540027" y="650247"/>
                </a:lnTo>
                <a:lnTo>
                  <a:pt x="2541837" y="654473"/>
                </a:lnTo>
                <a:lnTo>
                  <a:pt x="2546063" y="654473"/>
                </a:lnTo>
                <a:lnTo>
                  <a:pt x="2541837" y="660512"/>
                </a:lnTo>
                <a:lnTo>
                  <a:pt x="2540027" y="668964"/>
                </a:lnTo>
                <a:lnTo>
                  <a:pt x="2535801" y="670774"/>
                </a:lnTo>
                <a:lnTo>
                  <a:pt x="2540027" y="675001"/>
                </a:lnTo>
                <a:lnTo>
                  <a:pt x="2540027" y="679229"/>
                </a:lnTo>
                <a:lnTo>
                  <a:pt x="2541837" y="685265"/>
                </a:lnTo>
                <a:lnTo>
                  <a:pt x="2546063" y="693717"/>
                </a:lnTo>
                <a:lnTo>
                  <a:pt x="2531573" y="697943"/>
                </a:lnTo>
                <a:lnTo>
                  <a:pt x="2521310" y="697943"/>
                </a:lnTo>
                <a:lnTo>
                  <a:pt x="2511045" y="697943"/>
                </a:lnTo>
                <a:lnTo>
                  <a:pt x="2498970" y="703982"/>
                </a:lnTo>
                <a:lnTo>
                  <a:pt x="2535801" y="703982"/>
                </a:lnTo>
                <a:lnTo>
                  <a:pt x="2564176" y="712434"/>
                </a:lnTo>
                <a:lnTo>
                  <a:pt x="2564176" y="726925"/>
                </a:lnTo>
                <a:lnTo>
                  <a:pt x="2517687" y="726925"/>
                </a:lnTo>
                <a:lnTo>
                  <a:pt x="2513461" y="737188"/>
                </a:lnTo>
                <a:lnTo>
                  <a:pt x="2513461" y="741414"/>
                </a:lnTo>
                <a:lnTo>
                  <a:pt x="2513461" y="743226"/>
                </a:lnTo>
                <a:lnTo>
                  <a:pt x="2511650" y="747453"/>
                </a:lnTo>
                <a:lnTo>
                  <a:pt x="2507424" y="751679"/>
                </a:lnTo>
                <a:lnTo>
                  <a:pt x="2489310" y="757715"/>
                </a:lnTo>
                <a:lnTo>
                  <a:pt x="2465159" y="757715"/>
                </a:lnTo>
                <a:lnTo>
                  <a:pt x="2441009" y="757715"/>
                </a:lnTo>
                <a:lnTo>
                  <a:pt x="2416861" y="743226"/>
                </a:lnTo>
                <a:lnTo>
                  <a:pt x="2384258" y="743226"/>
                </a:lnTo>
                <a:lnTo>
                  <a:pt x="2351654" y="747453"/>
                </a:lnTo>
                <a:lnTo>
                  <a:pt x="2317238" y="751679"/>
                </a:lnTo>
                <a:lnTo>
                  <a:pt x="2284636" y="747453"/>
                </a:lnTo>
                <a:lnTo>
                  <a:pt x="2252033" y="737188"/>
                </a:lnTo>
                <a:lnTo>
                  <a:pt x="2250222" y="732962"/>
                </a:lnTo>
                <a:lnTo>
                  <a:pt x="2250222" y="728736"/>
                </a:lnTo>
                <a:lnTo>
                  <a:pt x="2245996" y="728736"/>
                </a:lnTo>
                <a:lnTo>
                  <a:pt x="2245996" y="724510"/>
                </a:lnTo>
                <a:lnTo>
                  <a:pt x="2245996" y="716057"/>
                </a:lnTo>
                <a:lnTo>
                  <a:pt x="2252033" y="716057"/>
                </a:lnTo>
                <a:lnTo>
                  <a:pt x="2256259" y="710019"/>
                </a:lnTo>
                <a:lnTo>
                  <a:pt x="2264108" y="701567"/>
                </a:lnTo>
                <a:lnTo>
                  <a:pt x="2265919" y="697341"/>
                </a:lnTo>
                <a:lnTo>
                  <a:pt x="2273768" y="695530"/>
                </a:lnTo>
                <a:lnTo>
                  <a:pt x="2277994" y="687076"/>
                </a:lnTo>
                <a:lnTo>
                  <a:pt x="2284033" y="676813"/>
                </a:lnTo>
                <a:lnTo>
                  <a:pt x="2269542" y="672587"/>
                </a:lnTo>
                <a:lnTo>
                  <a:pt x="2259277" y="666548"/>
                </a:lnTo>
                <a:lnTo>
                  <a:pt x="2251430" y="654473"/>
                </a:lnTo>
                <a:lnTo>
                  <a:pt x="2249617" y="644210"/>
                </a:lnTo>
                <a:lnTo>
                  <a:pt x="2245391" y="629720"/>
                </a:lnTo>
                <a:lnTo>
                  <a:pt x="2259882" y="629720"/>
                </a:lnTo>
                <a:lnTo>
                  <a:pt x="2284033" y="623683"/>
                </a:lnTo>
                <a:lnTo>
                  <a:pt x="2312409" y="629720"/>
                </a:lnTo>
                <a:lnTo>
                  <a:pt x="2336558" y="639984"/>
                </a:lnTo>
                <a:lnTo>
                  <a:pt x="2360709" y="652058"/>
                </a:lnTo>
                <a:lnTo>
                  <a:pt x="2360709" y="637569"/>
                </a:lnTo>
                <a:lnTo>
                  <a:pt x="2336558" y="625494"/>
                </a:lnTo>
                <a:lnTo>
                  <a:pt x="2316031" y="615229"/>
                </a:lnTo>
                <a:lnTo>
                  <a:pt x="2297918" y="596512"/>
                </a:lnTo>
                <a:lnTo>
                  <a:pt x="2303955" y="596512"/>
                </a:lnTo>
                <a:lnTo>
                  <a:pt x="2322069" y="569948"/>
                </a:lnTo>
                <a:lnTo>
                  <a:pt x="2344407" y="551231"/>
                </a:lnTo>
                <a:lnTo>
                  <a:pt x="2372784" y="536740"/>
                </a:lnTo>
                <a:lnTo>
                  <a:pt x="2407201" y="526477"/>
                </a:lnTo>
                <a:lnTo>
                  <a:pt x="2407201" y="519231"/>
                </a:lnTo>
                <a:lnTo>
                  <a:pt x="2374595" y="508968"/>
                </a:lnTo>
                <a:lnTo>
                  <a:pt x="2350446" y="490251"/>
                </a:lnTo>
                <a:lnTo>
                  <a:pt x="2329916" y="465498"/>
                </a:lnTo>
                <a:lnTo>
                  <a:pt x="2311804" y="440742"/>
                </a:lnTo>
                <a:lnTo>
                  <a:pt x="2322069" y="436516"/>
                </a:lnTo>
                <a:lnTo>
                  <a:pt x="2329916" y="436516"/>
                </a:lnTo>
                <a:lnTo>
                  <a:pt x="2340181" y="432290"/>
                </a:lnTo>
                <a:lnTo>
                  <a:pt x="2350446" y="432290"/>
                </a:lnTo>
                <a:lnTo>
                  <a:pt x="2364935" y="442555"/>
                </a:lnTo>
                <a:lnTo>
                  <a:pt x="2375200" y="454630"/>
                </a:lnTo>
                <a:lnTo>
                  <a:pt x="2389692" y="464893"/>
                </a:lnTo>
                <a:lnTo>
                  <a:pt x="2389692" y="456441"/>
                </a:lnTo>
                <a:lnTo>
                  <a:pt x="2387879" y="450404"/>
                </a:lnTo>
                <a:lnTo>
                  <a:pt x="2383652" y="450404"/>
                </a:lnTo>
                <a:lnTo>
                  <a:pt x="2383652" y="446176"/>
                </a:lnTo>
                <a:lnTo>
                  <a:pt x="2379426" y="441950"/>
                </a:lnTo>
                <a:lnTo>
                  <a:pt x="2379426" y="440139"/>
                </a:lnTo>
                <a:lnTo>
                  <a:pt x="2375200" y="431687"/>
                </a:lnTo>
                <a:lnTo>
                  <a:pt x="2383049" y="431687"/>
                </a:lnTo>
                <a:lnTo>
                  <a:pt x="2383049" y="425649"/>
                </a:lnTo>
                <a:lnTo>
                  <a:pt x="2415653" y="413573"/>
                </a:lnTo>
                <a:lnTo>
                  <a:pt x="2445840" y="407537"/>
                </a:lnTo>
                <a:lnTo>
                  <a:pt x="2478443" y="403311"/>
                </a:lnTo>
                <a:lnTo>
                  <a:pt x="2517084" y="407537"/>
                </a:lnTo>
                <a:lnTo>
                  <a:pt x="2498970" y="385197"/>
                </a:lnTo>
                <a:lnTo>
                  <a:pt x="2521310" y="379160"/>
                </a:lnTo>
                <a:lnTo>
                  <a:pt x="2545460" y="368895"/>
                </a:lnTo>
                <a:lnTo>
                  <a:pt x="2569610" y="358633"/>
                </a:lnTo>
                <a:lnTo>
                  <a:pt x="2584100" y="346557"/>
                </a:lnTo>
                <a:lnTo>
                  <a:pt x="2596175" y="346557"/>
                </a:lnTo>
                <a:lnTo>
                  <a:pt x="2596175" y="340519"/>
                </a:lnTo>
                <a:lnTo>
                  <a:pt x="2578063" y="340519"/>
                </a:lnTo>
                <a:lnTo>
                  <a:pt x="2570214" y="344747"/>
                </a:lnTo>
                <a:lnTo>
                  <a:pt x="2564176" y="346557"/>
                </a:lnTo>
                <a:lnTo>
                  <a:pt x="2559949" y="346557"/>
                </a:lnTo>
                <a:lnTo>
                  <a:pt x="2555724" y="346557"/>
                </a:lnTo>
                <a:lnTo>
                  <a:pt x="2553913" y="346557"/>
                </a:lnTo>
                <a:lnTo>
                  <a:pt x="2549687" y="344747"/>
                </a:lnTo>
                <a:lnTo>
                  <a:pt x="2545460" y="340519"/>
                </a:lnTo>
                <a:lnTo>
                  <a:pt x="2539422" y="340519"/>
                </a:lnTo>
                <a:lnTo>
                  <a:pt x="2531573" y="346557"/>
                </a:lnTo>
                <a:lnTo>
                  <a:pt x="2521310" y="358633"/>
                </a:lnTo>
                <a:lnTo>
                  <a:pt x="2511045" y="368895"/>
                </a:lnTo>
                <a:lnTo>
                  <a:pt x="2503196" y="379160"/>
                </a:lnTo>
                <a:lnTo>
                  <a:pt x="2492933" y="385197"/>
                </a:lnTo>
                <a:lnTo>
                  <a:pt x="2454292" y="397272"/>
                </a:lnTo>
                <a:lnTo>
                  <a:pt x="2417463" y="397272"/>
                </a:lnTo>
                <a:lnTo>
                  <a:pt x="2383049" y="388820"/>
                </a:lnTo>
                <a:lnTo>
                  <a:pt x="2350446" y="374329"/>
                </a:lnTo>
                <a:lnTo>
                  <a:pt x="2346220" y="374329"/>
                </a:lnTo>
                <a:lnTo>
                  <a:pt x="2340181" y="378557"/>
                </a:lnTo>
                <a:lnTo>
                  <a:pt x="2329916" y="382783"/>
                </a:lnTo>
                <a:lnTo>
                  <a:pt x="2322069" y="384594"/>
                </a:lnTo>
                <a:lnTo>
                  <a:pt x="2316031" y="388820"/>
                </a:lnTo>
                <a:lnTo>
                  <a:pt x="2303955" y="393046"/>
                </a:lnTo>
                <a:lnTo>
                  <a:pt x="2297918" y="374329"/>
                </a:lnTo>
                <a:lnTo>
                  <a:pt x="2303955" y="372518"/>
                </a:lnTo>
                <a:lnTo>
                  <a:pt x="2308181" y="368292"/>
                </a:lnTo>
                <a:lnTo>
                  <a:pt x="2312409" y="359840"/>
                </a:lnTo>
                <a:lnTo>
                  <a:pt x="2291880" y="359840"/>
                </a:lnTo>
                <a:lnTo>
                  <a:pt x="2284033" y="364066"/>
                </a:lnTo>
                <a:lnTo>
                  <a:pt x="2273768" y="368292"/>
                </a:lnTo>
                <a:lnTo>
                  <a:pt x="2263503" y="368292"/>
                </a:lnTo>
                <a:lnTo>
                  <a:pt x="2251430" y="368292"/>
                </a:lnTo>
                <a:lnTo>
                  <a:pt x="2245391" y="345952"/>
                </a:lnTo>
                <a:lnTo>
                  <a:pt x="2251430" y="344142"/>
                </a:lnTo>
                <a:lnTo>
                  <a:pt x="2255656" y="344142"/>
                </a:lnTo>
                <a:lnTo>
                  <a:pt x="2259882" y="344142"/>
                </a:lnTo>
                <a:lnTo>
                  <a:pt x="2263825" y="340198"/>
                </a:lnTo>
                <a:lnTo>
                  <a:pt x="2265919" y="339916"/>
                </a:lnTo>
                <a:lnTo>
                  <a:pt x="2264108" y="339916"/>
                </a:lnTo>
                <a:lnTo>
                  <a:pt x="2263825" y="340198"/>
                </a:lnTo>
                <a:lnTo>
                  <a:pt x="2221241" y="345952"/>
                </a:lnTo>
                <a:lnTo>
                  <a:pt x="2217015" y="335690"/>
                </a:lnTo>
                <a:lnTo>
                  <a:pt x="2209165" y="329651"/>
                </a:lnTo>
                <a:lnTo>
                  <a:pt x="2207354" y="325425"/>
                </a:lnTo>
                <a:lnTo>
                  <a:pt x="2203129" y="316973"/>
                </a:lnTo>
                <a:lnTo>
                  <a:pt x="2195279" y="306708"/>
                </a:lnTo>
                <a:lnTo>
                  <a:pt x="2207354" y="302482"/>
                </a:lnTo>
                <a:lnTo>
                  <a:pt x="2213391" y="302482"/>
                </a:lnTo>
                <a:lnTo>
                  <a:pt x="2217619" y="302482"/>
                </a:lnTo>
                <a:lnTo>
                  <a:pt x="2221845" y="302482"/>
                </a:lnTo>
                <a:lnTo>
                  <a:pt x="2221845" y="301879"/>
                </a:lnTo>
                <a:lnTo>
                  <a:pt x="2223656" y="297653"/>
                </a:lnTo>
                <a:lnTo>
                  <a:pt x="2227882" y="289201"/>
                </a:lnTo>
                <a:lnTo>
                  <a:pt x="2213391" y="287388"/>
                </a:lnTo>
                <a:lnTo>
                  <a:pt x="2198902" y="283162"/>
                </a:lnTo>
                <a:lnTo>
                  <a:pt x="2192864" y="274710"/>
                </a:lnTo>
                <a:lnTo>
                  <a:pt x="2180789" y="268671"/>
                </a:lnTo>
                <a:lnTo>
                  <a:pt x="2188638" y="268671"/>
                </a:lnTo>
                <a:lnTo>
                  <a:pt x="2188638" y="258409"/>
                </a:lnTo>
                <a:lnTo>
                  <a:pt x="2223053" y="264445"/>
                </a:lnTo>
                <a:lnTo>
                  <a:pt x="2241165" y="260219"/>
                </a:lnTo>
                <a:lnTo>
                  <a:pt x="2255656" y="254183"/>
                </a:lnTo>
                <a:lnTo>
                  <a:pt x="2263503" y="243918"/>
                </a:lnTo>
                <a:lnTo>
                  <a:pt x="2273768" y="229427"/>
                </a:lnTo>
                <a:lnTo>
                  <a:pt x="2291880" y="220975"/>
                </a:lnTo>
                <a:lnTo>
                  <a:pt x="2312409" y="214938"/>
                </a:lnTo>
                <a:lnTo>
                  <a:pt x="2326898" y="220975"/>
                </a:lnTo>
                <a:lnTo>
                  <a:pt x="2345012" y="229427"/>
                </a:lnTo>
                <a:lnTo>
                  <a:pt x="2359501" y="231240"/>
                </a:lnTo>
                <a:lnTo>
                  <a:pt x="2375802" y="229427"/>
                </a:lnTo>
                <a:lnTo>
                  <a:pt x="2369765" y="225201"/>
                </a:lnTo>
                <a:lnTo>
                  <a:pt x="2361916" y="220975"/>
                </a:lnTo>
                <a:lnTo>
                  <a:pt x="2360106" y="220975"/>
                </a:lnTo>
                <a:lnTo>
                  <a:pt x="2360106" y="217352"/>
                </a:lnTo>
                <a:lnTo>
                  <a:pt x="2355879" y="215541"/>
                </a:lnTo>
                <a:lnTo>
                  <a:pt x="2355879" y="207089"/>
                </a:lnTo>
                <a:lnTo>
                  <a:pt x="2351654" y="196824"/>
                </a:lnTo>
                <a:lnTo>
                  <a:pt x="2361916" y="192598"/>
                </a:lnTo>
                <a:lnTo>
                  <a:pt x="2369765" y="188372"/>
                </a:lnTo>
                <a:lnTo>
                  <a:pt x="2375802" y="188372"/>
                </a:lnTo>
                <a:lnTo>
                  <a:pt x="2380031" y="186562"/>
                </a:lnTo>
                <a:lnTo>
                  <a:pt x="2387879" y="182336"/>
                </a:lnTo>
                <a:lnTo>
                  <a:pt x="2402370" y="182336"/>
                </a:lnTo>
                <a:lnTo>
                  <a:pt x="2408406" y="186562"/>
                </a:lnTo>
                <a:lnTo>
                  <a:pt x="2416256" y="192598"/>
                </a:lnTo>
                <a:lnTo>
                  <a:pt x="2422295" y="196824"/>
                </a:lnTo>
                <a:lnTo>
                  <a:pt x="2422295" y="188372"/>
                </a:lnTo>
                <a:lnTo>
                  <a:pt x="2418068" y="186562"/>
                </a:lnTo>
                <a:lnTo>
                  <a:pt x="2418068" y="182336"/>
                </a:lnTo>
                <a:lnTo>
                  <a:pt x="2418068" y="178109"/>
                </a:lnTo>
                <a:lnTo>
                  <a:pt x="2416256" y="172071"/>
                </a:lnTo>
                <a:lnTo>
                  <a:pt x="2426520" y="167845"/>
                </a:lnTo>
                <a:lnTo>
                  <a:pt x="2432557" y="163619"/>
                </a:lnTo>
                <a:lnTo>
                  <a:pt x="2444632" y="157580"/>
                </a:lnTo>
                <a:lnTo>
                  <a:pt x="2450671" y="149128"/>
                </a:lnTo>
                <a:lnTo>
                  <a:pt x="2454897" y="149128"/>
                </a:lnTo>
                <a:lnTo>
                  <a:pt x="2469386" y="149128"/>
                </a:lnTo>
                <a:lnTo>
                  <a:pt x="2479650" y="153354"/>
                </a:lnTo>
                <a:lnTo>
                  <a:pt x="2487500" y="161806"/>
                </a:lnTo>
                <a:lnTo>
                  <a:pt x="2499575" y="161806"/>
                </a:lnTo>
                <a:lnTo>
                  <a:pt x="2517687" y="157580"/>
                </a:lnTo>
                <a:lnTo>
                  <a:pt x="2525536" y="132826"/>
                </a:lnTo>
                <a:lnTo>
                  <a:pt x="2535801" y="128600"/>
                </a:lnTo>
                <a:lnTo>
                  <a:pt x="2546063" y="128600"/>
                </a:lnTo>
                <a:lnTo>
                  <a:pt x="2556328" y="128600"/>
                </a:lnTo>
                <a:lnTo>
                  <a:pt x="2564176" y="132826"/>
                </a:lnTo>
                <a:lnTo>
                  <a:pt x="2570214" y="132826"/>
                </a:lnTo>
                <a:lnTo>
                  <a:pt x="2584705" y="110488"/>
                </a:lnTo>
                <a:lnTo>
                  <a:pt x="2607043" y="106260"/>
                </a:lnTo>
                <a:lnTo>
                  <a:pt x="2621534" y="114714"/>
                </a:lnTo>
                <a:lnTo>
                  <a:pt x="2636025" y="120751"/>
                </a:lnTo>
                <a:lnTo>
                  <a:pt x="2650513" y="124977"/>
                </a:lnTo>
                <a:lnTo>
                  <a:pt x="2668627" y="118941"/>
                </a:lnTo>
                <a:lnTo>
                  <a:pt x="2692776" y="104450"/>
                </a:lnTo>
                <a:close/>
                <a:moveTo>
                  <a:pt x="6131772" y="86338"/>
                </a:moveTo>
                <a:lnTo>
                  <a:pt x="6146263" y="90564"/>
                </a:lnTo>
                <a:lnTo>
                  <a:pt x="6160754" y="96600"/>
                </a:lnTo>
                <a:lnTo>
                  <a:pt x="6166790" y="105055"/>
                </a:lnTo>
                <a:lnTo>
                  <a:pt x="6177055" y="111091"/>
                </a:lnTo>
                <a:lnTo>
                  <a:pt x="6189130" y="119543"/>
                </a:lnTo>
                <a:lnTo>
                  <a:pt x="6181281" y="140071"/>
                </a:lnTo>
                <a:lnTo>
                  <a:pt x="6138415" y="164826"/>
                </a:lnTo>
                <a:lnTo>
                  <a:pt x="6105811" y="193806"/>
                </a:lnTo>
                <a:lnTo>
                  <a:pt x="6077434" y="230635"/>
                </a:lnTo>
                <a:lnTo>
                  <a:pt x="6071397" y="230635"/>
                </a:lnTo>
                <a:lnTo>
                  <a:pt x="6071397" y="222183"/>
                </a:lnTo>
                <a:lnTo>
                  <a:pt x="6061132" y="216146"/>
                </a:lnTo>
                <a:lnTo>
                  <a:pt x="6053285" y="207692"/>
                </a:lnTo>
                <a:lnTo>
                  <a:pt x="6049059" y="201655"/>
                </a:lnTo>
                <a:lnTo>
                  <a:pt x="6043020" y="193203"/>
                </a:lnTo>
                <a:lnTo>
                  <a:pt x="6038794" y="182938"/>
                </a:lnTo>
                <a:lnTo>
                  <a:pt x="6046644" y="168448"/>
                </a:lnTo>
                <a:lnTo>
                  <a:pt x="6048454" y="158185"/>
                </a:lnTo>
                <a:lnTo>
                  <a:pt x="6052680" y="139468"/>
                </a:lnTo>
                <a:lnTo>
                  <a:pt x="6000153" y="139468"/>
                </a:lnTo>
                <a:lnTo>
                  <a:pt x="6000153" y="124977"/>
                </a:lnTo>
                <a:lnTo>
                  <a:pt x="6028530" y="114714"/>
                </a:lnTo>
                <a:lnTo>
                  <a:pt x="6056906" y="106260"/>
                </a:lnTo>
                <a:lnTo>
                  <a:pt x="6091322" y="100224"/>
                </a:lnTo>
                <a:lnTo>
                  <a:pt x="6095548" y="110488"/>
                </a:lnTo>
                <a:lnTo>
                  <a:pt x="6099774" y="114714"/>
                </a:lnTo>
                <a:lnTo>
                  <a:pt x="6099774" y="118941"/>
                </a:lnTo>
                <a:lnTo>
                  <a:pt x="6104000" y="118941"/>
                </a:lnTo>
                <a:lnTo>
                  <a:pt x="6104000" y="120751"/>
                </a:lnTo>
                <a:lnTo>
                  <a:pt x="6110039" y="124977"/>
                </a:lnTo>
                <a:lnTo>
                  <a:pt x="6114265" y="114714"/>
                </a:lnTo>
                <a:lnTo>
                  <a:pt x="6118491" y="106260"/>
                </a:lnTo>
                <a:lnTo>
                  <a:pt x="6120301" y="100224"/>
                </a:lnTo>
                <a:lnTo>
                  <a:pt x="6128151" y="91772"/>
                </a:lnTo>
                <a:close/>
                <a:moveTo>
                  <a:pt x="6218715" y="47093"/>
                </a:moveTo>
                <a:lnTo>
                  <a:pt x="6219318" y="47093"/>
                </a:lnTo>
                <a:lnTo>
                  <a:pt x="6227167" y="48904"/>
                </a:lnTo>
                <a:lnTo>
                  <a:pt x="6228978" y="48904"/>
                </a:lnTo>
                <a:lnTo>
                  <a:pt x="6233206" y="53130"/>
                </a:lnTo>
                <a:lnTo>
                  <a:pt x="6237430" y="57356"/>
                </a:lnTo>
                <a:lnTo>
                  <a:pt x="6241658" y="63395"/>
                </a:lnTo>
                <a:lnTo>
                  <a:pt x="6247694" y="75470"/>
                </a:lnTo>
                <a:lnTo>
                  <a:pt x="6255544" y="85733"/>
                </a:lnTo>
                <a:lnTo>
                  <a:pt x="6257354" y="100224"/>
                </a:lnTo>
                <a:lnTo>
                  <a:pt x="6241053" y="100224"/>
                </a:lnTo>
                <a:lnTo>
                  <a:pt x="6241053" y="91772"/>
                </a:lnTo>
                <a:lnTo>
                  <a:pt x="6233206" y="85733"/>
                </a:lnTo>
                <a:lnTo>
                  <a:pt x="6227167" y="77281"/>
                </a:lnTo>
                <a:lnTo>
                  <a:pt x="6222941" y="71244"/>
                </a:lnTo>
                <a:lnTo>
                  <a:pt x="6218715" y="60979"/>
                </a:lnTo>
                <a:close/>
                <a:moveTo>
                  <a:pt x="3775927" y="39244"/>
                </a:moveTo>
                <a:lnTo>
                  <a:pt x="3824832" y="39244"/>
                </a:lnTo>
                <a:lnTo>
                  <a:pt x="3875549" y="47696"/>
                </a:lnTo>
                <a:lnTo>
                  <a:pt x="3920226" y="53735"/>
                </a:lnTo>
                <a:lnTo>
                  <a:pt x="3960678" y="63998"/>
                </a:lnTo>
                <a:lnTo>
                  <a:pt x="4019242" y="53735"/>
                </a:lnTo>
                <a:lnTo>
                  <a:pt x="4027093" y="62187"/>
                </a:lnTo>
                <a:lnTo>
                  <a:pt x="4033129" y="63998"/>
                </a:lnTo>
                <a:lnTo>
                  <a:pt x="4040978" y="76073"/>
                </a:lnTo>
                <a:lnTo>
                  <a:pt x="4045205" y="82112"/>
                </a:lnTo>
                <a:lnTo>
                  <a:pt x="4051241" y="86338"/>
                </a:lnTo>
                <a:lnTo>
                  <a:pt x="4085657" y="100827"/>
                </a:lnTo>
                <a:lnTo>
                  <a:pt x="4126109" y="111091"/>
                </a:lnTo>
                <a:lnTo>
                  <a:pt x="4160523" y="119543"/>
                </a:lnTo>
                <a:lnTo>
                  <a:pt x="4160523" y="134034"/>
                </a:lnTo>
                <a:lnTo>
                  <a:pt x="4103770" y="134034"/>
                </a:lnTo>
                <a:lnTo>
                  <a:pt x="4079618" y="121959"/>
                </a:lnTo>
                <a:lnTo>
                  <a:pt x="4051241" y="121959"/>
                </a:lnTo>
                <a:lnTo>
                  <a:pt x="4018639" y="126185"/>
                </a:lnTo>
                <a:lnTo>
                  <a:pt x="3988451" y="134637"/>
                </a:lnTo>
                <a:lnTo>
                  <a:pt x="3988451" y="150938"/>
                </a:lnTo>
                <a:lnTo>
                  <a:pt x="4027093" y="150938"/>
                </a:lnTo>
                <a:lnTo>
                  <a:pt x="4055469" y="144902"/>
                </a:lnTo>
                <a:lnTo>
                  <a:pt x="4089883" y="140676"/>
                </a:lnTo>
                <a:lnTo>
                  <a:pt x="4132751" y="140676"/>
                </a:lnTo>
                <a:lnTo>
                  <a:pt x="4175617" y="140676"/>
                </a:lnTo>
                <a:lnTo>
                  <a:pt x="4208219" y="140676"/>
                </a:lnTo>
                <a:lnTo>
                  <a:pt x="4236595" y="169655"/>
                </a:lnTo>
                <a:lnTo>
                  <a:pt x="4271010" y="190183"/>
                </a:lnTo>
                <a:lnTo>
                  <a:pt x="4260746" y="212523"/>
                </a:lnTo>
                <a:lnTo>
                  <a:pt x="4240220" y="227014"/>
                </a:lnTo>
                <a:lnTo>
                  <a:pt x="4222107" y="237276"/>
                </a:lnTo>
                <a:lnTo>
                  <a:pt x="4197957" y="245728"/>
                </a:lnTo>
                <a:lnTo>
                  <a:pt x="4161127" y="245728"/>
                </a:lnTo>
                <a:lnTo>
                  <a:pt x="4128522" y="255993"/>
                </a:lnTo>
                <a:lnTo>
                  <a:pt x="4094109" y="255993"/>
                </a:lnTo>
                <a:lnTo>
                  <a:pt x="4055469" y="251767"/>
                </a:lnTo>
                <a:lnTo>
                  <a:pt x="4018639" y="247541"/>
                </a:lnTo>
                <a:lnTo>
                  <a:pt x="3984827" y="247541"/>
                </a:lnTo>
                <a:lnTo>
                  <a:pt x="3956450" y="255993"/>
                </a:lnTo>
                <a:lnTo>
                  <a:pt x="3934111" y="276521"/>
                </a:lnTo>
                <a:lnTo>
                  <a:pt x="4019242" y="276521"/>
                </a:lnTo>
                <a:lnTo>
                  <a:pt x="4045808" y="270484"/>
                </a:lnTo>
                <a:lnTo>
                  <a:pt x="4075997" y="266258"/>
                </a:lnTo>
                <a:lnTo>
                  <a:pt x="4112826" y="270484"/>
                </a:lnTo>
                <a:lnTo>
                  <a:pt x="4136976" y="276521"/>
                </a:lnTo>
                <a:lnTo>
                  <a:pt x="4143014" y="303087"/>
                </a:lnTo>
                <a:lnTo>
                  <a:pt x="4155088" y="298861"/>
                </a:lnTo>
                <a:lnTo>
                  <a:pt x="4171390" y="288596"/>
                </a:lnTo>
                <a:lnTo>
                  <a:pt x="4193731" y="280144"/>
                </a:lnTo>
                <a:lnTo>
                  <a:pt x="4214258" y="275918"/>
                </a:lnTo>
                <a:lnTo>
                  <a:pt x="4218483" y="287993"/>
                </a:lnTo>
                <a:lnTo>
                  <a:pt x="4222709" y="294030"/>
                </a:lnTo>
                <a:lnTo>
                  <a:pt x="4226936" y="298256"/>
                </a:lnTo>
                <a:lnTo>
                  <a:pt x="4232974" y="302482"/>
                </a:lnTo>
                <a:lnTo>
                  <a:pt x="4240821" y="308521"/>
                </a:lnTo>
                <a:lnTo>
                  <a:pt x="4208219" y="369500"/>
                </a:lnTo>
                <a:lnTo>
                  <a:pt x="4222709" y="369500"/>
                </a:lnTo>
                <a:lnTo>
                  <a:pt x="4246860" y="355009"/>
                </a:lnTo>
                <a:lnTo>
                  <a:pt x="4279463" y="336292"/>
                </a:lnTo>
                <a:lnTo>
                  <a:pt x="4318102" y="321804"/>
                </a:lnTo>
                <a:lnTo>
                  <a:pt x="4360969" y="307313"/>
                </a:lnTo>
                <a:lnTo>
                  <a:pt x="4407458" y="297048"/>
                </a:lnTo>
                <a:lnTo>
                  <a:pt x="4447909" y="297048"/>
                </a:lnTo>
                <a:lnTo>
                  <a:pt x="4488361" y="301274"/>
                </a:lnTo>
                <a:lnTo>
                  <a:pt x="4516736" y="317576"/>
                </a:lnTo>
                <a:lnTo>
                  <a:pt x="4533038" y="346557"/>
                </a:lnTo>
                <a:lnTo>
                  <a:pt x="4545113" y="346557"/>
                </a:lnTo>
                <a:lnTo>
                  <a:pt x="4545113" y="350783"/>
                </a:lnTo>
                <a:lnTo>
                  <a:pt x="4540886" y="355009"/>
                </a:lnTo>
                <a:lnTo>
                  <a:pt x="4536661" y="355009"/>
                </a:lnTo>
                <a:lnTo>
                  <a:pt x="4532435" y="355009"/>
                </a:lnTo>
                <a:lnTo>
                  <a:pt x="4526396" y="361048"/>
                </a:lnTo>
                <a:lnTo>
                  <a:pt x="4516134" y="365274"/>
                </a:lnTo>
                <a:lnTo>
                  <a:pt x="4504061" y="369500"/>
                </a:lnTo>
                <a:lnTo>
                  <a:pt x="4489570" y="373726"/>
                </a:lnTo>
                <a:lnTo>
                  <a:pt x="4479305" y="375537"/>
                </a:lnTo>
                <a:lnTo>
                  <a:pt x="4455155" y="414781"/>
                </a:lnTo>
                <a:lnTo>
                  <a:pt x="4408666" y="443763"/>
                </a:lnTo>
                <a:lnTo>
                  <a:pt x="4356141" y="462478"/>
                </a:lnTo>
                <a:lnTo>
                  <a:pt x="4293349" y="472742"/>
                </a:lnTo>
                <a:lnTo>
                  <a:pt x="4293349" y="484818"/>
                </a:lnTo>
                <a:lnTo>
                  <a:pt x="4293349" y="490854"/>
                </a:lnTo>
                <a:lnTo>
                  <a:pt x="4293349" y="495082"/>
                </a:lnTo>
                <a:lnTo>
                  <a:pt x="4289123" y="499308"/>
                </a:lnTo>
                <a:lnTo>
                  <a:pt x="4293349" y="501119"/>
                </a:lnTo>
                <a:lnTo>
                  <a:pt x="4293349" y="505345"/>
                </a:lnTo>
                <a:lnTo>
                  <a:pt x="4299388" y="513797"/>
                </a:lnTo>
                <a:lnTo>
                  <a:pt x="4309651" y="519836"/>
                </a:lnTo>
                <a:lnTo>
                  <a:pt x="4317500" y="524062"/>
                </a:lnTo>
                <a:lnTo>
                  <a:pt x="4323536" y="530099"/>
                </a:lnTo>
                <a:lnTo>
                  <a:pt x="4331384" y="534327"/>
                </a:lnTo>
                <a:lnTo>
                  <a:pt x="4337423" y="544589"/>
                </a:lnTo>
                <a:lnTo>
                  <a:pt x="4331384" y="559080"/>
                </a:lnTo>
                <a:lnTo>
                  <a:pt x="4323536" y="591683"/>
                </a:lnTo>
                <a:lnTo>
                  <a:pt x="4317500" y="630927"/>
                </a:lnTo>
                <a:lnTo>
                  <a:pt x="4309651" y="670172"/>
                </a:lnTo>
                <a:lnTo>
                  <a:pt x="4309651" y="702774"/>
                </a:lnTo>
                <a:lnTo>
                  <a:pt x="4317500" y="698548"/>
                </a:lnTo>
                <a:lnTo>
                  <a:pt x="4323536" y="698548"/>
                </a:lnTo>
                <a:lnTo>
                  <a:pt x="4327764" y="698548"/>
                </a:lnTo>
                <a:lnTo>
                  <a:pt x="4335612" y="698548"/>
                </a:lnTo>
                <a:lnTo>
                  <a:pt x="4337423" y="698548"/>
                </a:lnTo>
                <a:lnTo>
                  <a:pt x="4349498" y="702774"/>
                </a:lnTo>
                <a:lnTo>
                  <a:pt x="4345274" y="713037"/>
                </a:lnTo>
                <a:lnTo>
                  <a:pt x="4345274" y="717265"/>
                </a:lnTo>
                <a:lnTo>
                  <a:pt x="4345274" y="725717"/>
                </a:lnTo>
                <a:lnTo>
                  <a:pt x="4345274" y="727528"/>
                </a:lnTo>
                <a:lnTo>
                  <a:pt x="4345274" y="735980"/>
                </a:lnTo>
                <a:lnTo>
                  <a:pt x="4349498" y="750471"/>
                </a:lnTo>
                <a:lnTo>
                  <a:pt x="4337423" y="750471"/>
                </a:lnTo>
                <a:lnTo>
                  <a:pt x="4337423" y="756509"/>
                </a:lnTo>
                <a:lnTo>
                  <a:pt x="4331384" y="754697"/>
                </a:lnTo>
                <a:lnTo>
                  <a:pt x="4323536" y="746245"/>
                </a:lnTo>
                <a:lnTo>
                  <a:pt x="4321726" y="742019"/>
                </a:lnTo>
                <a:lnTo>
                  <a:pt x="4313876" y="740208"/>
                </a:lnTo>
                <a:lnTo>
                  <a:pt x="4307839" y="735980"/>
                </a:lnTo>
                <a:lnTo>
                  <a:pt x="4293349" y="735980"/>
                </a:lnTo>
                <a:lnTo>
                  <a:pt x="4285500" y="740208"/>
                </a:lnTo>
                <a:lnTo>
                  <a:pt x="4279463" y="742019"/>
                </a:lnTo>
                <a:lnTo>
                  <a:pt x="4271614" y="746245"/>
                </a:lnTo>
                <a:lnTo>
                  <a:pt x="4267388" y="750471"/>
                </a:lnTo>
                <a:lnTo>
                  <a:pt x="4261349" y="754697"/>
                </a:lnTo>
                <a:lnTo>
                  <a:pt x="4257124" y="760736"/>
                </a:lnTo>
                <a:lnTo>
                  <a:pt x="4252897" y="775224"/>
                </a:lnTo>
                <a:lnTo>
                  <a:pt x="4299388" y="789715"/>
                </a:lnTo>
                <a:lnTo>
                  <a:pt x="4309651" y="853110"/>
                </a:lnTo>
                <a:lnTo>
                  <a:pt x="4299388" y="853110"/>
                </a:lnTo>
                <a:lnTo>
                  <a:pt x="4293349" y="853110"/>
                </a:lnTo>
                <a:lnTo>
                  <a:pt x="4285500" y="857336"/>
                </a:lnTo>
                <a:lnTo>
                  <a:pt x="4279463" y="861562"/>
                </a:lnTo>
                <a:lnTo>
                  <a:pt x="4279463" y="876053"/>
                </a:lnTo>
                <a:lnTo>
                  <a:pt x="4295764" y="886316"/>
                </a:lnTo>
                <a:lnTo>
                  <a:pt x="4307839" y="900807"/>
                </a:lnTo>
                <a:lnTo>
                  <a:pt x="4313876" y="919524"/>
                </a:lnTo>
                <a:lnTo>
                  <a:pt x="4318102" y="948503"/>
                </a:lnTo>
                <a:lnTo>
                  <a:pt x="4299991" y="948503"/>
                </a:lnTo>
                <a:lnTo>
                  <a:pt x="4295764" y="948503"/>
                </a:lnTo>
                <a:lnTo>
                  <a:pt x="4285500" y="944277"/>
                </a:lnTo>
                <a:lnTo>
                  <a:pt x="4279463" y="948503"/>
                </a:lnTo>
                <a:lnTo>
                  <a:pt x="4267388" y="948503"/>
                </a:lnTo>
                <a:lnTo>
                  <a:pt x="4261349" y="954542"/>
                </a:lnTo>
                <a:lnTo>
                  <a:pt x="4253502" y="962994"/>
                </a:lnTo>
                <a:lnTo>
                  <a:pt x="4265577" y="969033"/>
                </a:lnTo>
                <a:lnTo>
                  <a:pt x="4271614" y="973259"/>
                </a:lnTo>
                <a:lnTo>
                  <a:pt x="4275840" y="977485"/>
                </a:lnTo>
                <a:lnTo>
                  <a:pt x="4280067" y="979296"/>
                </a:lnTo>
                <a:lnTo>
                  <a:pt x="4281878" y="991371"/>
                </a:lnTo>
                <a:lnTo>
                  <a:pt x="4286105" y="1001635"/>
                </a:lnTo>
                <a:lnTo>
                  <a:pt x="4281878" y="1005862"/>
                </a:lnTo>
                <a:lnTo>
                  <a:pt x="4281878" y="1007672"/>
                </a:lnTo>
                <a:lnTo>
                  <a:pt x="4280067" y="1011898"/>
                </a:lnTo>
                <a:lnTo>
                  <a:pt x="4280067" y="1020351"/>
                </a:lnTo>
                <a:lnTo>
                  <a:pt x="4250484" y="1020351"/>
                </a:lnTo>
                <a:lnTo>
                  <a:pt x="4222107" y="1026389"/>
                </a:lnTo>
                <a:lnTo>
                  <a:pt x="4199767" y="1034841"/>
                </a:lnTo>
                <a:lnTo>
                  <a:pt x="4207616" y="1034841"/>
                </a:lnTo>
                <a:lnTo>
                  <a:pt x="4217879" y="1040880"/>
                </a:lnTo>
                <a:lnTo>
                  <a:pt x="4225728" y="1045106"/>
                </a:lnTo>
                <a:lnTo>
                  <a:pt x="4231766" y="1045106"/>
                </a:lnTo>
                <a:lnTo>
                  <a:pt x="4239616" y="1049332"/>
                </a:lnTo>
                <a:lnTo>
                  <a:pt x="4245653" y="1055369"/>
                </a:lnTo>
                <a:lnTo>
                  <a:pt x="4251691" y="1065634"/>
                </a:lnTo>
                <a:lnTo>
                  <a:pt x="4239616" y="1084351"/>
                </a:lnTo>
                <a:lnTo>
                  <a:pt x="4231766" y="1106691"/>
                </a:lnTo>
                <a:lnTo>
                  <a:pt x="4221502" y="1131444"/>
                </a:lnTo>
                <a:lnTo>
                  <a:pt x="4217276" y="1121181"/>
                </a:lnTo>
                <a:lnTo>
                  <a:pt x="4211240" y="1112729"/>
                </a:lnTo>
                <a:lnTo>
                  <a:pt x="4207012" y="1108503"/>
                </a:lnTo>
                <a:lnTo>
                  <a:pt x="4199164" y="1108503"/>
                </a:lnTo>
                <a:lnTo>
                  <a:pt x="4188899" y="1106691"/>
                </a:lnTo>
                <a:lnTo>
                  <a:pt x="4174409" y="1106691"/>
                </a:lnTo>
                <a:lnTo>
                  <a:pt x="4174409" y="1112729"/>
                </a:lnTo>
                <a:lnTo>
                  <a:pt x="4182258" y="1112729"/>
                </a:lnTo>
                <a:lnTo>
                  <a:pt x="4206408" y="1137483"/>
                </a:lnTo>
                <a:lnTo>
                  <a:pt x="4226936" y="1166462"/>
                </a:lnTo>
                <a:lnTo>
                  <a:pt x="4239012" y="1203293"/>
                </a:lnTo>
                <a:lnTo>
                  <a:pt x="4245048" y="1246158"/>
                </a:lnTo>
                <a:lnTo>
                  <a:pt x="4239012" y="1246158"/>
                </a:lnTo>
                <a:lnTo>
                  <a:pt x="4239012" y="1256424"/>
                </a:lnTo>
                <a:lnTo>
                  <a:pt x="4182258" y="1262461"/>
                </a:lnTo>
                <a:lnTo>
                  <a:pt x="4182258" y="1223216"/>
                </a:lnTo>
                <a:lnTo>
                  <a:pt x="4174409" y="1217180"/>
                </a:lnTo>
                <a:lnTo>
                  <a:pt x="4168373" y="1212953"/>
                </a:lnTo>
                <a:lnTo>
                  <a:pt x="4164145" y="1208727"/>
                </a:lnTo>
                <a:lnTo>
                  <a:pt x="4153881" y="1202687"/>
                </a:lnTo>
                <a:lnTo>
                  <a:pt x="4141806" y="1198461"/>
                </a:lnTo>
                <a:lnTo>
                  <a:pt x="4125504" y="1208727"/>
                </a:lnTo>
                <a:lnTo>
                  <a:pt x="4103167" y="1217180"/>
                </a:lnTo>
                <a:lnTo>
                  <a:pt x="4079015" y="1218991"/>
                </a:lnTo>
                <a:lnTo>
                  <a:pt x="4056675" y="1227442"/>
                </a:lnTo>
                <a:lnTo>
                  <a:pt x="4044601" y="1237705"/>
                </a:lnTo>
                <a:lnTo>
                  <a:pt x="4056675" y="1237705"/>
                </a:lnTo>
                <a:lnTo>
                  <a:pt x="4074789" y="1237705"/>
                </a:lnTo>
                <a:lnTo>
                  <a:pt x="4103167" y="1233480"/>
                </a:lnTo>
                <a:lnTo>
                  <a:pt x="4135769" y="1231668"/>
                </a:lnTo>
                <a:lnTo>
                  <a:pt x="4135769" y="1246158"/>
                </a:lnTo>
                <a:lnTo>
                  <a:pt x="4064524" y="1270914"/>
                </a:lnTo>
                <a:lnTo>
                  <a:pt x="4064524" y="1276952"/>
                </a:lnTo>
                <a:lnTo>
                  <a:pt x="4082638" y="1276952"/>
                </a:lnTo>
                <a:lnTo>
                  <a:pt x="4092901" y="1275142"/>
                </a:lnTo>
                <a:lnTo>
                  <a:pt x="4107391" y="1270914"/>
                </a:lnTo>
                <a:lnTo>
                  <a:pt x="4121882" y="1266688"/>
                </a:lnTo>
                <a:lnTo>
                  <a:pt x="4136373" y="1262461"/>
                </a:lnTo>
                <a:lnTo>
                  <a:pt x="4140598" y="1281178"/>
                </a:lnTo>
                <a:lnTo>
                  <a:pt x="4155088" y="1289630"/>
                </a:lnTo>
                <a:lnTo>
                  <a:pt x="4169580" y="1291443"/>
                </a:lnTo>
                <a:lnTo>
                  <a:pt x="4193731" y="1289630"/>
                </a:lnTo>
                <a:lnTo>
                  <a:pt x="4222107" y="1289630"/>
                </a:lnTo>
                <a:lnTo>
                  <a:pt x="4222107" y="1295668"/>
                </a:lnTo>
                <a:lnTo>
                  <a:pt x="4214258" y="1295668"/>
                </a:lnTo>
                <a:lnTo>
                  <a:pt x="4175617" y="1332497"/>
                </a:lnTo>
                <a:lnTo>
                  <a:pt x="4132751" y="1367515"/>
                </a:lnTo>
                <a:lnTo>
                  <a:pt x="4089883" y="1396496"/>
                </a:lnTo>
                <a:lnTo>
                  <a:pt x="4040978" y="1421250"/>
                </a:lnTo>
                <a:lnTo>
                  <a:pt x="3988451" y="1431515"/>
                </a:lnTo>
                <a:lnTo>
                  <a:pt x="3927471" y="1429704"/>
                </a:lnTo>
                <a:lnTo>
                  <a:pt x="3927471" y="1439967"/>
                </a:lnTo>
                <a:lnTo>
                  <a:pt x="3927471" y="1450231"/>
                </a:lnTo>
                <a:lnTo>
                  <a:pt x="3923244" y="1458684"/>
                </a:lnTo>
                <a:lnTo>
                  <a:pt x="3919019" y="1460495"/>
                </a:lnTo>
                <a:lnTo>
                  <a:pt x="3917206" y="1460495"/>
                </a:lnTo>
                <a:lnTo>
                  <a:pt x="3912980" y="1464723"/>
                </a:lnTo>
                <a:lnTo>
                  <a:pt x="3905130" y="1468950"/>
                </a:lnTo>
                <a:lnTo>
                  <a:pt x="3899094" y="1473176"/>
                </a:lnTo>
                <a:lnTo>
                  <a:pt x="3894867" y="1474987"/>
                </a:lnTo>
                <a:lnTo>
                  <a:pt x="3888828" y="1483439"/>
                </a:lnTo>
                <a:lnTo>
                  <a:pt x="3880982" y="1503968"/>
                </a:lnTo>
                <a:lnTo>
                  <a:pt x="3876755" y="1530532"/>
                </a:lnTo>
                <a:lnTo>
                  <a:pt x="3870718" y="1546833"/>
                </a:lnTo>
                <a:lnTo>
                  <a:pt x="3852605" y="1565549"/>
                </a:lnTo>
                <a:lnTo>
                  <a:pt x="3822417" y="1586076"/>
                </a:lnTo>
                <a:lnTo>
                  <a:pt x="3781966" y="1604792"/>
                </a:lnTo>
                <a:lnTo>
                  <a:pt x="3747551" y="1619283"/>
                </a:lnTo>
                <a:lnTo>
                  <a:pt x="3714947" y="1627735"/>
                </a:lnTo>
                <a:lnTo>
                  <a:pt x="3714947" y="1619283"/>
                </a:lnTo>
                <a:lnTo>
                  <a:pt x="3714947" y="1613244"/>
                </a:lnTo>
                <a:lnTo>
                  <a:pt x="3710720" y="1613244"/>
                </a:lnTo>
                <a:lnTo>
                  <a:pt x="3710720" y="1609018"/>
                </a:lnTo>
                <a:lnTo>
                  <a:pt x="3708910" y="1604792"/>
                </a:lnTo>
                <a:lnTo>
                  <a:pt x="3704683" y="1633771"/>
                </a:lnTo>
                <a:lnTo>
                  <a:pt x="3694419" y="1658526"/>
                </a:lnTo>
                <a:lnTo>
                  <a:pt x="3686571" y="1680864"/>
                </a:lnTo>
                <a:lnTo>
                  <a:pt x="3676307" y="1701390"/>
                </a:lnTo>
                <a:lnTo>
                  <a:pt x="3668458" y="1730372"/>
                </a:lnTo>
                <a:lnTo>
                  <a:pt x="3676307" y="1734597"/>
                </a:lnTo>
                <a:lnTo>
                  <a:pt x="3676307" y="1738823"/>
                </a:lnTo>
                <a:lnTo>
                  <a:pt x="3680533" y="1738823"/>
                </a:lnTo>
                <a:lnTo>
                  <a:pt x="3680533" y="1743049"/>
                </a:lnTo>
                <a:lnTo>
                  <a:pt x="3676307" y="1744860"/>
                </a:lnTo>
                <a:lnTo>
                  <a:pt x="3668458" y="1753315"/>
                </a:lnTo>
                <a:lnTo>
                  <a:pt x="3662419" y="1757540"/>
                </a:lnTo>
                <a:lnTo>
                  <a:pt x="3656382" y="1763578"/>
                </a:lnTo>
                <a:lnTo>
                  <a:pt x="3648533" y="1767804"/>
                </a:lnTo>
                <a:lnTo>
                  <a:pt x="3644307" y="1773843"/>
                </a:lnTo>
                <a:lnTo>
                  <a:pt x="3638269" y="1784106"/>
                </a:lnTo>
                <a:lnTo>
                  <a:pt x="3623778" y="1825164"/>
                </a:lnTo>
                <a:lnTo>
                  <a:pt x="3613513" y="1868031"/>
                </a:lnTo>
                <a:lnTo>
                  <a:pt x="3609289" y="1917539"/>
                </a:lnTo>
                <a:lnTo>
                  <a:pt x="3601439" y="1964636"/>
                </a:lnTo>
                <a:lnTo>
                  <a:pt x="3591176" y="2007498"/>
                </a:lnTo>
                <a:lnTo>
                  <a:pt x="3585138" y="2003272"/>
                </a:lnTo>
                <a:lnTo>
                  <a:pt x="3580912" y="2003272"/>
                </a:lnTo>
                <a:lnTo>
                  <a:pt x="3580912" y="1999046"/>
                </a:lnTo>
                <a:lnTo>
                  <a:pt x="3576685" y="1999046"/>
                </a:lnTo>
                <a:lnTo>
                  <a:pt x="3566420" y="1993009"/>
                </a:lnTo>
                <a:lnTo>
                  <a:pt x="3548308" y="1978517"/>
                </a:lnTo>
                <a:lnTo>
                  <a:pt x="3519931" y="1956180"/>
                </a:lnTo>
                <a:lnTo>
                  <a:pt x="3487328" y="1937464"/>
                </a:lnTo>
                <a:lnTo>
                  <a:pt x="3457141" y="1916935"/>
                </a:lnTo>
                <a:lnTo>
                  <a:pt x="3432990" y="1898220"/>
                </a:lnTo>
                <a:lnTo>
                  <a:pt x="3410651" y="1887956"/>
                </a:lnTo>
                <a:lnTo>
                  <a:pt x="3404613" y="1883729"/>
                </a:lnTo>
                <a:lnTo>
                  <a:pt x="3396762" y="1805842"/>
                </a:lnTo>
                <a:lnTo>
                  <a:pt x="3392537" y="1797389"/>
                </a:lnTo>
                <a:lnTo>
                  <a:pt x="3382275" y="1791352"/>
                </a:lnTo>
                <a:lnTo>
                  <a:pt x="3376236" y="1787126"/>
                </a:lnTo>
                <a:lnTo>
                  <a:pt x="3364160" y="1778672"/>
                </a:lnTo>
                <a:lnTo>
                  <a:pt x="3358123" y="1772635"/>
                </a:lnTo>
                <a:lnTo>
                  <a:pt x="3364160" y="1768409"/>
                </a:lnTo>
                <a:lnTo>
                  <a:pt x="3364160" y="1764183"/>
                </a:lnTo>
                <a:lnTo>
                  <a:pt x="3368386" y="1762370"/>
                </a:lnTo>
                <a:lnTo>
                  <a:pt x="3372612" y="1753917"/>
                </a:lnTo>
                <a:lnTo>
                  <a:pt x="3376838" y="1747881"/>
                </a:lnTo>
                <a:lnTo>
                  <a:pt x="3358726" y="1747881"/>
                </a:lnTo>
                <a:lnTo>
                  <a:pt x="3348461" y="1747881"/>
                </a:lnTo>
                <a:lnTo>
                  <a:pt x="3340613" y="1747881"/>
                </a:lnTo>
                <a:lnTo>
                  <a:pt x="3336389" y="1743653"/>
                </a:lnTo>
                <a:lnTo>
                  <a:pt x="3334574" y="1737616"/>
                </a:lnTo>
                <a:lnTo>
                  <a:pt x="3326726" y="1725541"/>
                </a:lnTo>
                <a:lnTo>
                  <a:pt x="3322500" y="1719504"/>
                </a:lnTo>
                <a:lnTo>
                  <a:pt x="3322500" y="1711050"/>
                </a:lnTo>
                <a:lnTo>
                  <a:pt x="3322500" y="1709239"/>
                </a:lnTo>
                <a:lnTo>
                  <a:pt x="3322500" y="1700788"/>
                </a:lnTo>
                <a:lnTo>
                  <a:pt x="3326726" y="1694749"/>
                </a:lnTo>
                <a:lnTo>
                  <a:pt x="3326726" y="1686297"/>
                </a:lnTo>
                <a:lnTo>
                  <a:pt x="3306198" y="1686297"/>
                </a:lnTo>
                <a:lnTo>
                  <a:pt x="3306198" y="1676035"/>
                </a:lnTo>
                <a:lnTo>
                  <a:pt x="3308010" y="1665771"/>
                </a:lnTo>
                <a:lnTo>
                  <a:pt x="3312237" y="1661544"/>
                </a:lnTo>
                <a:lnTo>
                  <a:pt x="3312237" y="1654300"/>
                </a:lnTo>
                <a:lnTo>
                  <a:pt x="3316462" y="1648262"/>
                </a:lnTo>
                <a:lnTo>
                  <a:pt x="3320689" y="1637997"/>
                </a:lnTo>
                <a:lnTo>
                  <a:pt x="3308614" y="1637997"/>
                </a:lnTo>
                <a:lnTo>
                  <a:pt x="3296539" y="1637997"/>
                </a:lnTo>
                <a:lnTo>
                  <a:pt x="3290501" y="1633771"/>
                </a:lnTo>
                <a:lnTo>
                  <a:pt x="3278426" y="1629545"/>
                </a:lnTo>
                <a:lnTo>
                  <a:pt x="3276615" y="1576416"/>
                </a:lnTo>
                <a:lnTo>
                  <a:pt x="3272387" y="1526908"/>
                </a:lnTo>
                <a:lnTo>
                  <a:pt x="3272387" y="1479818"/>
                </a:lnTo>
                <a:lnTo>
                  <a:pt x="3286878" y="1432723"/>
                </a:lnTo>
                <a:lnTo>
                  <a:pt x="3301369" y="1412195"/>
                </a:lnTo>
                <a:lnTo>
                  <a:pt x="3319480" y="1397704"/>
                </a:lnTo>
                <a:lnTo>
                  <a:pt x="3333972" y="1385628"/>
                </a:lnTo>
                <a:lnTo>
                  <a:pt x="3344235" y="1369326"/>
                </a:lnTo>
                <a:lnTo>
                  <a:pt x="3354500" y="1346987"/>
                </a:lnTo>
                <a:lnTo>
                  <a:pt x="3358726" y="1307743"/>
                </a:lnTo>
                <a:lnTo>
                  <a:pt x="3350876" y="1307743"/>
                </a:lnTo>
                <a:lnTo>
                  <a:pt x="3344840" y="1316195"/>
                </a:lnTo>
                <a:lnTo>
                  <a:pt x="3336990" y="1318006"/>
                </a:lnTo>
                <a:lnTo>
                  <a:pt x="3335180" y="1318006"/>
                </a:lnTo>
                <a:lnTo>
                  <a:pt x="3327331" y="1318006"/>
                </a:lnTo>
                <a:lnTo>
                  <a:pt x="3321292" y="1316195"/>
                </a:lnTo>
                <a:lnTo>
                  <a:pt x="3292916" y="1307743"/>
                </a:lnTo>
                <a:lnTo>
                  <a:pt x="3270577" y="1293253"/>
                </a:lnTo>
                <a:lnTo>
                  <a:pt x="3256086" y="1272726"/>
                </a:lnTo>
                <a:lnTo>
                  <a:pt x="3250049" y="1235895"/>
                </a:lnTo>
                <a:lnTo>
                  <a:pt x="3260312" y="1235895"/>
                </a:lnTo>
                <a:lnTo>
                  <a:pt x="3260312" y="1229857"/>
                </a:lnTo>
                <a:lnTo>
                  <a:pt x="3278426" y="1240121"/>
                </a:lnTo>
                <a:lnTo>
                  <a:pt x="3298953" y="1254611"/>
                </a:lnTo>
                <a:lnTo>
                  <a:pt x="3317065" y="1260650"/>
                </a:lnTo>
                <a:lnTo>
                  <a:pt x="3337594" y="1260650"/>
                </a:lnTo>
                <a:lnTo>
                  <a:pt x="3337594" y="1258839"/>
                </a:lnTo>
                <a:lnTo>
                  <a:pt x="3341822" y="1254611"/>
                </a:lnTo>
                <a:lnTo>
                  <a:pt x="3341822" y="1249781"/>
                </a:lnTo>
                <a:lnTo>
                  <a:pt x="3346048" y="1243743"/>
                </a:lnTo>
                <a:lnTo>
                  <a:pt x="3307406" y="1214764"/>
                </a:lnTo>
                <a:lnTo>
                  <a:pt x="3274802" y="1173708"/>
                </a:lnTo>
                <a:lnTo>
                  <a:pt x="3264540" y="1177935"/>
                </a:lnTo>
                <a:lnTo>
                  <a:pt x="3256690" y="1182160"/>
                </a:lnTo>
                <a:lnTo>
                  <a:pt x="3246426" y="1186385"/>
                </a:lnTo>
                <a:lnTo>
                  <a:pt x="3236163" y="1188196"/>
                </a:lnTo>
                <a:lnTo>
                  <a:pt x="3228313" y="1182160"/>
                </a:lnTo>
                <a:lnTo>
                  <a:pt x="3226504" y="1177935"/>
                </a:lnTo>
                <a:lnTo>
                  <a:pt x="3222275" y="1171895"/>
                </a:lnTo>
                <a:lnTo>
                  <a:pt x="3218050" y="1167671"/>
                </a:lnTo>
                <a:lnTo>
                  <a:pt x="3212013" y="1157407"/>
                </a:lnTo>
                <a:lnTo>
                  <a:pt x="3232540" y="1135067"/>
                </a:lnTo>
                <a:lnTo>
                  <a:pt x="3236766" y="1104273"/>
                </a:lnTo>
                <a:lnTo>
                  <a:pt x="3232540" y="1063218"/>
                </a:lnTo>
                <a:lnTo>
                  <a:pt x="3222275" y="1020351"/>
                </a:lnTo>
                <a:lnTo>
                  <a:pt x="3204163" y="975069"/>
                </a:lnTo>
                <a:lnTo>
                  <a:pt x="3183635" y="932202"/>
                </a:lnTo>
                <a:lnTo>
                  <a:pt x="3157069" y="892957"/>
                </a:lnTo>
                <a:lnTo>
                  <a:pt x="3136541" y="856128"/>
                </a:lnTo>
                <a:lnTo>
                  <a:pt x="3118429" y="827149"/>
                </a:lnTo>
                <a:lnTo>
                  <a:pt x="3075561" y="798167"/>
                </a:lnTo>
                <a:lnTo>
                  <a:pt x="3026656" y="787905"/>
                </a:lnTo>
                <a:lnTo>
                  <a:pt x="2975940" y="787905"/>
                </a:lnTo>
                <a:lnTo>
                  <a:pt x="2919187" y="787905"/>
                </a:lnTo>
                <a:lnTo>
                  <a:pt x="2864244" y="792131"/>
                </a:lnTo>
                <a:lnTo>
                  <a:pt x="2807491" y="787905"/>
                </a:lnTo>
                <a:lnTo>
                  <a:pt x="2807491" y="777640"/>
                </a:lnTo>
                <a:lnTo>
                  <a:pt x="2807491" y="769188"/>
                </a:lnTo>
                <a:lnTo>
                  <a:pt x="2809301" y="767377"/>
                </a:lnTo>
                <a:lnTo>
                  <a:pt x="2809301" y="763151"/>
                </a:lnTo>
                <a:lnTo>
                  <a:pt x="2809301" y="758923"/>
                </a:lnTo>
                <a:lnTo>
                  <a:pt x="2807491" y="754697"/>
                </a:lnTo>
                <a:lnTo>
                  <a:pt x="2785152" y="744434"/>
                </a:lnTo>
                <a:lnTo>
                  <a:pt x="2764623" y="738396"/>
                </a:lnTo>
                <a:lnTo>
                  <a:pt x="2742285" y="723907"/>
                </a:lnTo>
                <a:lnTo>
                  <a:pt x="2760396" y="723907"/>
                </a:lnTo>
                <a:lnTo>
                  <a:pt x="2780926" y="715453"/>
                </a:lnTo>
                <a:lnTo>
                  <a:pt x="2809301" y="709416"/>
                </a:lnTo>
                <a:lnTo>
                  <a:pt x="2841906" y="705190"/>
                </a:lnTo>
                <a:lnTo>
                  <a:pt x="2866055" y="696736"/>
                </a:lnTo>
                <a:lnTo>
                  <a:pt x="2884169" y="682247"/>
                </a:lnTo>
                <a:lnTo>
                  <a:pt x="2799038" y="682247"/>
                </a:lnTo>
                <a:lnTo>
                  <a:pt x="2778511" y="676208"/>
                </a:lnTo>
                <a:lnTo>
                  <a:pt x="2760396" y="676208"/>
                </a:lnTo>
                <a:lnTo>
                  <a:pt x="2738059" y="671982"/>
                </a:lnTo>
                <a:lnTo>
                  <a:pt x="2721757" y="667756"/>
                </a:lnTo>
                <a:lnTo>
                  <a:pt x="2703643" y="661719"/>
                </a:lnTo>
                <a:lnTo>
                  <a:pt x="2693380" y="643003"/>
                </a:lnTo>
                <a:lnTo>
                  <a:pt x="2689155" y="614021"/>
                </a:lnTo>
                <a:lnTo>
                  <a:pt x="2732020" y="607984"/>
                </a:lnTo>
                <a:lnTo>
                  <a:pt x="2770662" y="593494"/>
                </a:lnTo>
                <a:lnTo>
                  <a:pt x="2803264" y="579005"/>
                </a:lnTo>
                <a:lnTo>
                  <a:pt x="2837679" y="564514"/>
                </a:lnTo>
                <a:lnTo>
                  <a:pt x="2908923" y="564514"/>
                </a:lnTo>
                <a:lnTo>
                  <a:pt x="2937300" y="470327"/>
                </a:lnTo>
                <a:lnTo>
                  <a:pt x="2870281" y="470327"/>
                </a:lnTo>
                <a:lnTo>
                  <a:pt x="2852169" y="445573"/>
                </a:lnTo>
                <a:lnTo>
                  <a:pt x="2874509" y="431082"/>
                </a:lnTo>
                <a:lnTo>
                  <a:pt x="2890811" y="416594"/>
                </a:lnTo>
                <a:lnTo>
                  <a:pt x="2913149" y="406329"/>
                </a:lnTo>
                <a:lnTo>
                  <a:pt x="2937300" y="397877"/>
                </a:lnTo>
                <a:lnTo>
                  <a:pt x="2937300" y="373123"/>
                </a:lnTo>
                <a:lnTo>
                  <a:pt x="2965677" y="358633"/>
                </a:lnTo>
                <a:lnTo>
                  <a:pt x="2980167" y="342331"/>
                </a:lnTo>
                <a:lnTo>
                  <a:pt x="2994656" y="319991"/>
                </a:lnTo>
                <a:lnTo>
                  <a:pt x="3016996" y="305502"/>
                </a:lnTo>
                <a:lnTo>
                  <a:pt x="3041147" y="295238"/>
                </a:lnTo>
                <a:lnTo>
                  <a:pt x="3061675" y="295238"/>
                </a:lnTo>
                <a:lnTo>
                  <a:pt x="3079788" y="301274"/>
                </a:lnTo>
                <a:lnTo>
                  <a:pt x="3103939" y="299464"/>
                </a:lnTo>
                <a:lnTo>
                  <a:pt x="3085826" y="291011"/>
                </a:lnTo>
                <a:lnTo>
                  <a:pt x="3075561" y="286785"/>
                </a:lnTo>
                <a:lnTo>
                  <a:pt x="3065296" y="284973"/>
                </a:lnTo>
                <a:lnTo>
                  <a:pt x="3055034" y="272899"/>
                </a:lnTo>
                <a:lnTo>
                  <a:pt x="3089447" y="266861"/>
                </a:lnTo>
                <a:lnTo>
                  <a:pt x="3122050" y="256596"/>
                </a:lnTo>
                <a:lnTo>
                  <a:pt x="3150427" y="248144"/>
                </a:lnTo>
                <a:lnTo>
                  <a:pt x="3183030" y="242107"/>
                </a:lnTo>
                <a:lnTo>
                  <a:pt x="3184842" y="256596"/>
                </a:lnTo>
                <a:lnTo>
                  <a:pt x="3189070" y="262635"/>
                </a:lnTo>
                <a:lnTo>
                  <a:pt x="3193296" y="272899"/>
                </a:lnTo>
                <a:lnTo>
                  <a:pt x="3197521" y="281352"/>
                </a:lnTo>
                <a:lnTo>
                  <a:pt x="3207786" y="285578"/>
                </a:lnTo>
                <a:lnTo>
                  <a:pt x="3222275" y="287388"/>
                </a:lnTo>
                <a:lnTo>
                  <a:pt x="3222275" y="277126"/>
                </a:lnTo>
                <a:lnTo>
                  <a:pt x="3228313" y="266861"/>
                </a:lnTo>
                <a:lnTo>
                  <a:pt x="3232540" y="252370"/>
                </a:lnTo>
                <a:lnTo>
                  <a:pt x="3236766" y="242107"/>
                </a:lnTo>
                <a:lnTo>
                  <a:pt x="3242803" y="252370"/>
                </a:lnTo>
                <a:lnTo>
                  <a:pt x="3254878" y="262635"/>
                </a:lnTo>
                <a:lnTo>
                  <a:pt x="3260917" y="271087"/>
                </a:lnTo>
                <a:lnTo>
                  <a:pt x="3275408" y="277126"/>
                </a:lnTo>
                <a:lnTo>
                  <a:pt x="3289896" y="281352"/>
                </a:lnTo>
                <a:lnTo>
                  <a:pt x="3282048" y="234258"/>
                </a:lnTo>
                <a:lnTo>
                  <a:pt x="3308614" y="228221"/>
                </a:lnTo>
                <a:lnTo>
                  <a:pt x="3329141" y="219767"/>
                </a:lnTo>
                <a:lnTo>
                  <a:pt x="3361744" y="228221"/>
                </a:lnTo>
                <a:lnTo>
                  <a:pt x="3396161" y="242710"/>
                </a:lnTo>
                <a:lnTo>
                  <a:pt x="3432990" y="263238"/>
                </a:lnTo>
                <a:lnTo>
                  <a:pt x="3471628" y="281954"/>
                </a:lnTo>
                <a:lnTo>
                  <a:pt x="3504235" y="296445"/>
                </a:lnTo>
                <a:lnTo>
                  <a:pt x="3534423" y="306708"/>
                </a:lnTo>
                <a:lnTo>
                  <a:pt x="3534423" y="300671"/>
                </a:lnTo>
                <a:lnTo>
                  <a:pt x="3513894" y="281954"/>
                </a:lnTo>
                <a:lnTo>
                  <a:pt x="3499404" y="267464"/>
                </a:lnTo>
                <a:lnTo>
                  <a:pt x="3491554" y="248749"/>
                </a:lnTo>
                <a:lnTo>
                  <a:pt x="3503630" y="228221"/>
                </a:lnTo>
                <a:lnTo>
                  <a:pt x="3495780" y="219767"/>
                </a:lnTo>
                <a:lnTo>
                  <a:pt x="3485518" y="209505"/>
                </a:lnTo>
                <a:lnTo>
                  <a:pt x="3475253" y="201050"/>
                </a:lnTo>
                <a:lnTo>
                  <a:pt x="3464990" y="195014"/>
                </a:lnTo>
                <a:lnTo>
                  <a:pt x="3457141" y="186562"/>
                </a:lnTo>
                <a:lnTo>
                  <a:pt x="3464990" y="170260"/>
                </a:lnTo>
                <a:lnTo>
                  <a:pt x="3485518" y="176297"/>
                </a:lnTo>
                <a:lnTo>
                  <a:pt x="3513894" y="180523"/>
                </a:lnTo>
                <a:lnTo>
                  <a:pt x="3538043" y="176297"/>
                </a:lnTo>
                <a:lnTo>
                  <a:pt x="3556157" y="161806"/>
                </a:lnTo>
                <a:lnTo>
                  <a:pt x="3471027" y="161806"/>
                </a:lnTo>
                <a:lnTo>
                  <a:pt x="3471027" y="155769"/>
                </a:lnTo>
                <a:lnTo>
                  <a:pt x="3464990" y="155769"/>
                </a:lnTo>
                <a:lnTo>
                  <a:pt x="3464990" y="147317"/>
                </a:lnTo>
                <a:lnTo>
                  <a:pt x="3475253" y="141279"/>
                </a:lnTo>
                <a:lnTo>
                  <a:pt x="3485518" y="132826"/>
                </a:lnTo>
                <a:lnTo>
                  <a:pt x="3495780" y="126790"/>
                </a:lnTo>
                <a:lnTo>
                  <a:pt x="3506044" y="118336"/>
                </a:lnTo>
                <a:lnTo>
                  <a:pt x="3518121" y="116525"/>
                </a:lnTo>
                <a:lnTo>
                  <a:pt x="3562799" y="122562"/>
                </a:lnTo>
                <a:lnTo>
                  <a:pt x="3574875" y="89959"/>
                </a:lnTo>
                <a:lnTo>
                  <a:pt x="3627401" y="98413"/>
                </a:lnTo>
                <a:lnTo>
                  <a:pt x="3631629" y="98413"/>
                </a:lnTo>
                <a:lnTo>
                  <a:pt x="3633440" y="89959"/>
                </a:lnTo>
                <a:lnTo>
                  <a:pt x="3637665" y="88148"/>
                </a:lnTo>
                <a:lnTo>
                  <a:pt x="3641890" y="79696"/>
                </a:lnTo>
                <a:lnTo>
                  <a:pt x="3652155" y="75470"/>
                </a:lnTo>
                <a:lnTo>
                  <a:pt x="3660005" y="87545"/>
                </a:lnTo>
                <a:lnTo>
                  <a:pt x="3670268" y="97808"/>
                </a:lnTo>
                <a:lnTo>
                  <a:pt x="3680533" y="108073"/>
                </a:lnTo>
                <a:lnTo>
                  <a:pt x="3680533" y="89356"/>
                </a:lnTo>
                <a:lnTo>
                  <a:pt x="3684759" y="87545"/>
                </a:lnTo>
                <a:lnTo>
                  <a:pt x="3684759" y="83319"/>
                </a:lnTo>
                <a:lnTo>
                  <a:pt x="3684759" y="79091"/>
                </a:lnTo>
                <a:lnTo>
                  <a:pt x="3684759" y="74865"/>
                </a:lnTo>
                <a:lnTo>
                  <a:pt x="3686571" y="68829"/>
                </a:lnTo>
                <a:lnTo>
                  <a:pt x="3690795" y="64603"/>
                </a:lnTo>
                <a:lnTo>
                  <a:pt x="3698645" y="60376"/>
                </a:lnTo>
                <a:lnTo>
                  <a:pt x="3733059" y="44075"/>
                </a:lnTo>
                <a:close/>
                <a:moveTo>
                  <a:pt x="6337051" y="32603"/>
                </a:moveTo>
                <a:lnTo>
                  <a:pt x="6357578" y="38641"/>
                </a:lnTo>
                <a:lnTo>
                  <a:pt x="6357578" y="53130"/>
                </a:lnTo>
                <a:lnTo>
                  <a:pt x="6327391" y="53130"/>
                </a:lnTo>
                <a:close/>
                <a:moveTo>
                  <a:pt x="7045863" y="623"/>
                </a:moveTo>
                <a:lnTo>
                  <a:pt x="7063372" y="18717"/>
                </a:lnTo>
                <a:lnTo>
                  <a:pt x="7073637" y="39244"/>
                </a:lnTo>
                <a:lnTo>
                  <a:pt x="7083902" y="63998"/>
                </a:lnTo>
                <a:lnTo>
                  <a:pt x="7065788" y="63998"/>
                </a:lnTo>
                <a:lnTo>
                  <a:pt x="7065788" y="53130"/>
                </a:lnTo>
                <a:lnTo>
                  <a:pt x="7059751" y="47093"/>
                </a:lnTo>
                <a:lnTo>
                  <a:pt x="7051902" y="38641"/>
                </a:lnTo>
                <a:lnTo>
                  <a:pt x="7050089" y="28377"/>
                </a:lnTo>
                <a:lnTo>
                  <a:pt x="7045863" y="18112"/>
                </a:lnTo>
                <a:close/>
                <a:moveTo>
                  <a:pt x="7292802" y="0"/>
                </a:moveTo>
                <a:lnTo>
                  <a:pt x="7303065" y="6036"/>
                </a:lnTo>
                <a:lnTo>
                  <a:pt x="7310914" y="14491"/>
                </a:lnTo>
                <a:lnTo>
                  <a:pt x="7315140" y="20527"/>
                </a:lnTo>
                <a:lnTo>
                  <a:pt x="7316952" y="32603"/>
                </a:lnTo>
                <a:lnTo>
                  <a:pt x="7321179" y="38641"/>
                </a:lnTo>
                <a:lnTo>
                  <a:pt x="7325405" y="48904"/>
                </a:lnTo>
                <a:lnTo>
                  <a:pt x="7331441" y="53130"/>
                </a:lnTo>
                <a:lnTo>
                  <a:pt x="7353781" y="63395"/>
                </a:lnTo>
                <a:lnTo>
                  <a:pt x="7374309" y="67621"/>
                </a:lnTo>
                <a:lnTo>
                  <a:pt x="7388800" y="67621"/>
                </a:lnTo>
                <a:lnTo>
                  <a:pt x="7399062" y="76073"/>
                </a:lnTo>
                <a:lnTo>
                  <a:pt x="7406912" y="90564"/>
                </a:lnTo>
                <a:lnTo>
                  <a:pt x="7411138" y="119543"/>
                </a:lnTo>
                <a:lnTo>
                  <a:pt x="7406912" y="121356"/>
                </a:lnTo>
                <a:lnTo>
                  <a:pt x="7406912" y="125582"/>
                </a:lnTo>
                <a:lnTo>
                  <a:pt x="7406912" y="129808"/>
                </a:lnTo>
                <a:lnTo>
                  <a:pt x="7402686" y="134034"/>
                </a:lnTo>
                <a:lnTo>
                  <a:pt x="7358007" y="134034"/>
                </a:lnTo>
                <a:lnTo>
                  <a:pt x="7311519" y="134034"/>
                </a:lnTo>
                <a:lnTo>
                  <a:pt x="7272877" y="150336"/>
                </a:lnTo>
                <a:lnTo>
                  <a:pt x="7265028" y="154562"/>
                </a:lnTo>
                <a:lnTo>
                  <a:pt x="7260802" y="163014"/>
                </a:lnTo>
                <a:lnTo>
                  <a:pt x="7258991" y="164826"/>
                </a:lnTo>
                <a:lnTo>
                  <a:pt x="7254765" y="169052"/>
                </a:lnTo>
                <a:lnTo>
                  <a:pt x="7250539" y="173279"/>
                </a:lnTo>
                <a:lnTo>
                  <a:pt x="7244500" y="177505"/>
                </a:lnTo>
                <a:lnTo>
                  <a:pt x="7232425" y="183543"/>
                </a:lnTo>
                <a:lnTo>
                  <a:pt x="7226388" y="173279"/>
                </a:lnTo>
                <a:lnTo>
                  <a:pt x="7222160" y="164826"/>
                </a:lnTo>
                <a:lnTo>
                  <a:pt x="7216124" y="158788"/>
                </a:lnTo>
                <a:lnTo>
                  <a:pt x="7240274" y="97205"/>
                </a:lnTo>
                <a:lnTo>
                  <a:pt x="7264425" y="47696"/>
                </a:lnTo>
                <a:close/>
                <a:moveTo>
                  <a:pt x="7045260" y="0"/>
                </a:moveTo>
                <a:lnTo>
                  <a:pt x="7045863" y="0"/>
                </a:lnTo>
                <a:lnTo>
                  <a:pt x="7045863" y="623"/>
                </a:lnTo>
                <a:close/>
              </a:path>
            </a:pathLst>
          </a:custGeom>
          <a:solidFill>
            <a:schemeClr val="lt1">
              <a:alpha val="14901"/>
            </a:schemeClr>
          </a:solidFill>
          <a:ln>
            <a:noFill/>
          </a:ln>
        </p:spPr>
      </p:sp>
      <p:grpSp>
        <p:nvGrpSpPr>
          <p:cNvPr id="467" name="Google Shape;467;p16"/>
          <p:cNvGrpSpPr/>
          <p:nvPr/>
        </p:nvGrpSpPr>
        <p:grpSpPr>
          <a:xfrm>
            <a:off x="3029085" y="882405"/>
            <a:ext cx="6347848" cy="3633547"/>
            <a:chOff x="3029085" y="882405"/>
            <a:chExt cx="6347848" cy="3633547"/>
          </a:xfrm>
        </p:grpSpPr>
        <p:sp>
          <p:nvSpPr>
            <p:cNvPr id="468" name="Google Shape;468;p16"/>
            <p:cNvSpPr/>
            <p:nvPr/>
          </p:nvSpPr>
          <p:spPr>
            <a:xfrm flipH="1">
              <a:off x="7688880" y="1943640"/>
              <a:ext cx="157680" cy="5929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69" name="Google Shape;469;p16"/>
            <p:cNvSpPr/>
            <p:nvPr/>
          </p:nvSpPr>
          <p:spPr>
            <a:xfrm rot="10800000">
              <a:off x="5946840" y="2663640"/>
              <a:ext cx="454680" cy="4820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70" name="Google Shape;470;p16"/>
            <p:cNvSpPr/>
            <p:nvPr/>
          </p:nvSpPr>
          <p:spPr>
            <a:xfrm>
              <a:off x="4399200" y="1211760"/>
              <a:ext cx="1078560" cy="6908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71" name="Google Shape;471;p16"/>
            <p:cNvSpPr/>
            <p:nvPr/>
          </p:nvSpPr>
          <p:spPr>
            <a:xfrm rot="10800000">
              <a:off x="4389840" y="1289160"/>
              <a:ext cx="1443960" cy="13089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72" name="Google Shape;472;p16"/>
            <p:cNvSpPr/>
            <p:nvPr/>
          </p:nvSpPr>
          <p:spPr>
            <a:xfrm rot="10800000">
              <a:off x="4877280" y="2816640"/>
              <a:ext cx="1481400" cy="3895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73" name="Google Shape;473;p16"/>
            <p:cNvSpPr/>
            <p:nvPr/>
          </p:nvSpPr>
          <p:spPr>
            <a:xfrm>
              <a:off x="4327200" y="1337760"/>
              <a:ext cx="476280" cy="13831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74" name="Google Shape;474;p16"/>
            <p:cNvSpPr/>
            <p:nvPr/>
          </p:nvSpPr>
          <p:spPr>
            <a:xfrm rot="10800000">
              <a:off x="5598360" y="1972080"/>
              <a:ext cx="324000" cy="6022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75" name="Google Shape;475;p16"/>
            <p:cNvSpPr/>
            <p:nvPr/>
          </p:nvSpPr>
          <p:spPr>
            <a:xfrm flipH="1">
              <a:off x="5110920" y="3279960"/>
              <a:ext cx="1259640" cy="3268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76" name="Google Shape;476;p16"/>
            <p:cNvSpPr/>
            <p:nvPr/>
          </p:nvSpPr>
          <p:spPr>
            <a:xfrm flipH="1">
              <a:off x="4179240" y="1327680"/>
              <a:ext cx="68760" cy="11437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77" name="Google Shape;477;p16"/>
            <p:cNvSpPr/>
            <p:nvPr/>
          </p:nvSpPr>
          <p:spPr>
            <a:xfrm flipH="1">
              <a:off x="4882320" y="2647800"/>
              <a:ext cx="944280" cy="1184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78" name="Google Shape;478;p16"/>
            <p:cNvSpPr/>
            <p:nvPr/>
          </p:nvSpPr>
          <p:spPr>
            <a:xfrm>
              <a:off x="5447880" y="1098720"/>
              <a:ext cx="99000" cy="6843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79" name="Google Shape;479;p16"/>
            <p:cNvSpPr/>
            <p:nvPr/>
          </p:nvSpPr>
          <p:spPr>
            <a:xfrm rot="10800000">
              <a:off x="4226040" y="2531160"/>
              <a:ext cx="531720" cy="2700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80" name="Google Shape;480;p16"/>
            <p:cNvSpPr/>
            <p:nvPr/>
          </p:nvSpPr>
          <p:spPr>
            <a:xfrm>
              <a:off x="3164760" y="1806840"/>
              <a:ext cx="940320" cy="6548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81" name="Google Shape;481;p16"/>
            <p:cNvSpPr/>
            <p:nvPr/>
          </p:nvSpPr>
          <p:spPr>
            <a:xfrm rot="10800000">
              <a:off x="4216320" y="2604960"/>
              <a:ext cx="769680" cy="10364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82" name="Google Shape;482;p16"/>
            <p:cNvSpPr/>
            <p:nvPr/>
          </p:nvSpPr>
          <p:spPr>
            <a:xfrm flipH="1">
              <a:off x="4692240" y="3680640"/>
              <a:ext cx="324000" cy="6310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83" name="Google Shape;483;p16"/>
            <p:cNvSpPr/>
            <p:nvPr/>
          </p:nvSpPr>
          <p:spPr>
            <a:xfrm rot="10800000">
              <a:off x="4157640" y="2650320"/>
              <a:ext cx="401760" cy="16981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84" name="Google Shape;484;p16"/>
            <p:cNvSpPr/>
            <p:nvPr/>
          </p:nvSpPr>
          <p:spPr>
            <a:xfrm rot="10800000">
              <a:off x="3882600" y="3634920"/>
              <a:ext cx="667080" cy="7876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85" name="Google Shape;485;p16"/>
            <p:cNvSpPr/>
            <p:nvPr/>
          </p:nvSpPr>
          <p:spPr>
            <a:xfrm>
              <a:off x="6797880" y="2053440"/>
              <a:ext cx="774720" cy="5569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86" name="Google Shape;486;p16"/>
            <p:cNvSpPr/>
            <p:nvPr/>
          </p:nvSpPr>
          <p:spPr>
            <a:xfrm>
              <a:off x="5666400" y="1851840"/>
              <a:ext cx="942480" cy="1771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87" name="Google Shape;487;p16"/>
            <p:cNvSpPr/>
            <p:nvPr/>
          </p:nvSpPr>
          <p:spPr>
            <a:xfrm>
              <a:off x="5506560" y="1053360"/>
              <a:ext cx="1112760" cy="8978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88" name="Google Shape;488;p16"/>
            <p:cNvSpPr/>
            <p:nvPr/>
          </p:nvSpPr>
          <p:spPr>
            <a:xfrm flipH="1">
              <a:off x="6759720" y="1018440"/>
              <a:ext cx="817200" cy="8942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89" name="Google Shape;489;p16"/>
            <p:cNvSpPr/>
            <p:nvPr/>
          </p:nvSpPr>
          <p:spPr>
            <a:xfrm flipH="1">
              <a:off x="6807960" y="1884600"/>
              <a:ext cx="992880" cy="903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90" name="Google Shape;490;p16"/>
            <p:cNvSpPr/>
            <p:nvPr/>
          </p:nvSpPr>
          <p:spPr>
            <a:xfrm flipH="1">
              <a:off x="7943040" y="1077120"/>
              <a:ext cx="604440" cy="6973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91" name="Google Shape;491;p16"/>
            <p:cNvSpPr/>
            <p:nvPr/>
          </p:nvSpPr>
          <p:spPr>
            <a:xfrm rot="10800000">
              <a:off x="7671960" y="944640"/>
              <a:ext cx="846000" cy="925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92" name="Google Shape;492;p16"/>
            <p:cNvSpPr/>
            <p:nvPr/>
          </p:nvSpPr>
          <p:spPr>
            <a:xfrm rot="10800000">
              <a:off x="5516280" y="978480"/>
              <a:ext cx="2030400" cy="3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93" name="Google Shape;493;p16"/>
            <p:cNvSpPr/>
            <p:nvPr/>
          </p:nvSpPr>
          <p:spPr>
            <a:xfrm flipH="1">
              <a:off x="4350600" y="1030320"/>
              <a:ext cx="976680" cy="1191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94" name="Google Shape;494;p16"/>
            <p:cNvSpPr/>
            <p:nvPr/>
          </p:nvSpPr>
          <p:spPr>
            <a:xfrm flipH="1" rot="10800000">
              <a:off x="3140280" y="1265760"/>
              <a:ext cx="1060200" cy="4525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95" name="Google Shape;495;p16"/>
            <p:cNvSpPr/>
            <p:nvPr/>
          </p:nvSpPr>
          <p:spPr>
            <a:xfrm rot="10800000">
              <a:off x="4837320" y="2846880"/>
              <a:ext cx="194400" cy="7146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96" name="Google Shape;496;p16"/>
            <p:cNvSpPr/>
            <p:nvPr/>
          </p:nvSpPr>
          <p:spPr>
            <a:xfrm flipH="1" rot="10800000">
              <a:off x="3784320" y="2582640"/>
              <a:ext cx="253440" cy="1306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97" name="Google Shape;497;p16"/>
            <p:cNvSpPr/>
            <p:nvPr/>
          </p:nvSpPr>
          <p:spPr>
            <a:xfrm flipH="1">
              <a:off x="3858120" y="2640960"/>
              <a:ext cx="224640" cy="9050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498" name="Google Shape;498;p16"/>
            <p:cNvSpPr/>
            <p:nvPr/>
          </p:nvSpPr>
          <p:spPr>
            <a:xfrm rot="8852400">
              <a:off x="6356880" y="3130560"/>
              <a:ext cx="194400" cy="19440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6"/>
            <p:cNvSpPr/>
            <p:nvPr/>
          </p:nvSpPr>
          <p:spPr>
            <a:xfrm rot="9888600">
              <a:off x="6606360" y="1900080"/>
              <a:ext cx="204840" cy="20484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6"/>
            <p:cNvSpPr/>
            <p:nvPr/>
          </p:nvSpPr>
          <p:spPr>
            <a:xfrm rot="9888600">
              <a:off x="7798320" y="1761840"/>
              <a:ext cx="194400" cy="19440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6"/>
            <p:cNvSpPr/>
            <p:nvPr/>
          </p:nvSpPr>
          <p:spPr>
            <a:xfrm rot="9888600">
              <a:off x="7544880" y="897120"/>
              <a:ext cx="129600" cy="12960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6"/>
            <p:cNvSpPr/>
            <p:nvPr/>
          </p:nvSpPr>
          <p:spPr>
            <a:xfrm rot="9888600">
              <a:off x="5325120" y="907200"/>
              <a:ext cx="194400" cy="19440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6"/>
            <p:cNvSpPr/>
            <p:nvPr/>
          </p:nvSpPr>
          <p:spPr>
            <a:xfrm rot="9888600">
              <a:off x="4197960" y="1136160"/>
              <a:ext cx="204840" cy="20484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6"/>
            <p:cNvSpPr/>
            <p:nvPr/>
          </p:nvSpPr>
          <p:spPr>
            <a:xfrm rot="9888600">
              <a:off x="3043800" y="1709640"/>
              <a:ext cx="129600" cy="12960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6"/>
            <p:cNvSpPr/>
            <p:nvPr/>
          </p:nvSpPr>
          <p:spPr>
            <a:xfrm rot="9888600">
              <a:off x="4034520" y="2458800"/>
              <a:ext cx="194400" cy="19440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6"/>
            <p:cNvSpPr/>
            <p:nvPr/>
          </p:nvSpPr>
          <p:spPr>
            <a:xfrm rot="9888600">
              <a:off x="4546800" y="4299480"/>
              <a:ext cx="194400" cy="19440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6"/>
            <p:cNvSpPr/>
            <p:nvPr/>
          </p:nvSpPr>
          <p:spPr>
            <a:xfrm rot="9888600">
              <a:off x="4984560" y="3559320"/>
              <a:ext cx="129600" cy="12960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6"/>
            <p:cNvSpPr/>
            <p:nvPr/>
          </p:nvSpPr>
          <p:spPr>
            <a:xfrm rot="9888600">
              <a:off x="5475240" y="1779840"/>
              <a:ext cx="194400" cy="19440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6"/>
            <p:cNvSpPr/>
            <p:nvPr/>
          </p:nvSpPr>
          <p:spPr>
            <a:xfrm rot="9888600">
              <a:off x="4755600" y="2719080"/>
              <a:ext cx="129600" cy="12960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6"/>
            <p:cNvSpPr/>
            <p:nvPr/>
          </p:nvSpPr>
          <p:spPr>
            <a:xfrm rot="9888600">
              <a:off x="5825520" y="2566080"/>
              <a:ext cx="129600" cy="12960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6"/>
            <p:cNvSpPr/>
            <p:nvPr/>
          </p:nvSpPr>
          <p:spPr>
            <a:xfrm flipH="1" rot="10800000">
              <a:off x="5952600" y="2091600"/>
              <a:ext cx="704520" cy="5223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512" name="Google Shape;512;p16"/>
            <p:cNvSpPr/>
            <p:nvPr/>
          </p:nvSpPr>
          <p:spPr>
            <a:xfrm rot="10800000">
              <a:off x="7666200" y="994680"/>
              <a:ext cx="203760" cy="7704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513" name="Google Shape;513;p16"/>
            <p:cNvSpPr/>
            <p:nvPr/>
          </p:nvSpPr>
          <p:spPr>
            <a:xfrm rot="9888600">
              <a:off x="8516160" y="955800"/>
              <a:ext cx="129600" cy="12960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6"/>
            <p:cNvSpPr/>
            <p:nvPr/>
          </p:nvSpPr>
          <p:spPr>
            <a:xfrm>
              <a:off x="8637120" y="1053000"/>
              <a:ext cx="581760" cy="6404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515" name="Google Shape;515;p16"/>
            <p:cNvSpPr/>
            <p:nvPr/>
          </p:nvSpPr>
          <p:spPr>
            <a:xfrm flipH="1">
              <a:off x="7989120" y="1747080"/>
              <a:ext cx="1216080" cy="860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516" name="Google Shape;516;p16"/>
            <p:cNvSpPr/>
            <p:nvPr/>
          </p:nvSpPr>
          <p:spPr>
            <a:xfrm flipH="1">
              <a:off x="4737600" y="3921120"/>
              <a:ext cx="1622160" cy="4503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517" name="Google Shape;517;p16"/>
            <p:cNvSpPr/>
            <p:nvPr/>
          </p:nvSpPr>
          <p:spPr>
            <a:xfrm>
              <a:off x="7979760" y="1907640"/>
              <a:ext cx="597960" cy="73224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518" name="Google Shape;518;p16"/>
            <p:cNvSpPr/>
            <p:nvPr/>
          </p:nvSpPr>
          <p:spPr>
            <a:xfrm rot="8852400">
              <a:off x="8545680" y="2628720"/>
              <a:ext cx="142920" cy="14292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6"/>
            <p:cNvSpPr/>
            <p:nvPr/>
          </p:nvSpPr>
          <p:spPr>
            <a:xfrm rot="10800000">
              <a:off x="7763040" y="2653200"/>
              <a:ext cx="793440" cy="853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520" name="Google Shape;520;p16"/>
            <p:cNvSpPr/>
            <p:nvPr/>
          </p:nvSpPr>
          <p:spPr>
            <a:xfrm flipH="1">
              <a:off x="8677080" y="1794240"/>
              <a:ext cx="556560" cy="8676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521" name="Google Shape;521;p16"/>
            <p:cNvSpPr/>
            <p:nvPr/>
          </p:nvSpPr>
          <p:spPr>
            <a:xfrm rot="2181600">
              <a:off x="9205560" y="1664280"/>
              <a:ext cx="142920" cy="14292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6"/>
            <p:cNvSpPr/>
            <p:nvPr/>
          </p:nvSpPr>
          <p:spPr>
            <a:xfrm rot="9888600">
              <a:off x="3761280" y="3537720"/>
              <a:ext cx="129600" cy="12960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6"/>
            <p:cNvSpPr/>
            <p:nvPr/>
          </p:nvSpPr>
          <p:spPr>
            <a:xfrm rot="9888600">
              <a:off x="3678120" y="2673360"/>
              <a:ext cx="107640" cy="10764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6"/>
            <p:cNvSpPr/>
            <p:nvPr/>
          </p:nvSpPr>
          <p:spPr>
            <a:xfrm rot="10800000">
              <a:off x="3126240" y="1837440"/>
              <a:ext cx="632520" cy="8431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525" name="Google Shape;525;p16"/>
            <p:cNvSpPr/>
            <p:nvPr/>
          </p:nvSpPr>
          <p:spPr>
            <a:xfrm rot="10800000">
              <a:off x="3746520" y="2779560"/>
              <a:ext cx="62280" cy="7603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526" name="Google Shape;526;p16"/>
            <p:cNvSpPr/>
            <p:nvPr/>
          </p:nvSpPr>
          <p:spPr>
            <a:xfrm rot="8852400">
              <a:off x="7571160" y="2534760"/>
              <a:ext cx="194400" cy="19440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6"/>
            <p:cNvSpPr/>
            <p:nvPr/>
          </p:nvSpPr>
          <p:spPr>
            <a:xfrm flipH="1" rot="10800000">
              <a:off x="6475320" y="2102040"/>
              <a:ext cx="260640" cy="10306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528" name="Google Shape;528;p16"/>
            <p:cNvSpPr/>
            <p:nvPr/>
          </p:nvSpPr>
          <p:spPr>
            <a:xfrm flipH="1" rot="10800000">
              <a:off x="6548400" y="2684880"/>
              <a:ext cx="1036440" cy="56412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529" name="Google Shape;529;p16"/>
            <p:cNvSpPr/>
            <p:nvPr/>
          </p:nvSpPr>
          <p:spPr>
            <a:xfrm rot="8852400">
              <a:off x="6345360" y="3771720"/>
              <a:ext cx="194400" cy="19440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6"/>
            <p:cNvSpPr/>
            <p:nvPr/>
          </p:nvSpPr>
          <p:spPr>
            <a:xfrm rot="10800000">
              <a:off x="5105880" y="3656520"/>
              <a:ext cx="1241640" cy="19080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531" name="Google Shape;531;p16"/>
            <p:cNvSpPr/>
            <p:nvPr/>
          </p:nvSpPr>
          <p:spPr>
            <a:xfrm rot="10800000">
              <a:off x="6433200" y="3323520"/>
              <a:ext cx="30600" cy="45036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sp>
          <p:nvSpPr>
            <p:cNvPr id="532" name="Google Shape;532;p16"/>
            <p:cNvSpPr/>
            <p:nvPr/>
          </p:nvSpPr>
          <p:spPr>
            <a:xfrm>
              <a:off x="6537600" y="3889800"/>
              <a:ext cx="1993680" cy="150480"/>
            </a:xfrm>
            <a:custGeom>
              <a:rect b="b" l="l" r="r" t="t"/>
              <a:pathLst>
                <a:path extrusionOk="0" h="21600" w="21600">
                  <a:moveTo>
                    <a:pt x="0" y="0"/>
                  </a:moveTo>
                  <a:lnTo>
                    <a:pt x="21600" y="21600"/>
                  </a:lnTo>
                </a:path>
              </a:pathLst>
            </a:custGeom>
            <a:noFill/>
            <a:ln cap="flat" cmpd="sng" w="9525">
              <a:solidFill>
                <a:schemeClr val="lt1">
                  <a:alpha val="14509"/>
                </a:schemeClr>
              </a:solidFill>
              <a:prstDash val="solid"/>
              <a:miter lim="8000"/>
              <a:headEnd len="sm" w="sm" type="none"/>
              <a:tailEnd len="sm" w="sm" type="none"/>
            </a:ln>
          </p:spPr>
        </p:sp>
      </p:grpSp>
      <p:sp>
        <p:nvSpPr>
          <p:cNvPr id="533" name="Google Shape;533;p16"/>
          <p:cNvSpPr txBox="1"/>
          <p:nvPr>
            <p:ph type="title"/>
          </p:nvPr>
        </p:nvSpPr>
        <p:spPr>
          <a:xfrm>
            <a:off x="609480" y="273600"/>
            <a:ext cx="1097352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34" name="Google Shape;534;p16"/>
          <p:cNvSpPr txBox="1"/>
          <p:nvPr>
            <p:ph idx="1" type="body"/>
          </p:nvPr>
        </p:nvSpPr>
        <p:spPr>
          <a:xfrm>
            <a:off x="609480" y="1604520"/>
            <a:ext cx="10973520" cy="39772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3.png"/><Relationship Id="rId5" Type="http://schemas.openxmlformats.org/officeDocument/2006/relationships/hyperlink" Target="https://www.youtube.com/watch?v=EMD106bB2v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www.youtube.com/watch?v=EMD106bB2vY" TargetMode="External"/><Relationship Id="rId4" Type="http://schemas.openxmlformats.org/officeDocument/2006/relationships/image" Target="../media/image11.png"/><Relationship Id="rId5"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www.dummies.com/education/math/business-statistics/how-the-number-of-degrees-of-freedom-affect-the-graph-of-a-t-distribution/" TargetMode="Externa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3.jpg"/><Relationship Id="rId4" Type="http://schemas.openxmlformats.org/officeDocument/2006/relationships/hyperlink" Target="https://lvdmaaten.github.io/tsn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3.jpg"/><Relationship Id="rId4" Type="http://schemas.openxmlformats.org/officeDocument/2006/relationships/image" Target="../media/image3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hyperlink" Target="https://coronavirus.jhu.edu/map.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image" Target="../media/image2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1"/>
          <p:cNvSpPr/>
          <p:nvPr/>
        </p:nvSpPr>
        <p:spPr>
          <a:xfrm>
            <a:off x="0" y="1115640"/>
            <a:ext cx="12192840" cy="2628000"/>
          </a:xfrm>
          <a:prstGeom prst="rect">
            <a:avLst/>
          </a:prstGeom>
          <a:gradFill>
            <a:gsLst>
              <a:gs pos="0">
                <a:srgbClr val="9CCCD1">
                  <a:alpha val="0"/>
                </a:srgbClr>
              </a:gs>
              <a:gs pos="38000">
                <a:srgbClr val="9CCCD1">
                  <a:alpha val="0"/>
                </a:srgbClr>
              </a:gs>
              <a:gs pos="100000">
                <a:srgbClr val="88BABE">
                  <a:alpha val="69803"/>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
          <p:cNvSpPr/>
          <p:nvPr/>
        </p:nvSpPr>
        <p:spPr>
          <a:xfrm>
            <a:off x="6602400" y="3363480"/>
            <a:ext cx="5169600" cy="33516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1" i="0" lang="pt-BR" sz="1600" u="none" cap="none" strike="noStrike">
                <a:solidFill>
                  <a:srgbClr val="FFFFFF"/>
                </a:solidFill>
                <a:latin typeface="Calibri"/>
                <a:ea typeface="Calibri"/>
                <a:cs typeface="Calibri"/>
                <a:sym typeface="Calibri"/>
              </a:rPr>
              <a:t>INF2420-2020.1</a:t>
            </a:r>
            <a:endParaRPr b="0" i="0" sz="1600" u="none" cap="none" strike="noStrike">
              <a:latin typeface="Arial"/>
              <a:ea typeface="Arial"/>
              <a:cs typeface="Arial"/>
              <a:sym typeface="Arial"/>
            </a:endParaRPr>
          </a:p>
        </p:txBody>
      </p:sp>
      <p:sp>
        <p:nvSpPr>
          <p:cNvPr id="589" name="Google Shape;589;p1"/>
          <p:cNvSpPr/>
          <p:nvPr/>
        </p:nvSpPr>
        <p:spPr>
          <a:xfrm>
            <a:off x="4386600" y="355680"/>
            <a:ext cx="7271640" cy="169128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None/>
            </a:pPr>
            <a:r>
              <a:rPr b="0" i="0" lang="pt-BR" sz="3500" u="none" cap="none" strike="noStrike">
                <a:solidFill>
                  <a:srgbClr val="FFFFFF"/>
                </a:solidFill>
                <a:latin typeface="Calibri"/>
                <a:ea typeface="Calibri"/>
                <a:cs typeface="Calibri"/>
                <a:sym typeface="Calibri"/>
              </a:rPr>
              <a:t>Using NLP techniques for answering questions about COVID-19 using Kaggle Dataset </a:t>
            </a:r>
            <a:endParaRPr b="0" i="0" sz="3500" u="none" cap="none" strike="noStrike">
              <a:latin typeface="Arial"/>
              <a:ea typeface="Arial"/>
              <a:cs typeface="Arial"/>
              <a:sym typeface="Arial"/>
            </a:endParaRPr>
          </a:p>
        </p:txBody>
      </p:sp>
      <p:sp>
        <p:nvSpPr>
          <p:cNvPr id="590" name="Google Shape;590;p1"/>
          <p:cNvSpPr/>
          <p:nvPr/>
        </p:nvSpPr>
        <p:spPr>
          <a:xfrm>
            <a:off x="6602760" y="2131200"/>
            <a:ext cx="5169600" cy="660240"/>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None/>
            </a:pPr>
            <a:r>
              <a:rPr b="0" i="0" lang="pt-BR" sz="1870" u="none" cap="none" strike="noStrike">
                <a:solidFill>
                  <a:srgbClr val="FFFFFF"/>
                </a:solidFill>
                <a:latin typeface="Calibri"/>
                <a:ea typeface="Calibri"/>
                <a:cs typeface="Calibri"/>
                <a:sym typeface="Calibri"/>
              </a:rPr>
              <a:t>Authors: Abel González, </a:t>
            </a:r>
            <a:r>
              <a:rPr lang="pt-BR" sz="1870">
                <a:solidFill>
                  <a:srgbClr val="FFFFFF"/>
                </a:solidFill>
                <a:latin typeface="Calibri"/>
                <a:ea typeface="Calibri"/>
                <a:cs typeface="Calibri"/>
                <a:sym typeface="Calibri"/>
              </a:rPr>
              <a:t>André</a:t>
            </a:r>
            <a:r>
              <a:rPr b="0" i="0" lang="pt-BR" sz="1870" u="none" cap="none" strike="noStrike">
                <a:solidFill>
                  <a:srgbClr val="FFFFFF"/>
                </a:solidFill>
                <a:latin typeface="Calibri"/>
                <a:ea typeface="Calibri"/>
                <a:cs typeface="Calibri"/>
                <a:sym typeface="Calibri"/>
              </a:rPr>
              <a:t> No</a:t>
            </a:r>
            <a:r>
              <a:rPr lang="pt-BR" sz="1870">
                <a:solidFill>
                  <a:srgbClr val="FFFFFF"/>
                </a:solidFill>
                <a:latin typeface="Calibri"/>
                <a:ea typeface="Calibri"/>
                <a:cs typeface="Calibri"/>
                <a:sym typeface="Calibri"/>
              </a:rPr>
              <a:t>vaes, </a:t>
            </a:r>
            <a:r>
              <a:rPr b="0" i="0" lang="pt-BR" sz="1870" u="none" cap="none" strike="noStrike">
                <a:solidFill>
                  <a:srgbClr val="FFFFFF"/>
                </a:solidFill>
                <a:latin typeface="Calibri"/>
                <a:ea typeface="Calibri"/>
                <a:cs typeface="Calibri"/>
                <a:sym typeface="Calibri"/>
              </a:rPr>
              <a:t>Gustavo Coelho</a:t>
            </a:r>
            <a:r>
              <a:rPr lang="pt-BR" sz="1870">
                <a:solidFill>
                  <a:srgbClr val="FFFFFF"/>
                </a:solidFill>
                <a:latin typeface="Calibri"/>
                <a:ea typeface="Calibri"/>
                <a:cs typeface="Calibri"/>
                <a:sym typeface="Calibri"/>
              </a:rPr>
              <a:t> and</a:t>
            </a:r>
            <a:r>
              <a:rPr b="0" i="0" lang="pt-BR" sz="1870" u="none" cap="none" strike="noStrike">
                <a:solidFill>
                  <a:srgbClr val="FFFFFF"/>
                </a:solidFill>
                <a:latin typeface="Calibri"/>
                <a:ea typeface="Calibri"/>
                <a:cs typeface="Calibri"/>
                <a:sym typeface="Calibri"/>
              </a:rPr>
              <a:t> Lucas Pavanelli</a:t>
            </a:r>
            <a:endParaRPr b="0" i="0" sz="1870" u="none" cap="none" strike="noStrike">
              <a:latin typeface="Arial"/>
              <a:ea typeface="Arial"/>
              <a:cs typeface="Arial"/>
              <a:sym typeface="Arial"/>
            </a:endParaRPr>
          </a:p>
        </p:txBody>
      </p:sp>
      <p:sp>
        <p:nvSpPr>
          <p:cNvPr id="591" name="Google Shape;591;p1"/>
          <p:cNvSpPr/>
          <p:nvPr/>
        </p:nvSpPr>
        <p:spPr>
          <a:xfrm>
            <a:off x="10087920" y="5547960"/>
            <a:ext cx="966240" cy="977760"/>
          </a:xfrm>
          <a:custGeom>
            <a:rect b="b" l="l" r="r" t="t"/>
            <a:pathLst>
              <a:path extrusionOk="0" h="977973" w="966660">
                <a:moveTo>
                  <a:pt x="434879" y="697870"/>
                </a:moveTo>
                <a:cubicBezTo>
                  <a:pt x="438837" y="697870"/>
                  <a:pt x="441831" y="700972"/>
                  <a:pt x="441939" y="704929"/>
                </a:cubicBezTo>
                <a:cubicBezTo>
                  <a:pt x="441939" y="708994"/>
                  <a:pt x="439158" y="712096"/>
                  <a:pt x="435093" y="712203"/>
                </a:cubicBezTo>
                <a:cubicBezTo>
                  <a:pt x="430815" y="712310"/>
                  <a:pt x="427606" y="709208"/>
                  <a:pt x="427713" y="704929"/>
                </a:cubicBezTo>
                <a:cubicBezTo>
                  <a:pt x="427820" y="700865"/>
                  <a:pt x="430815" y="697870"/>
                  <a:pt x="434879" y="697870"/>
                </a:cubicBezTo>
                <a:close/>
                <a:moveTo>
                  <a:pt x="602266" y="659901"/>
                </a:moveTo>
                <a:cubicBezTo>
                  <a:pt x="614567" y="659901"/>
                  <a:pt x="624620" y="669848"/>
                  <a:pt x="624727" y="682255"/>
                </a:cubicBezTo>
                <a:cubicBezTo>
                  <a:pt x="624834" y="694983"/>
                  <a:pt x="614994" y="704930"/>
                  <a:pt x="602373" y="705036"/>
                </a:cubicBezTo>
                <a:cubicBezTo>
                  <a:pt x="589538" y="705144"/>
                  <a:pt x="579698" y="695410"/>
                  <a:pt x="579698" y="682576"/>
                </a:cubicBezTo>
                <a:cubicBezTo>
                  <a:pt x="579698" y="669848"/>
                  <a:pt x="589645" y="659901"/>
                  <a:pt x="602266" y="659901"/>
                </a:cubicBezTo>
                <a:close/>
                <a:moveTo>
                  <a:pt x="307280" y="646103"/>
                </a:moveTo>
                <a:cubicBezTo>
                  <a:pt x="321291" y="646103"/>
                  <a:pt x="332842" y="657655"/>
                  <a:pt x="332950" y="671880"/>
                </a:cubicBezTo>
                <a:cubicBezTo>
                  <a:pt x="332950" y="686426"/>
                  <a:pt x="321826" y="697549"/>
                  <a:pt x="307387" y="697549"/>
                </a:cubicBezTo>
                <a:cubicBezTo>
                  <a:pt x="293055" y="697549"/>
                  <a:pt x="281503" y="686212"/>
                  <a:pt x="281503" y="671987"/>
                </a:cubicBezTo>
                <a:cubicBezTo>
                  <a:pt x="281503" y="657975"/>
                  <a:pt x="293161" y="646103"/>
                  <a:pt x="307280" y="646103"/>
                </a:cubicBezTo>
                <a:close/>
                <a:moveTo>
                  <a:pt x="506647" y="609418"/>
                </a:moveTo>
                <a:cubicBezTo>
                  <a:pt x="514562" y="609525"/>
                  <a:pt x="520872" y="615835"/>
                  <a:pt x="520872" y="623643"/>
                </a:cubicBezTo>
                <a:cubicBezTo>
                  <a:pt x="520979" y="631558"/>
                  <a:pt x="514241" y="638296"/>
                  <a:pt x="506326" y="638296"/>
                </a:cubicBezTo>
                <a:cubicBezTo>
                  <a:pt x="498197" y="638296"/>
                  <a:pt x="491887" y="631772"/>
                  <a:pt x="491993" y="623643"/>
                </a:cubicBezTo>
                <a:cubicBezTo>
                  <a:pt x="491993" y="615407"/>
                  <a:pt x="498304" y="609311"/>
                  <a:pt x="506647" y="609418"/>
                </a:cubicBezTo>
                <a:close/>
                <a:moveTo>
                  <a:pt x="218612" y="579255"/>
                </a:moveTo>
                <a:cubicBezTo>
                  <a:pt x="222677" y="579255"/>
                  <a:pt x="225779" y="582143"/>
                  <a:pt x="225885" y="586208"/>
                </a:cubicBezTo>
                <a:cubicBezTo>
                  <a:pt x="225992" y="590379"/>
                  <a:pt x="223212" y="593374"/>
                  <a:pt x="219147" y="593588"/>
                </a:cubicBezTo>
                <a:cubicBezTo>
                  <a:pt x="214869" y="593802"/>
                  <a:pt x="211660" y="590807"/>
                  <a:pt x="211660" y="586422"/>
                </a:cubicBezTo>
                <a:cubicBezTo>
                  <a:pt x="211660" y="582357"/>
                  <a:pt x="214655" y="579362"/>
                  <a:pt x="218612" y="579255"/>
                </a:cubicBezTo>
                <a:close/>
                <a:moveTo>
                  <a:pt x="672537" y="542891"/>
                </a:moveTo>
                <a:cubicBezTo>
                  <a:pt x="685372" y="542677"/>
                  <a:pt x="695426" y="552517"/>
                  <a:pt x="695426" y="565244"/>
                </a:cubicBezTo>
                <a:cubicBezTo>
                  <a:pt x="695533" y="577866"/>
                  <a:pt x="685479" y="588133"/>
                  <a:pt x="672965" y="588133"/>
                </a:cubicBezTo>
                <a:cubicBezTo>
                  <a:pt x="660772" y="588133"/>
                  <a:pt x="650504" y="578080"/>
                  <a:pt x="650290" y="565886"/>
                </a:cubicBezTo>
                <a:cubicBezTo>
                  <a:pt x="650183" y="553158"/>
                  <a:pt x="659809" y="543104"/>
                  <a:pt x="672537" y="542891"/>
                </a:cubicBezTo>
                <a:close/>
                <a:moveTo>
                  <a:pt x="397979" y="491337"/>
                </a:moveTo>
                <a:cubicBezTo>
                  <a:pt x="418408" y="491444"/>
                  <a:pt x="434772" y="508022"/>
                  <a:pt x="434879" y="528451"/>
                </a:cubicBezTo>
                <a:cubicBezTo>
                  <a:pt x="434879" y="548773"/>
                  <a:pt x="418301" y="565458"/>
                  <a:pt x="397979" y="565565"/>
                </a:cubicBezTo>
                <a:cubicBezTo>
                  <a:pt x="377871" y="565672"/>
                  <a:pt x="360865" y="548880"/>
                  <a:pt x="360651" y="528665"/>
                </a:cubicBezTo>
                <a:cubicBezTo>
                  <a:pt x="360437" y="508236"/>
                  <a:pt x="377444" y="491230"/>
                  <a:pt x="397979" y="491337"/>
                </a:cubicBezTo>
                <a:close/>
                <a:moveTo>
                  <a:pt x="271128" y="483315"/>
                </a:moveTo>
                <a:cubicBezTo>
                  <a:pt x="283856" y="483208"/>
                  <a:pt x="294017" y="493155"/>
                  <a:pt x="294123" y="505669"/>
                </a:cubicBezTo>
                <a:cubicBezTo>
                  <a:pt x="294231" y="518290"/>
                  <a:pt x="284177" y="528344"/>
                  <a:pt x="271556" y="528344"/>
                </a:cubicBezTo>
                <a:cubicBezTo>
                  <a:pt x="258721" y="528344"/>
                  <a:pt x="248988" y="518611"/>
                  <a:pt x="248988" y="505776"/>
                </a:cubicBezTo>
                <a:cubicBezTo>
                  <a:pt x="248988" y="493262"/>
                  <a:pt x="258721" y="483422"/>
                  <a:pt x="271128" y="483315"/>
                </a:cubicBezTo>
                <a:close/>
                <a:moveTo>
                  <a:pt x="722164" y="447164"/>
                </a:moveTo>
                <a:cubicBezTo>
                  <a:pt x="726121" y="447164"/>
                  <a:pt x="729651" y="450907"/>
                  <a:pt x="729437" y="454758"/>
                </a:cubicBezTo>
                <a:cubicBezTo>
                  <a:pt x="729223" y="458501"/>
                  <a:pt x="725801" y="461817"/>
                  <a:pt x="722058" y="461817"/>
                </a:cubicBezTo>
                <a:cubicBezTo>
                  <a:pt x="718100" y="461817"/>
                  <a:pt x="714570" y="458074"/>
                  <a:pt x="714784" y="454223"/>
                </a:cubicBezTo>
                <a:cubicBezTo>
                  <a:pt x="714998" y="450373"/>
                  <a:pt x="718528" y="447057"/>
                  <a:pt x="722164" y="447164"/>
                </a:cubicBezTo>
                <a:close/>
                <a:moveTo>
                  <a:pt x="559377" y="433795"/>
                </a:moveTo>
                <a:cubicBezTo>
                  <a:pt x="591357" y="433901"/>
                  <a:pt x="617133" y="459785"/>
                  <a:pt x="617133" y="491658"/>
                </a:cubicBezTo>
                <a:cubicBezTo>
                  <a:pt x="617026" y="523425"/>
                  <a:pt x="590929" y="549308"/>
                  <a:pt x="559163" y="549201"/>
                </a:cubicBezTo>
                <a:cubicBezTo>
                  <a:pt x="527183" y="549094"/>
                  <a:pt x="501620" y="523425"/>
                  <a:pt x="501620" y="491338"/>
                </a:cubicBezTo>
                <a:cubicBezTo>
                  <a:pt x="501620" y="459251"/>
                  <a:pt x="527290" y="433687"/>
                  <a:pt x="559377" y="433795"/>
                </a:cubicBezTo>
                <a:close/>
                <a:moveTo>
                  <a:pt x="673714" y="345020"/>
                </a:moveTo>
                <a:cubicBezTo>
                  <a:pt x="693715" y="345447"/>
                  <a:pt x="709437" y="361812"/>
                  <a:pt x="709010" y="381599"/>
                </a:cubicBezTo>
                <a:cubicBezTo>
                  <a:pt x="708689" y="401600"/>
                  <a:pt x="692004" y="417430"/>
                  <a:pt x="671896" y="417002"/>
                </a:cubicBezTo>
                <a:cubicBezTo>
                  <a:pt x="652537" y="416574"/>
                  <a:pt x="636493" y="399996"/>
                  <a:pt x="636814" y="380530"/>
                </a:cubicBezTo>
                <a:cubicBezTo>
                  <a:pt x="637242" y="360421"/>
                  <a:pt x="653606" y="344592"/>
                  <a:pt x="673714" y="345020"/>
                </a:cubicBezTo>
                <a:close/>
                <a:moveTo>
                  <a:pt x="286424" y="341812"/>
                </a:moveTo>
                <a:cubicBezTo>
                  <a:pt x="290702" y="341598"/>
                  <a:pt x="294125" y="344806"/>
                  <a:pt x="294125" y="348871"/>
                </a:cubicBezTo>
                <a:cubicBezTo>
                  <a:pt x="294125" y="352935"/>
                  <a:pt x="290702" y="356251"/>
                  <a:pt x="286638" y="356144"/>
                </a:cubicBezTo>
                <a:cubicBezTo>
                  <a:pt x="282787" y="356037"/>
                  <a:pt x="279578" y="352828"/>
                  <a:pt x="279471" y="349085"/>
                </a:cubicBezTo>
                <a:cubicBezTo>
                  <a:pt x="279471" y="345341"/>
                  <a:pt x="282573" y="342025"/>
                  <a:pt x="286424" y="341812"/>
                </a:cubicBezTo>
                <a:close/>
                <a:moveTo>
                  <a:pt x="383647" y="341704"/>
                </a:moveTo>
                <a:cubicBezTo>
                  <a:pt x="391454" y="341812"/>
                  <a:pt x="397872" y="348229"/>
                  <a:pt x="397872" y="356037"/>
                </a:cubicBezTo>
                <a:cubicBezTo>
                  <a:pt x="397979" y="363951"/>
                  <a:pt x="391348" y="370689"/>
                  <a:pt x="383433" y="370689"/>
                </a:cubicBezTo>
                <a:cubicBezTo>
                  <a:pt x="375518" y="370689"/>
                  <a:pt x="368993" y="364165"/>
                  <a:pt x="368993" y="356037"/>
                </a:cubicBezTo>
                <a:cubicBezTo>
                  <a:pt x="368993" y="347908"/>
                  <a:pt x="375518" y="341490"/>
                  <a:pt x="383647" y="341704"/>
                </a:cubicBezTo>
                <a:close/>
                <a:moveTo>
                  <a:pt x="521942" y="319029"/>
                </a:moveTo>
                <a:cubicBezTo>
                  <a:pt x="534457" y="319136"/>
                  <a:pt x="544510" y="329404"/>
                  <a:pt x="544403" y="342025"/>
                </a:cubicBezTo>
                <a:cubicBezTo>
                  <a:pt x="544296" y="354218"/>
                  <a:pt x="534243" y="364379"/>
                  <a:pt x="521942" y="364486"/>
                </a:cubicBezTo>
                <a:cubicBezTo>
                  <a:pt x="509642" y="364593"/>
                  <a:pt x="499374" y="354325"/>
                  <a:pt x="499374" y="341704"/>
                </a:cubicBezTo>
                <a:cubicBezTo>
                  <a:pt x="499374" y="329083"/>
                  <a:pt x="509535" y="318922"/>
                  <a:pt x="521942" y="319029"/>
                </a:cubicBezTo>
                <a:close/>
                <a:moveTo>
                  <a:pt x="595207" y="268974"/>
                </a:moveTo>
                <a:cubicBezTo>
                  <a:pt x="599165" y="269081"/>
                  <a:pt x="602267" y="272397"/>
                  <a:pt x="602160" y="276247"/>
                </a:cubicBezTo>
                <a:cubicBezTo>
                  <a:pt x="602053" y="280204"/>
                  <a:pt x="598416" y="283627"/>
                  <a:pt x="594459" y="283413"/>
                </a:cubicBezTo>
                <a:cubicBezTo>
                  <a:pt x="590715" y="283199"/>
                  <a:pt x="587506" y="279776"/>
                  <a:pt x="587506" y="276033"/>
                </a:cubicBezTo>
                <a:cubicBezTo>
                  <a:pt x="587613" y="271969"/>
                  <a:pt x="591250" y="268653"/>
                  <a:pt x="595207" y="268974"/>
                </a:cubicBezTo>
                <a:close/>
                <a:moveTo>
                  <a:pt x="306424" y="246192"/>
                </a:moveTo>
                <a:cubicBezTo>
                  <a:pt x="326959" y="246513"/>
                  <a:pt x="343965" y="264160"/>
                  <a:pt x="343109" y="284161"/>
                </a:cubicBezTo>
                <a:cubicBezTo>
                  <a:pt x="342361" y="304697"/>
                  <a:pt x="325462" y="320848"/>
                  <a:pt x="305354" y="320313"/>
                </a:cubicBezTo>
                <a:cubicBezTo>
                  <a:pt x="284818" y="319778"/>
                  <a:pt x="268347" y="302665"/>
                  <a:pt x="268882" y="282771"/>
                </a:cubicBezTo>
                <a:cubicBezTo>
                  <a:pt x="269524" y="262235"/>
                  <a:pt x="286316" y="245871"/>
                  <a:pt x="306424" y="246192"/>
                </a:cubicBezTo>
                <a:close/>
                <a:moveTo>
                  <a:pt x="496423" y="171302"/>
                </a:moveTo>
                <a:lnTo>
                  <a:pt x="506220" y="194960"/>
                </a:lnTo>
                <a:cubicBezTo>
                  <a:pt x="506327" y="215067"/>
                  <a:pt x="490604" y="231004"/>
                  <a:pt x="470603" y="231004"/>
                </a:cubicBezTo>
                <a:cubicBezTo>
                  <a:pt x="450495" y="231111"/>
                  <a:pt x="434452" y="215388"/>
                  <a:pt x="434345" y="195494"/>
                </a:cubicBezTo>
                <a:lnTo>
                  <a:pt x="442878" y="174184"/>
                </a:lnTo>
                <a:lnTo>
                  <a:pt x="419696" y="176497"/>
                </a:lnTo>
                <a:cubicBezTo>
                  <a:pt x="328576" y="195015"/>
                  <a:pt x="251670" y="252134"/>
                  <a:pt x="206804" y="330047"/>
                </a:cubicBezTo>
                <a:lnTo>
                  <a:pt x="186119" y="374336"/>
                </a:lnTo>
                <a:lnTo>
                  <a:pt x="189788" y="375757"/>
                </a:lnTo>
                <a:cubicBezTo>
                  <a:pt x="192408" y="378338"/>
                  <a:pt x="194013" y="381974"/>
                  <a:pt x="194013" y="386092"/>
                </a:cubicBezTo>
                <a:cubicBezTo>
                  <a:pt x="194013" y="394220"/>
                  <a:pt x="187702" y="400745"/>
                  <a:pt x="179680" y="400745"/>
                </a:cubicBezTo>
                <a:lnTo>
                  <a:pt x="178208" y="400109"/>
                </a:lnTo>
                <a:lnTo>
                  <a:pt x="169486" y="432383"/>
                </a:lnTo>
                <a:cubicBezTo>
                  <a:pt x="166210" y="450723"/>
                  <a:pt x="164500" y="469609"/>
                  <a:pt x="164500" y="488900"/>
                </a:cubicBezTo>
                <a:cubicBezTo>
                  <a:pt x="164607" y="665165"/>
                  <a:pt x="306966" y="807952"/>
                  <a:pt x="482803" y="807952"/>
                </a:cubicBezTo>
                <a:cubicBezTo>
                  <a:pt x="659923" y="807952"/>
                  <a:pt x="802390" y="665807"/>
                  <a:pt x="802390" y="489114"/>
                </a:cubicBezTo>
                <a:cubicBezTo>
                  <a:pt x="802390" y="334882"/>
                  <a:pt x="693478" y="206363"/>
                  <a:pt x="548381" y="176572"/>
                </a:cubicBezTo>
                <a:close/>
                <a:moveTo>
                  <a:pt x="481199" y="0"/>
                </a:moveTo>
                <a:cubicBezTo>
                  <a:pt x="489755" y="0"/>
                  <a:pt x="498419" y="1925"/>
                  <a:pt x="506869" y="3530"/>
                </a:cubicBezTo>
                <a:cubicBezTo>
                  <a:pt x="508901" y="3957"/>
                  <a:pt x="510398" y="6525"/>
                  <a:pt x="512109" y="8129"/>
                </a:cubicBezTo>
                <a:cubicBezTo>
                  <a:pt x="510398" y="9733"/>
                  <a:pt x="509008" y="12086"/>
                  <a:pt x="506869" y="12942"/>
                </a:cubicBezTo>
                <a:cubicBezTo>
                  <a:pt x="502376" y="14653"/>
                  <a:pt x="497670" y="15616"/>
                  <a:pt x="492643" y="16899"/>
                </a:cubicBezTo>
                <a:cubicBezTo>
                  <a:pt x="492643" y="61928"/>
                  <a:pt x="492643" y="107278"/>
                  <a:pt x="492643" y="152521"/>
                </a:cubicBezTo>
                <a:cubicBezTo>
                  <a:pt x="514997" y="155408"/>
                  <a:pt x="537458" y="158296"/>
                  <a:pt x="560774" y="161291"/>
                </a:cubicBezTo>
                <a:cubicBezTo>
                  <a:pt x="565160" y="144713"/>
                  <a:pt x="569759" y="127493"/>
                  <a:pt x="574465" y="109738"/>
                </a:cubicBezTo>
                <a:cubicBezTo>
                  <a:pt x="572861" y="108989"/>
                  <a:pt x="571149" y="108454"/>
                  <a:pt x="569866" y="107385"/>
                </a:cubicBezTo>
                <a:cubicBezTo>
                  <a:pt x="562914" y="102251"/>
                  <a:pt x="554892" y="98080"/>
                  <a:pt x="549330" y="91769"/>
                </a:cubicBezTo>
                <a:cubicBezTo>
                  <a:pt x="539811" y="81074"/>
                  <a:pt x="543341" y="68346"/>
                  <a:pt x="556924" y="63853"/>
                </a:cubicBezTo>
                <a:cubicBezTo>
                  <a:pt x="564839" y="61286"/>
                  <a:pt x="573716" y="60324"/>
                  <a:pt x="582059" y="60645"/>
                </a:cubicBezTo>
                <a:cubicBezTo>
                  <a:pt x="594252" y="61072"/>
                  <a:pt x="605803" y="64923"/>
                  <a:pt x="616285" y="71448"/>
                </a:cubicBezTo>
                <a:cubicBezTo>
                  <a:pt x="620136" y="73907"/>
                  <a:pt x="623986" y="76795"/>
                  <a:pt x="627088" y="80004"/>
                </a:cubicBezTo>
                <a:cubicBezTo>
                  <a:pt x="639923" y="93267"/>
                  <a:pt x="636179" y="107920"/>
                  <a:pt x="618210" y="112519"/>
                </a:cubicBezTo>
                <a:cubicBezTo>
                  <a:pt x="609975" y="114658"/>
                  <a:pt x="601097" y="114444"/>
                  <a:pt x="591043" y="115513"/>
                </a:cubicBezTo>
                <a:cubicBezTo>
                  <a:pt x="586872" y="131236"/>
                  <a:pt x="582273" y="148670"/>
                  <a:pt x="577460" y="166425"/>
                </a:cubicBezTo>
                <a:cubicBezTo>
                  <a:pt x="588583" y="170490"/>
                  <a:pt x="599814" y="174233"/>
                  <a:pt x="610723" y="178725"/>
                </a:cubicBezTo>
                <a:cubicBezTo>
                  <a:pt x="621740" y="183217"/>
                  <a:pt x="632436" y="188565"/>
                  <a:pt x="643773" y="193699"/>
                </a:cubicBezTo>
                <a:cubicBezTo>
                  <a:pt x="666341" y="154660"/>
                  <a:pt x="689123" y="115300"/>
                  <a:pt x="711263" y="76902"/>
                </a:cubicBezTo>
                <a:cubicBezTo>
                  <a:pt x="707626" y="72731"/>
                  <a:pt x="704096" y="69094"/>
                  <a:pt x="700995" y="64923"/>
                </a:cubicBezTo>
                <a:cubicBezTo>
                  <a:pt x="699711" y="63212"/>
                  <a:pt x="699605" y="60752"/>
                  <a:pt x="698963" y="58720"/>
                </a:cubicBezTo>
                <a:cubicBezTo>
                  <a:pt x="700995" y="58078"/>
                  <a:pt x="703241" y="56580"/>
                  <a:pt x="705166" y="56901"/>
                </a:cubicBezTo>
                <a:cubicBezTo>
                  <a:pt x="722065" y="59789"/>
                  <a:pt x="736077" y="68132"/>
                  <a:pt x="747200" y="81180"/>
                </a:cubicBezTo>
                <a:cubicBezTo>
                  <a:pt x="748377" y="82571"/>
                  <a:pt x="748911" y="85673"/>
                  <a:pt x="748163" y="86956"/>
                </a:cubicBezTo>
                <a:cubicBezTo>
                  <a:pt x="747307" y="88240"/>
                  <a:pt x="744312" y="88988"/>
                  <a:pt x="742494" y="88667"/>
                </a:cubicBezTo>
                <a:cubicBezTo>
                  <a:pt x="737467" y="87705"/>
                  <a:pt x="732547" y="86100"/>
                  <a:pt x="726985" y="84603"/>
                </a:cubicBezTo>
                <a:cubicBezTo>
                  <a:pt x="704418" y="123749"/>
                  <a:pt x="681636" y="163109"/>
                  <a:pt x="659068" y="202149"/>
                </a:cubicBezTo>
                <a:cubicBezTo>
                  <a:pt x="674042" y="213165"/>
                  <a:pt x="688802" y="223968"/>
                  <a:pt x="704204" y="235198"/>
                </a:cubicBezTo>
                <a:cubicBezTo>
                  <a:pt x="715969" y="222470"/>
                  <a:pt x="728162" y="209101"/>
                  <a:pt x="740034" y="196159"/>
                </a:cubicBezTo>
                <a:cubicBezTo>
                  <a:pt x="736183" y="189635"/>
                  <a:pt x="732012" y="183859"/>
                  <a:pt x="729338" y="177335"/>
                </a:cubicBezTo>
                <a:cubicBezTo>
                  <a:pt x="727306" y="172415"/>
                  <a:pt x="726344" y="166746"/>
                  <a:pt x="726237" y="161291"/>
                </a:cubicBezTo>
                <a:cubicBezTo>
                  <a:pt x="726130" y="153055"/>
                  <a:pt x="732012" y="147173"/>
                  <a:pt x="740248" y="146745"/>
                </a:cubicBezTo>
                <a:cubicBezTo>
                  <a:pt x="744419" y="146531"/>
                  <a:pt x="749019" y="146531"/>
                  <a:pt x="752869" y="147815"/>
                </a:cubicBezTo>
                <a:cubicBezTo>
                  <a:pt x="776934" y="155836"/>
                  <a:pt x="794261" y="171238"/>
                  <a:pt x="801320" y="196159"/>
                </a:cubicBezTo>
                <a:cubicBezTo>
                  <a:pt x="805599" y="211454"/>
                  <a:pt x="795223" y="221936"/>
                  <a:pt x="779501" y="218834"/>
                </a:cubicBezTo>
                <a:cubicBezTo>
                  <a:pt x="774795" y="217871"/>
                  <a:pt x="770196" y="216374"/>
                  <a:pt x="765810" y="214449"/>
                </a:cubicBezTo>
                <a:cubicBezTo>
                  <a:pt x="761639" y="212631"/>
                  <a:pt x="757682" y="210063"/>
                  <a:pt x="753190" y="207390"/>
                </a:cubicBezTo>
                <a:cubicBezTo>
                  <a:pt x="741104" y="220545"/>
                  <a:pt x="728910" y="233915"/>
                  <a:pt x="717038" y="246857"/>
                </a:cubicBezTo>
                <a:cubicBezTo>
                  <a:pt x="729445" y="260975"/>
                  <a:pt x="741532" y="274665"/>
                  <a:pt x="753938" y="288784"/>
                </a:cubicBezTo>
                <a:cubicBezTo>
                  <a:pt x="790732" y="263007"/>
                  <a:pt x="827846" y="237017"/>
                  <a:pt x="865280" y="210812"/>
                </a:cubicBezTo>
                <a:cubicBezTo>
                  <a:pt x="863569" y="206427"/>
                  <a:pt x="861430" y="202363"/>
                  <a:pt x="860360" y="197977"/>
                </a:cubicBezTo>
                <a:cubicBezTo>
                  <a:pt x="859719" y="195517"/>
                  <a:pt x="860681" y="192522"/>
                  <a:pt x="860895" y="189849"/>
                </a:cubicBezTo>
                <a:cubicBezTo>
                  <a:pt x="863676" y="190490"/>
                  <a:pt x="867099" y="190383"/>
                  <a:pt x="869131" y="191988"/>
                </a:cubicBezTo>
                <a:cubicBezTo>
                  <a:pt x="881324" y="201614"/>
                  <a:pt x="889987" y="213807"/>
                  <a:pt x="894479" y="228674"/>
                </a:cubicBezTo>
                <a:cubicBezTo>
                  <a:pt x="895121" y="230920"/>
                  <a:pt x="894159" y="233701"/>
                  <a:pt x="893945" y="236161"/>
                </a:cubicBezTo>
                <a:cubicBezTo>
                  <a:pt x="891378" y="235626"/>
                  <a:pt x="888276" y="235626"/>
                  <a:pt x="886137" y="234236"/>
                </a:cubicBezTo>
                <a:cubicBezTo>
                  <a:pt x="882287" y="231669"/>
                  <a:pt x="879078" y="228353"/>
                  <a:pt x="875334" y="225037"/>
                </a:cubicBezTo>
                <a:cubicBezTo>
                  <a:pt x="838220" y="251028"/>
                  <a:pt x="800892" y="277125"/>
                  <a:pt x="763992" y="303009"/>
                </a:cubicBezTo>
                <a:cubicBezTo>
                  <a:pt x="772977" y="319373"/>
                  <a:pt x="781747" y="335417"/>
                  <a:pt x="790946" y="351995"/>
                </a:cubicBezTo>
                <a:cubicBezTo>
                  <a:pt x="807096" y="345364"/>
                  <a:pt x="823781" y="338412"/>
                  <a:pt x="839076" y="332101"/>
                </a:cubicBezTo>
                <a:cubicBezTo>
                  <a:pt x="838862" y="321940"/>
                  <a:pt x="837686" y="312421"/>
                  <a:pt x="838755" y="303330"/>
                </a:cubicBezTo>
                <a:cubicBezTo>
                  <a:pt x="840680" y="287073"/>
                  <a:pt x="854050" y="281190"/>
                  <a:pt x="867633" y="290388"/>
                </a:cubicBezTo>
                <a:cubicBezTo>
                  <a:pt x="883463" y="301084"/>
                  <a:pt x="891592" y="317020"/>
                  <a:pt x="895014" y="335203"/>
                </a:cubicBezTo>
                <a:cubicBezTo>
                  <a:pt x="896512" y="343011"/>
                  <a:pt x="896405" y="351674"/>
                  <a:pt x="894907" y="359482"/>
                </a:cubicBezTo>
                <a:cubicBezTo>
                  <a:pt x="892233" y="372852"/>
                  <a:pt x="880789" y="377344"/>
                  <a:pt x="868596" y="370927"/>
                </a:cubicBezTo>
                <a:cubicBezTo>
                  <a:pt x="861644" y="367183"/>
                  <a:pt x="856189" y="361407"/>
                  <a:pt x="847098" y="347717"/>
                </a:cubicBezTo>
                <a:cubicBezTo>
                  <a:pt x="830519" y="354562"/>
                  <a:pt x="813834" y="361514"/>
                  <a:pt x="797577" y="368252"/>
                </a:cubicBezTo>
                <a:cubicBezTo>
                  <a:pt x="802818" y="386114"/>
                  <a:pt x="807845" y="403655"/>
                  <a:pt x="813192" y="421945"/>
                </a:cubicBezTo>
                <a:cubicBezTo>
                  <a:pt x="857473" y="414137"/>
                  <a:pt x="902287" y="406222"/>
                  <a:pt x="947102" y="398307"/>
                </a:cubicBezTo>
                <a:cubicBezTo>
                  <a:pt x="947423" y="393280"/>
                  <a:pt x="947209" y="388467"/>
                  <a:pt x="948065" y="383761"/>
                </a:cubicBezTo>
                <a:cubicBezTo>
                  <a:pt x="948493" y="381515"/>
                  <a:pt x="950632" y="379483"/>
                  <a:pt x="952022" y="377451"/>
                </a:cubicBezTo>
                <a:cubicBezTo>
                  <a:pt x="954055" y="378948"/>
                  <a:pt x="956835" y="380125"/>
                  <a:pt x="957905" y="382157"/>
                </a:cubicBezTo>
                <a:cubicBezTo>
                  <a:pt x="965285" y="396382"/>
                  <a:pt x="968387" y="411570"/>
                  <a:pt x="965713" y="427614"/>
                </a:cubicBezTo>
                <a:cubicBezTo>
                  <a:pt x="965392" y="429753"/>
                  <a:pt x="963253" y="431571"/>
                  <a:pt x="961969" y="433496"/>
                </a:cubicBezTo>
                <a:cubicBezTo>
                  <a:pt x="960044" y="432106"/>
                  <a:pt x="957477" y="431143"/>
                  <a:pt x="956300" y="429325"/>
                </a:cubicBezTo>
                <a:cubicBezTo>
                  <a:pt x="953841" y="425047"/>
                  <a:pt x="952022" y="420447"/>
                  <a:pt x="949883" y="415634"/>
                </a:cubicBezTo>
                <a:cubicBezTo>
                  <a:pt x="905389" y="423442"/>
                  <a:pt x="860788" y="431357"/>
                  <a:pt x="816187" y="439165"/>
                </a:cubicBezTo>
                <a:cubicBezTo>
                  <a:pt x="817364" y="457775"/>
                  <a:pt x="818647" y="476172"/>
                  <a:pt x="819824" y="494997"/>
                </a:cubicBezTo>
                <a:cubicBezTo>
                  <a:pt x="837364" y="495745"/>
                  <a:pt x="855119" y="496601"/>
                  <a:pt x="873195" y="497349"/>
                </a:cubicBezTo>
                <a:cubicBezTo>
                  <a:pt x="874479" y="492964"/>
                  <a:pt x="875227" y="488365"/>
                  <a:pt x="877046" y="484301"/>
                </a:cubicBezTo>
                <a:cubicBezTo>
                  <a:pt x="879613" y="478632"/>
                  <a:pt x="882179" y="472856"/>
                  <a:pt x="886030" y="468150"/>
                </a:cubicBezTo>
                <a:cubicBezTo>
                  <a:pt x="894373" y="457989"/>
                  <a:pt x="906245" y="458738"/>
                  <a:pt x="913946" y="469327"/>
                </a:cubicBezTo>
                <a:cubicBezTo>
                  <a:pt x="921540" y="479702"/>
                  <a:pt x="923572" y="491788"/>
                  <a:pt x="923679" y="504195"/>
                </a:cubicBezTo>
                <a:cubicBezTo>
                  <a:pt x="923786" y="515639"/>
                  <a:pt x="921860" y="526870"/>
                  <a:pt x="916513" y="537244"/>
                </a:cubicBezTo>
                <a:cubicBezTo>
                  <a:pt x="914908" y="540346"/>
                  <a:pt x="912983" y="543448"/>
                  <a:pt x="910630" y="546122"/>
                </a:cubicBezTo>
                <a:cubicBezTo>
                  <a:pt x="901859" y="556283"/>
                  <a:pt x="889559" y="556176"/>
                  <a:pt x="882500" y="544731"/>
                </a:cubicBezTo>
                <a:cubicBezTo>
                  <a:pt x="878329" y="537993"/>
                  <a:pt x="876404" y="529757"/>
                  <a:pt x="873730" y="522163"/>
                </a:cubicBezTo>
                <a:cubicBezTo>
                  <a:pt x="872981" y="520024"/>
                  <a:pt x="872981" y="517564"/>
                  <a:pt x="872553" y="514784"/>
                </a:cubicBezTo>
                <a:cubicBezTo>
                  <a:pt x="854585" y="513928"/>
                  <a:pt x="836723" y="513179"/>
                  <a:pt x="818861" y="512324"/>
                </a:cubicBezTo>
                <a:cubicBezTo>
                  <a:pt x="816080" y="530720"/>
                  <a:pt x="813300" y="548796"/>
                  <a:pt x="810412" y="567513"/>
                </a:cubicBezTo>
                <a:cubicBezTo>
                  <a:pt x="819503" y="569973"/>
                  <a:pt x="829129" y="572647"/>
                  <a:pt x="838862" y="575214"/>
                </a:cubicBezTo>
                <a:cubicBezTo>
                  <a:pt x="871484" y="583984"/>
                  <a:pt x="904105" y="592541"/>
                  <a:pt x="936727" y="601418"/>
                </a:cubicBezTo>
                <a:cubicBezTo>
                  <a:pt x="940792" y="602488"/>
                  <a:pt x="942717" y="602274"/>
                  <a:pt x="944321" y="597996"/>
                </a:cubicBezTo>
                <a:cubicBezTo>
                  <a:pt x="945605" y="594573"/>
                  <a:pt x="947744" y="591365"/>
                  <a:pt x="950097" y="588477"/>
                </a:cubicBezTo>
                <a:cubicBezTo>
                  <a:pt x="951273" y="587086"/>
                  <a:pt x="953733" y="585910"/>
                  <a:pt x="955445" y="586124"/>
                </a:cubicBezTo>
                <a:cubicBezTo>
                  <a:pt x="956621" y="586338"/>
                  <a:pt x="958226" y="589118"/>
                  <a:pt x="958226" y="590616"/>
                </a:cubicBezTo>
                <a:cubicBezTo>
                  <a:pt x="957905" y="598316"/>
                  <a:pt x="958012" y="606339"/>
                  <a:pt x="956194" y="613825"/>
                </a:cubicBezTo>
                <a:cubicBezTo>
                  <a:pt x="954268" y="621633"/>
                  <a:pt x="950525" y="629013"/>
                  <a:pt x="946995" y="636286"/>
                </a:cubicBezTo>
                <a:cubicBezTo>
                  <a:pt x="946032" y="638318"/>
                  <a:pt x="942610" y="639174"/>
                  <a:pt x="940364" y="640671"/>
                </a:cubicBezTo>
                <a:cubicBezTo>
                  <a:pt x="939295" y="638212"/>
                  <a:pt x="937476" y="635858"/>
                  <a:pt x="937155" y="633292"/>
                </a:cubicBezTo>
                <a:cubicBezTo>
                  <a:pt x="936620" y="628906"/>
                  <a:pt x="937048" y="624521"/>
                  <a:pt x="937048" y="619387"/>
                </a:cubicBezTo>
                <a:cubicBezTo>
                  <a:pt x="893838" y="607836"/>
                  <a:pt x="849986" y="596071"/>
                  <a:pt x="806240" y="584305"/>
                </a:cubicBezTo>
                <a:cubicBezTo>
                  <a:pt x="799502" y="601632"/>
                  <a:pt x="792764" y="618852"/>
                  <a:pt x="785919" y="636393"/>
                </a:cubicBezTo>
                <a:cubicBezTo>
                  <a:pt x="801427" y="644415"/>
                  <a:pt x="817471" y="652865"/>
                  <a:pt x="832979" y="660886"/>
                </a:cubicBezTo>
                <a:cubicBezTo>
                  <a:pt x="838114" y="655645"/>
                  <a:pt x="842713" y="650405"/>
                  <a:pt x="847846" y="645806"/>
                </a:cubicBezTo>
                <a:cubicBezTo>
                  <a:pt x="850520" y="643345"/>
                  <a:pt x="853943" y="641420"/>
                  <a:pt x="857366" y="639923"/>
                </a:cubicBezTo>
                <a:cubicBezTo>
                  <a:pt x="869879" y="634468"/>
                  <a:pt x="880361" y="640457"/>
                  <a:pt x="882500" y="653934"/>
                </a:cubicBezTo>
                <a:cubicBezTo>
                  <a:pt x="886030" y="676823"/>
                  <a:pt x="870093" y="708803"/>
                  <a:pt x="849665" y="719820"/>
                </a:cubicBezTo>
                <a:cubicBezTo>
                  <a:pt x="835012" y="727735"/>
                  <a:pt x="823460" y="721959"/>
                  <a:pt x="821321" y="705380"/>
                </a:cubicBezTo>
                <a:cubicBezTo>
                  <a:pt x="820679" y="700674"/>
                  <a:pt x="821000" y="695754"/>
                  <a:pt x="821749" y="691048"/>
                </a:cubicBezTo>
                <a:cubicBezTo>
                  <a:pt x="822391" y="686342"/>
                  <a:pt x="824102" y="681743"/>
                  <a:pt x="825386" y="676609"/>
                </a:cubicBezTo>
                <a:cubicBezTo>
                  <a:pt x="809556" y="668373"/>
                  <a:pt x="793512" y="660031"/>
                  <a:pt x="777790" y="651795"/>
                </a:cubicBezTo>
                <a:cubicBezTo>
                  <a:pt x="767415" y="667304"/>
                  <a:pt x="757254" y="682492"/>
                  <a:pt x="746772" y="698214"/>
                </a:cubicBezTo>
                <a:cubicBezTo>
                  <a:pt x="781212" y="727199"/>
                  <a:pt x="816080" y="756399"/>
                  <a:pt x="850734" y="785491"/>
                </a:cubicBezTo>
                <a:cubicBezTo>
                  <a:pt x="855333" y="782282"/>
                  <a:pt x="859398" y="779181"/>
                  <a:pt x="863783" y="776613"/>
                </a:cubicBezTo>
                <a:cubicBezTo>
                  <a:pt x="865494" y="775651"/>
                  <a:pt x="868489" y="775544"/>
                  <a:pt x="870093" y="776400"/>
                </a:cubicBezTo>
                <a:cubicBezTo>
                  <a:pt x="871056" y="776935"/>
                  <a:pt x="871270" y="780464"/>
                  <a:pt x="870628" y="782176"/>
                </a:cubicBezTo>
                <a:cubicBezTo>
                  <a:pt x="864746" y="798326"/>
                  <a:pt x="854264" y="810733"/>
                  <a:pt x="839397" y="819290"/>
                </a:cubicBezTo>
                <a:cubicBezTo>
                  <a:pt x="837792" y="820145"/>
                  <a:pt x="834691" y="820359"/>
                  <a:pt x="833621" y="819396"/>
                </a:cubicBezTo>
                <a:cubicBezTo>
                  <a:pt x="832552" y="818434"/>
                  <a:pt x="832338" y="815332"/>
                  <a:pt x="832873" y="813621"/>
                </a:cubicBezTo>
                <a:cubicBezTo>
                  <a:pt x="834584" y="808808"/>
                  <a:pt x="836937" y="804209"/>
                  <a:pt x="839397" y="798754"/>
                </a:cubicBezTo>
                <a:cubicBezTo>
                  <a:pt x="804957" y="769875"/>
                  <a:pt x="770089" y="740569"/>
                  <a:pt x="735435" y="711477"/>
                </a:cubicBezTo>
                <a:cubicBezTo>
                  <a:pt x="722065" y="724205"/>
                  <a:pt x="708910" y="736933"/>
                  <a:pt x="695112" y="750088"/>
                </a:cubicBezTo>
                <a:cubicBezTo>
                  <a:pt x="705701" y="763886"/>
                  <a:pt x="716718" y="778218"/>
                  <a:pt x="727627" y="792443"/>
                </a:cubicBezTo>
                <a:cubicBezTo>
                  <a:pt x="733403" y="790090"/>
                  <a:pt x="738644" y="787309"/>
                  <a:pt x="744205" y="785812"/>
                </a:cubicBezTo>
                <a:cubicBezTo>
                  <a:pt x="749660" y="784422"/>
                  <a:pt x="755436" y="783673"/>
                  <a:pt x="760997" y="783887"/>
                </a:cubicBezTo>
                <a:cubicBezTo>
                  <a:pt x="771159" y="784314"/>
                  <a:pt x="777469" y="792443"/>
                  <a:pt x="775972" y="802497"/>
                </a:cubicBezTo>
                <a:cubicBezTo>
                  <a:pt x="775544" y="805278"/>
                  <a:pt x="775116" y="808273"/>
                  <a:pt x="773832" y="810733"/>
                </a:cubicBezTo>
                <a:cubicBezTo>
                  <a:pt x="762388" y="834050"/>
                  <a:pt x="744205" y="848809"/>
                  <a:pt x="718215" y="852339"/>
                </a:cubicBezTo>
                <a:cubicBezTo>
                  <a:pt x="701102" y="854692"/>
                  <a:pt x="691904" y="842820"/>
                  <a:pt x="698428" y="826669"/>
                </a:cubicBezTo>
                <a:cubicBezTo>
                  <a:pt x="701851" y="818327"/>
                  <a:pt x="707626" y="810840"/>
                  <a:pt x="712974" y="802069"/>
                </a:cubicBezTo>
                <a:cubicBezTo>
                  <a:pt x="702920" y="788913"/>
                  <a:pt x="691904" y="774581"/>
                  <a:pt x="681208" y="760570"/>
                </a:cubicBezTo>
                <a:cubicBezTo>
                  <a:pt x="665164" y="770303"/>
                  <a:pt x="649442" y="779929"/>
                  <a:pt x="633505" y="789555"/>
                </a:cubicBezTo>
                <a:cubicBezTo>
                  <a:pt x="652543" y="830520"/>
                  <a:pt x="671796" y="871698"/>
                  <a:pt x="690941" y="912663"/>
                </a:cubicBezTo>
                <a:cubicBezTo>
                  <a:pt x="696289" y="911700"/>
                  <a:pt x="701316" y="910417"/>
                  <a:pt x="706343" y="909989"/>
                </a:cubicBezTo>
                <a:cubicBezTo>
                  <a:pt x="708268" y="909775"/>
                  <a:pt x="711477" y="910951"/>
                  <a:pt x="712118" y="912342"/>
                </a:cubicBezTo>
                <a:cubicBezTo>
                  <a:pt x="712760" y="913839"/>
                  <a:pt x="711583" y="916941"/>
                  <a:pt x="710193" y="918332"/>
                </a:cubicBezTo>
                <a:cubicBezTo>
                  <a:pt x="700139" y="928599"/>
                  <a:pt x="687625" y="934161"/>
                  <a:pt x="673935" y="937584"/>
                </a:cubicBezTo>
                <a:cubicBezTo>
                  <a:pt x="671154" y="938225"/>
                  <a:pt x="668266" y="938653"/>
                  <a:pt x="665485" y="938546"/>
                </a:cubicBezTo>
                <a:cubicBezTo>
                  <a:pt x="660565" y="938225"/>
                  <a:pt x="658961" y="935123"/>
                  <a:pt x="662169" y="931487"/>
                </a:cubicBezTo>
                <a:cubicBezTo>
                  <a:pt x="665806" y="927423"/>
                  <a:pt x="670191" y="924000"/>
                  <a:pt x="675005" y="919722"/>
                </a:cubicBezTo>
                <a:cubicBezTo>
                  <a:pt x="656073" y="879078"/>
                  <a:pt x="636821" y="837793"/>
                  <a:pt x="617676" y="796828"/>
                </a:cubicBezTo>
                <a:cubicBezTo>
                  <a:pt x="599921" y="802818"/>
                  <a:pt x="582701" y="808701"/>
                  <a:pt x="564732" y="814797"/>
                </a:cubicBezTo>
                <a:cubicBezTo>
                  <a:pt x="568475" y="831804"/>
                  <a:pt x="572433" y="849451"/>
                  <a:pt x="576069" y="866244"/>
                </a:cubicBezTo>
                <a:cubicBezTo>
                  <a:pt x="584626" y="867206"/>
                  <a:pt x="592541" y="868062"/>
                  <a:pt x="600349" y="869131"/>
                </a:cubicBezTo>
                <a:cubicBezTo>
                  <a:pt x="602060" y="869345"/>
                  <a:pt x="603771" y="870094"/>
                  <a:pt x="605375" y="870736"/>
                </a:cubicBezTo>
                <a:cubicBezTo>
                  <a:pt x="620136" y="876832"/>
                  <a:pt x="623130" y="889667"/>
                  <a:pt x="612114" y="901218"/>
                </a:cubicBezTo>
                <a:cubicBezTo>
                  <a:pt x="599921" y="914053"/>
                  <a:pt x="583984" y="919294"/>
                  <a:pt x="566978" y="920257"/>
                </a:cubicBezTo>
                <a:cubicBezTo>
                  <a:pt x="558635" y="920684"/>
                  <a:pt x="549758" y="919722"/>
                  <a:pt x="541843" y="917155"/>
                </a:cubicBezTo>
                <a:cubicBezTo>
                  <a:pt x="525907" y="911914"/>
                  <a:pt x="522698" y="897582"/>
                  <a:pt x="534891" y="886137"/>
                </a:cubicBezTo>
                <a:cubicBezTo>
                  <a:pt x="541629" y="879827"/>
                  <a:pt x="550186" y="875549"/>
                  <a:pt x="558849" y="869666"/>
                </a:cubicBezTo>
                <a:cubicBezTo>
                  <a:pt x="555320" y="853623"/>
                  <a:pt x="551362" y="835975"/>
                  <a:pt x="547512" y="818648"/>
                </a:cubicBezTo>
                <a:cubicBezTo>
                  <a:pt x="529009" y="820680"/>
                  <a:pt x="510933" y="822605"/>
                  <a:pt x="492536" y="824530"/>
                </a:cubicBezTo>
                <a:cubicBezTo>
                  <a:pt x="492536" y="869773"/>
                  <a:pt x="492536" y="915123"/>
                  <a:pt x="492536" y="960579"/>
                </a:cubicBezTo>
                <a:cubicBezTo>
                  <a:pt x="497456" y="961970"/>
                  <a:pt x="502483" y="963039"/>
                  <a:pt x="507296" y="964751"/>
                </a:cubicBezTo>
                <a:cubicBezTo>
                  <a:pt x="509221" y="965500"/>
                  <a:pt x="510505" y="967746"/>
                  <a:pt x="512109" y="969243"/>
                </a:cubicBezTo>
                <a:cubicBezTo>
                  <a:pt x="510505" y="970847"/>
                  <a:pt x="509328" y="973200"/>
                  <a:pt x="507403" y="973842"/>
                </a:cubicBezTo>
                <a:cubicBezTo>
                  <a:pt x="491360" y="979297"/>
                  <a:pt x="475316" y="979404"/>
                  <a:pt x="459273" y="973842"/>
                </a:cubicBezTo>
                <a:cubicBezTo>
                  <a:pt x="457455" y="973200"/>
                  <a:pt x="455315" y="970954"/>
                  <a:pt x="454994" y="969136"/>
                </a:cubicBezTo>
                <a:cubicBezTo>
                  <a:pt x="454780" y="968066"/>
                  <a:pt x="457347" y="965606"/>
                  <a:pt x="459166" y="964964"/>
                </a:cubicBezTo>
                <a:cubicBezTo>
                  <a:pt x="464086" y="963788"/>
                  <a:pt x="469220" y="962612"/>
                  <a:pt x="474674" y="961114"/>
                </a:cubicBezTo>
                <a:cubicBezTo>
                  <a:pt x="474674" y="915764"/>
                  <a:pt x="474674" y="870415"/>
                  <a:pt x="474674" y="825600"/>
                </a:cubicBezTo>
                <a:cubicBezTo>
                  <a:pt x="451679" y="822605"/>
                  <a:pt x="429004" y="819717"/>
                  <a:pt x="405794" y="816722"/>
                </a:cubicBezTo>
                <a:cubicBezTo>
                  <a:pt x="401409" y="833301"/>
                  <a:pt x="396810" y="850628"/>
                  <a:pt x="392211" y="868062"/>
                </a:cubicBezTo>
                <a:cubicBezTo>
                  <a:pt x="396382" y="870201"/>
                  <a:pt x="400767" y="871698"/>
                  <a:pt x="404083" y="874479"/>
                </a:cubicBezTo>
                <a:cubicBezTo>
                  <a:pt x="409752" y="879185"/>
                  <a:pt x="415741" y="883998"/>
                  <a:pt x="419913" y="889988"/>
                </a:cubicBezTo>
                <a:cubicBezTo>
                  <a:pt x="425474" y="898117"/>
                  <a:pt x="422801" y="907850"/>
                  <a:pt x="413816" y="912128"/>
                </a:cubicBezTo>
                <a:cubicBezTo>
                  <a:pt x="407399" y="915230"/>
                  <a:pt x="400019" y="917262"/>
                  <a:pt x="392960" y="917583"/>
                </a:cubicBezTo>
                <a:cubicBezTo>
                  <a:pt x="375953" y="918332"/>
                  <a:pt x="360124" y="913625"/>
                  <a:pt x="346219" y="903678"/>
                </a:cubicBezTo>
                <a:cubicBezTo>
                  <a:pt x="342476" y="901005"/>
                  <a:pt x="339053" y="897689"/>
                  <a:pt x="336379" y="894052"/>
                </a:cubicBezTo>
                <a:cubicBezTo>
                  <a:pt x="328572" y="883464"/>
                  <a:pt x="331352" y="872554"/>
                  <a:pt x="343332" y="867313"/>
                </a:cubicBezTo>
                <a:cubicBezTo>
                  <a:pt x="348145" y="865174"/>
                  <a:pt x="353492" y="864211"/>
                  <a:pt x="358733" y="863570"/>
                </a:cubicBezTo>
                <a:cubicBezTo>
                  <a:pt x="363974" y="862928"/>
                  <a:pt x="369322" y="863463"/>
                  <a:pt x="375419" y="863463"/>
                </a:cubicBezTo>
                <a:cubicBezTo>
                  <a:pt x="379911" y="846456"/>
                  <a:pt x="384510" y="829129"/>
                  <a:pt x="389002" y="812444"/>
                </a:cubicBezTo>
                <a:cubicBezTo>
                  <a:pt x="367076" y="803353"/>
                  <a:pt x="345257" y="794476"/>
                  <a:pt x="322689" y="785063"/>
                </a:cubicBezTo>
                <a:cubicBezTo>
                  <a:pt x="300442" y="823568"/>
                  <a:pt x="277660" y="863035"/>
                  <a:pt x="255092" y="902181"/>
                </a:cubicBezTo>
                <a:cubicBezTo>
                  <a:pt x="259050" y="906352"/>
                  <a:pt x="263007" y="910203"/>
                  <a:pt x="266537" y="914374"/>
                </a:cubicBezTo>
                <a:cubicBezTo>
                  <a:pt x="267606" y="915658"/>
                  <a:pt x="268248" y="918332"/>
                  <a:pt x="267606" y="919615"/>
                </a:cubicBezTo>
                <a:cubicBezTo>
                  <a:pt x="266965" y="920791"/>
                  <a:pt x="264291" y="921647"/>
                  <a:pt x="262579" y="921433"/>
                </a:cubicBezTo>
                <a:cubicBezTo>
                  <a:pt x="258729" y="921005"/>
                  <a:pt x="254771" y="920257"/>
                  <a:pt x="251242" y="918866"/>
                </a:cubicBezTo>
                <a:cubicBezTo>
                  <a:pt x="239905" y="914374"/>
                  <a:pt x="229316" y="908384"/>
                  <a:pt x="221294" y="898972"/>
                </a:cubicBezTo>
                <a:cubicBezTo>
                  <a:pt x="219690" y="897047"/>
                  <a:pt x="219369" y="893945"/>
                  <a:pt x="218513" y="891378"/>
                </a:cubicBezTo>
                <a:cubicBezTo>
                  <a:pt x="221080" y="890844"/>
                  <a:pt x="223861" y="889667"/>
                  <a:pt x="226321" y="889988"/>
                </a:cubicBezTo>
                <a:cubicBezTo>
                  <a:pt x="230706" y="890630"/>
                  <a:pt x="234878" y="892234"/>
                  <a:pt x="239905" y="893624"/>
                </a:cubicBezTo>
                <a:cubicBezTo>
                  <a:pt x="262472" y="854478"/>
                  <a:pt x="285361" y="815011"/>
                  <a:pt x="307929" y="775865"/>
                </a:cubicBezTo>
                <a:cubicBezTo>
                  <a:pt x="292955" y="764849"/>
                  <a:pt x="278195" y="754046"/>
                  <a:pt x="262900" y="742815"/>
                </a:cubicBezTo>
                <a:cubicBezTo>
                  <a:pt x="251028" y="755757"/>
                  <a:pt x="238835" y="769020"/>
                  <a:pt x="226856" y="782068"/>
                </a:cubicBezTo>
                <a:cubicBezTo>
                  <a:pt x="230706" y="788593"/>
                  <a:pt x="234984" y="794368"/>
                  <a:pt x="237658" y="800786"/>
                </a:cubicBezTo>
                <a:cubicBezTo>
                  <a:pt x="239797" y="806027"/>
                  <a:pt x="240653" y="812123"/>
                  <a:pt x="240653" y="817792"/>
                </a:cubicBezTo>
                <a:cubicBezTo>
                  <a:pt x="240546" y="825279"/>
                  <a:pt x="234770" y="830734"/>
                  <a:pt x="227284" y="831268"/>
                </a:cubicBezTo>
                <a:cubicBezTo>
                  <a:pt x="222792" y="831590"/>
                  <a:pt x="217765" y="831590"/>
                  <a:pt x="213593" y="830092"/>
                </a:cubicBezTo>
                <a:cubicBezTo>
                  <a:pt x="189742" y="821963"/>
                  <a:pt x="172629" y="806668"/>
                  <a:pt x="165570" y="781962"/>
                </a:cubicBezTo>
                <a:cubicBezTo>
                  <a:pt x="161291" y="766774"/>
                  <a:pt x="171452" y="755971"/>
                  <a:pt x="186747" y="759500"/>
                </a:cubicBezTo>
                <a:cubicBezTo>
                  <a:pt x="195945" y="761533"/>
                  <a:pt x="204609" y="765811"/>
                  <a:pt x="214663" y="769554"/>
                </a:cubicBezTo>
                <a:cubicBezTo>
                  <a:pt x="225679" y="757468"/>
                  <a:pt x="237979" y="744206"/>
                  <a:pt x="249958" y="731050"/>
                </a:cubicBezTo>
                <a:cubicBezTo>
                  <a:pt x="237658" y="717039"/>
                  <a:pt x="225572" y="703348"/>
                  <a:pt x="213058" y="689016"/>
                </a:cubicBezTo>
                <a:cubicBezTo>
                  <a:pt x="176265" y="714793"/>
                  <a:pt x="138938" y="740890"/>
                  <a:pt x="101716" y="766987"/>
                </a:cubicBezTo>
                <a:cubicBezTo>
                  <a:pt x="103535" y="772014"/>
                  <a:pt x="105567" y="776721"/>
                  <a:pt x="106743" y="781640"/>
                </a:cubicBezTo>
                <a:cubicBezTo>
                  <a:pt x="107278" y="783566"/>
                  <a:pt x="106209" y="786026"/>
                  <a:pt x="105781" y="788165"/>
                </a:cubicBezTo>
                <a:cubicBezTo>
                  <a:pt x="103428" y="787737"/>
                  <a:pt x="100647" y="788058"/>
                  <a:pt x="98936" y="786775"/>
                </a:cubicBezTo>
                <a:cubicBezTo>
                  <a:pt x="85459" y="776827"/>
                  <a:pt x="76368" y="763672"/>
                  <a:pt x="71875" y="747628"/>
                </a:cubicBezTo>
                <a:cubicBezTo>
                  <a:pt x="71341" y="745917"/>
                  <a:pt x="71983" y="742815"/>
                  <a:pt x="73159" y="741960"/>
                </a:cubicBezTo>
                <a:cubicBezTo>
                  <a:pt x="74335" y="741104"/>
                  <a:pt x="77437" y="741532"/>
                  <a:pt x="78935" y="742601"/>
                </a:cubicBezTo>
                <a:cubicBezTo>
                  <a:pt x="83320" y="745596"/>
                  <a:pt x="87277" y="749233"/>
                  <a:pt x="91662" y="752762"/>
                </a:cubicBezTo>
                <a:cubicBezTo>
                  <a:pt x="128670" y="726879"/>
                  <a:pt x="165997" y="700781"/>
                  <a:pt x="203004" y="674791"/>
                </a:cubicBezTo>
                <a:cubicBezTo>
                  <a:pt x="194020" y="658426"/>
                  <a:pt x="185250" y="642383"/>
                  <a:pt x="176158" y="625912"/>
                </a:cubicBezTo>
                <a:cubicBezTo>
                  <a:pt x="160008" y="632650"/>
                  <a:pt x="143323" y="639495"/>
                  <a:pt x="127814" y="645912"/>
                </a:cubicBezTo>
                <a:cubicBezTo>
                  <a:pt x="128028" y="655966"/>
                  <a:pt x="129311" y="665379"/>
                  <a:pt x="128135" y="674577"/>
                </a:cubicBezTo>
                <a:cubicBezTo>
                  <a:pt x="126102" y="691369"/>
                  <a:pt x="112412" y="697038"/>
                  <a:pt x="98508" y="687305"/>
                </a:cubicBezTo>
                <a:cubicBezTo>
                  <a:pt x="83106" y="676502"/>
                  <a:pt x="75084" y="660672"/>
                  <a:pt x="71769" y="642704"/>
                </a:cubicBezTo>
                <a:cubicBezTo>
                  <a:pt x="70378" y="635003"/>
                  <a:pt x="70378" y="626660"/>
                  <a:pt x="71875" y="618959"/>
                </a:cubicBezTo>
                <a:cubicBezTo>
                  <a:pt x="74549" y="605269"/>
                  <a:pt x="86529" y="600135"/>
                  <a:pt x="98294" y="607836"/>
                </a:cubicBezTo>
                <a:cubicBezTo>
                  <a:pt x="105139" y="612328"/>
                  <a:pt x="110273" y="619173"/>
                  <a:pt x="116156" y="625163"/>
                </a:cubicBezTo>
                <a:cubicBezTo>
                  <a:pt x="117546" y="626660"/>
                  <a:pt x="118509" y="628692"/>
                  <a:pt x="119685" y="630617"/>
                </a:cubicBezTo>
                <a:cubicBezTo>
                  <a:pt x="136584" y="623558"/>
                  <a:pt x="153270" y="616713"/>
                  <a:pt x="169527" y="609975"/>
                </a:cubicBezTo>
                <a:cubicBezTo>
                  <a:pt x="164286" y="592006"/>
                  <a:pt x="159152" y="574465"/>
                  <a:pt x="153804" y="556283"/>
                </a:cubicBezTo>
                <a:cubicBezTo>
                  <a:pt x="109311" y="564090"/>
                  <a:pt x="64388" y="572005"/>
                  <a:pt x="19894" y="579920"/>
                </a:cubicBezTo>
                <a:cubicBezTo>
                  <a:pt x="19253" y="585803"/>
                  <a:pt x="19039" y="591151"/>
                  <a:pt x="18076" y="596391"/>
                </a:cubicBezTo>
                <a:cubicBezTo>
                  <a:pt x="17756" y="597996"/>
                  <a:pt x="15937" y="600456"/>
                  <a:pt x="14761" y="600563"/>
                </a:cubicBezTo>
                <a:cubicBezTo>
                  <a:pt x="13049" y="600670"/>
                  <a:pt x="10482" y="599279"/>
                  <a:pt x="9627" y="597675"/>
                </a:cubicBezTo>
                <a:cubicBezTo>
                  <a:pt x="1177" y="582594"/>
                  <a:pt x="-1925" y="566443"/>
                  <a:pt x="1177" y="549330"/>
                </a:cubicBezTo>
                <a:cubicBezTo>
                  <a:pt x="1498" y="547726"/>
                  <a:pt x="3316" y="545266"/>
                  <a:pt x="4600" y="545159"/>
                </a:cubicBezTo>
                <a:cubicBezTo>
                  <a:pt x="6311" y="545052"/>
                  <a:pt x="8771" y="546550"/>
                  <a:pt x="9627" y="548047"/>
                </a:cubicBezTo>
                <a:cubicBezTo>
                  <a:pt x="12301" y="552539"/>
                  <a:pt x="14333" y="557459"/>
                  <a:pt x="16900" y="562700"/>
                </a:cubicBezTo>
                <a:cubicBezTo>
                  <a:pt x="61394" y="554892"/>
                  <a:pt x="106102" y="546977"/>
                  <a:pt x="150702" y="539170"/>
                </a:cubicBezTo>
                <a:cubicBezTo>
                  <a:pt x="149526" y="520666"/>
                  <a:pt x="148350" y="502483"/>
                  <a:pt x="147066" y="483445"/>
                </a:cubicBezTo>
                <a:cubicBezTo>
                  <a:pt x="129632" y="482697"/>
                  <a:pt x="111770" y="481947"/>
                  <a:pt x="93267" y="481092"/>
                </a:cubicBezTo>
                <a:cubicBezTo>
                  <a:pt x="92411" y="484408"/>
                  <a:pt x="91983" y="487937"/>
                  <a:pt x="90593" y="491039"/>
                </a:cubicBezTo>
                <a:cubicBezTo>
                  <a:pt x="88026" y="497029"/>
                  <a:pt x="85780" y="503446"/>
                  <a:pt x="82036" y="508580"/>
                </a:cubicBezTo>
                <a:cubicBezTo>
                  <a:pt x="73052" y="520987"/>
                  <a:pt x="59789" y="520238"/>
                  <a:pt x="51447" y="507511"/>
                </a:cubicBezTo>
                <a:cubicBezTo>
                  <a:pt x="45457" y="498419"/>
                  <a:pt x="43425" y="488151"/>
                  <a:pt x="42890" y="477562"/>
                </a:cubicBezTo>
                <a:cubicBezTo>
                  <a:pt x="42248" y="465904"/>
                  <a:pt x="43853" y="454460"/>
                  <a:pt x="48880" y="443764"/>
                </a:cubicBezTo>
                <a:cubicBezTo>
                  <a:pt x="50698" y="439807"/>
                  <a:pt x="53051" y="435849"/>
                  <a:pt x="55832" y="432427"/>
                </a:cubicBezTo>
                <a:cubicBezTo>
                  <a:pt x="64709" y="421945"/>
                  <a:pt x="77010" y="422266"/>
                  <a:pt x="84283" y="434031"/>
                </a:cubicBezTo>
                <a:cubicBezTo>
                  <a:pt x="88347" y="440662"/>
                  <a:pt x="90272" y="448684"/>
                  <a:pt x="92839" y="456171"/>
                </a:cubicBezTo>
                <a:cubicBezTo>
                  <a:pt x="93588" y="458310"/>
                  <a:pt x="93588" y="460770"/>
                  <a:pt x="94016" y="463551"/>
                </a:cubicBezTo>
                <a:cubicBezTo>
                  <a:pt x="112091" y="464407"/>
                  <a:pt x="130060" y="465156"/>
                  <a:pt x="147815" y="466011"/>
                </a:cubicBezTo>
                <a:cubicBezTo>
                  <a:pt x="150702" y="447294"/>
                  <a:pt x="153483" y="429325"/>
                  <a:pt x="156371" y="410715"/>
                </a:cubicBezTo>
                <a:cubicBezTo>
                  <a:pt x="112840" y="399056"/>
                  <a:pt x="68774" y="387291"/>
                  <a:pt x="25135" y="375526"/>
                </a:cubicBezTo>
                <a:cubicBezTo>
                  <a:pt x="22141" y="380553"/>
                  <a:pt x="19788" y="385152"/>
                  <a:pt x="16793" y="389323"/>
                </a:cubicBezTo>
                <a:cubicBezTo>
                  <a:pt x="15723" y="390820"/>
                  <a:pt x="13156" y="392425"/>
                  <a:pt x="11659" y="392104"/>
                </a:cubicBezTo>
                <a:cubicBezTo>
                  <a:pt x="10269" y="391783"/>
                  <a:pt x="8664" y="389109"/>
                  <a:pt x="8450" y="387398"/>
                </a:cubicBezTo>
                <a:cubicBezTo>
                  <a:pt x="6739" y="370285"/>
                  <a:pt x="11124" y="354669"/>
                  <a:pt x="20750" y="340551"/>
                </a:cubicBezTo>
                <a:cubicBezTo>
                  <a:pt x="21820" y="338946"/>
                  <a:pt x="24601" y="337663"/>
                  <a:pt x="26419" y="337877"/>
                </a:cubicBezTo>
                <a:cubicBezTo>
                  <a:pt x="27702" y="338091"/>
                  <a:pt x="29200" y="341086"/>
                  <a:pt x="29414" y="342904"/>
                </a:cubicBezTo>
                <a:cubicBezTo>
                  <a:pt x="29842" y="347824"/>
                  <a:pt x="29520" y="352851"/>
                  <a:pt x="29520" y="358733"/>
                </a:cubicBezTo>
                <a:cubicBezTo>
                  <a:pt x="73052" y="370071"/>
                  <a:pt x="117011" y="381836"/>
                  <a:pt x="160970" y="393601"/>
                </a:cubicBezTo>
                <a:cubicBezTo>
                  <a:pt x="167709" y="376274"/>
                  <a:pt x="174340" y="359161"/>
                  <a:pt x="181185" y="341513"/>
                </a:cubicBezTo>
                <a:cubicBezTo>
                  <a:pt x="165677" y="333491"/>
                  <a:pt x="149633" y="325042"/>
                  <a:pt x="134445" y="317127"/>
                </a:cubicBezTo>
                <a:cubicBezTo>
                  <a:pt x="128028" y="323224"/>
                  <a:pt x="122466" y="329534"/>
                  <a:pt x="115835" y="334454"/>
                </a:cubicBezTo>
                <a:cubicBezTo>
                  <a:pt x="111770" y="337449"/>
                  <a:pt x="106209" y="339374"/>
                  <a:pt x="101075" y="339909"/>
                </a:cubicBezTo>
                <a:cubicBezTo>
                  <a:pt x="92411" y="340872"/>
                  <a:pt x="85138" y="333171"/>
                  <a:pt x="84497" y="322582"/>
                </a:cubicBezTo>
                <a:cubicBezTo>
                  <a:pt x="82999" y="296698"/>
                  <a:pt x="93588" y="276270"/>
                  <a:pt x="113588" y="260547"/>
                </a:cubicBezTo>
                <a:cubicBezTo>
                  <a:pt x="120327" y="255199"/>
                  <a:pt x="128456" y="251883"/>
                  <a:pt x="136905" y="256696"/>
                </a:cubicBezTo>
                <a:cubicBezTo>
                  <a:pt x="145462" y="261617"/>
                  <a:pt x="146424" y="270601"/>
                  <a:pt x="145997" y="279264"/>
                </a:cubicBezTo>
                <a:cubicBezTo>
                  <a:pt x="145569" y="286431"/>
                  <a:pt x="143643" y="293597"/>
                  <a:pt x="142146" y="301511"/>
                </a:cubicBezTo>
                <a:cubicBezTo>
                  <a:pt x="157334" y="309426"/>
                  <a:pt x="173377" y="317876"/>
                  <a:pt x="189207" y="326112"/>
                </a:cubicBezTo>
                <a:cubicBezTo>
                  <a:pt x="199582" y="310603"/>
                  <a:pt x="209743" y="295308"/>
                  <a:pt x="220331" y="279585"/>
                </a:cubicBezTo>
                <a:cubicBezTo>
                  <a:pt x="185891" y="250600"/>
                  <a:pt x="151130" y="221508"/>
                  <a:pt x="116156" y="192202"/>
                </a:cubicBezTo>
                <a:cubicBezTo>
                  <a:pt x="112091" y="195090"/>
                  <a:pt x="108241" y="198298"/>
                  <a:pt x="104070" y="200651"/>
                </a:cubicBezTo>
                <a:cubicBezTo>
                  <a:pt x="102037" y="201828"/>
                  <a:pt x="99149" y="201293"/>
                  <a:pt x="96583" y="201614"/>
                </a:cubicBezTo>
                <a:cubicBezTo>
                  <a:pt x="96475" y="199261"/>
                  <a:pt x="95620" y="196587"/>
                  <a:pt x="96369" y="194555"/>
                </a:cubicBezTo>
                <a:cubicBezTo>
                  <a:pt x="102465" y="179367"/>
                  <a:pt x="112519" y="167388"/>
                  <a:pt x="126424" y="158938"/>
                </a:cubicBezTo>
                <a:cubicBezTo>
                  <a:pt x="128242" y="157868"/>
                  <a:pt x="131023" y="158403"/>
                  <a:pt x="133375" y="158190"/>
                </a:cubicBezTo>
                <a:cubicBezTo>
                  <a:pt x="133483" y="160542"/>
                  <a:pt x="134231" y="163109"/>
                  <a:pt x="133483" y="165141"/>
                </a:cubicBezTo>
                <a:cubicBezTo>
                  <a:pt x="131878" y="169634"/>
                  <a:pt x="129632" y="173805"/>
                  <a:pt x="127279" y="178832"/>
                </a:cubicBezTo>
                <a:cubicBezTo>
                  <a:pt x="161826" y="207817"/>
                  <a:pt x="196694" y="237123"/>
                  <a:pt x="231455" y="266216"/>
                </a:cubicBezTo>
                <a:cubicBezTo>
                  <a:pt x="244718" y="253488"/>
                  <a:pt x="257980" y="240760"/>
                  <a:pt x="271778" y="227604"/>
                </a:cubicBezTo>
                <a:cubicBezTo>
                  <a:pt x="261189" y="213807"/>
                  <a:pt x="250172" y="199368"/>
                  <a:pt x="239477" y="185463"/>
                </a:cubicBezTo>
                <a:cubicBezTo>
                  <a:pt x="232204" y="188137"/>
                  <a:pt x="225572" y="191132"/>
                  <a:pt x="218620" y="192950"/>
                </a:cubicBezTo>
                <a:cubicBezTo>
                  <a:pt x="214128" y="194127"/>
                  <a:pt x="208994" y="194127"/>
                  <a:pt x="204288" y="193592"/>
                </a:cubicBezTo>
                <a:cubicBezTo>
                  <a:pt x="195197" y="192522"/>
                  <a:pt x="189742" y="184822"/>
                  <a:pt x="190704" y="175623"/>
                </a:cubicBezTo>
                <a:cubicBezTo>
                  <a:pt x="191667" y="167388"/>
                  <a:pt x="195197" y="160222"/>
                  <a:pt x="200330" y="153911"/>
                </a:cubicBezTo>
                <a:cubicBezTo>
                  <a:pt x="212951" y="138295"/>
                  <a:pt x="228353" y="126958"/>
                  <a:pt x="248996" y="125140"/>
                </a:cubicBezTo>
                <a:cubicBezTo>
                  <a:pt x="266216" y="123642"/>
                  <a:pt x="274772" y="134766"/>
                  <a:pt x="268248" y="150809"/>
                </a:cubicBezTo>
                <a:cubicBezTo>
                  <a:pt x="264825" y="159152"/>
                  <a:pt x="259050" y="166639"/>
                  <a:pt x="253702" y="175409"/>
                </a:cubicBezTo>
                <a:cubicBezTo>
                  <a:pt x="263756" y="188565"/>
                  <a:pt x="274772" y="202897"/>
                  <a:pt x="285468" y="216909"/>
                </a:cubicBezTo>
                <a:cubicBezTo>
                  <a:pt x="301405" y="207176"/>
                  <a:pt x="317020" y="197656"/>
                  <a:pt x="333171" y="187817"/>
                </a:cubicBezTo>
                <a:cubicBezTo>
                  <a:pt x="314133" y="147066"/>
                  <a:pt x="294880" y="105781"/>
                  <a:pt x="275735" y="64709"/>
                </a:cubicBezTo>
                <a:cubicBezTo>
                  <a:pt x="270280" y="65672"/>
                  <a:pt x="265360" y="66955"/>
                  <a:pt x="260226" y="67383"/>
                </a:cubicBezTo>
                <a:cubicBezTo>
                  <a:pt x="258301" y="67597"/>
                  <a:pt x="255092" y="66421"/>
                  <a:pt x="254451" y="65030"/>
                </a:cubicBezTo>
                <a:cubicBezTo>
                  <a:pt x="253809" y="63533"/>
                  <a:pt x="254985" y="60431"/>
                  <a:pt x="256376" y="59040"/>
                </a:cubicBezTo>
                <a:cubicBezTo>
                  <a:pt x="266430" y="48772"/>
                  <a:pt x="278944" y="43211"/>
                  <a:pt x="292634" y="39788"/>
                </a:cubicBezTo>
                <a:cubicBezTo>
                  <a:pt x="295415" y="39146"/>
                  <a:pt x="298303" y="38719"/>
                  <a:pt x="301084" y="38826"/>
                </a:cubicBezTo>
                <a:cubicBezTo>
                  <a:pt x="306004" y="39146"/>
                  <a:pt x="307608" y="42248"/>
                  <a:pt x="304292" y="45885"/>
                </a:cubicBezTo>
                <a:cubicBezTo>
                  <a:pt x="300656" y="49949"/>
                  <a:pt x="296271" y="53372"/>
                  <a:pt x="291565" y="57543"/>
                </a:cubicBezTo>
                <a:cubicBezTo>
                  <a:pt x="310496" y="98187"/>
                  <a:pt x="329748" y="139472"/>
                  <a:pt x="348893" y="180436"/>
                </a:cubicBezTo>
                <a:cubicBezTo>
                  <a:pt x="366648" y="174447"/>
                  <a:pt x="383868" y="168564"/>
                  <a:pt x="401837" y="162468"/>
                </a:cubicBezTo>
                <a:cubicBezTo>
                  <a:pt x="398093" y="145462"/>
                  <a:pt x="394136" y="127814"/>
                  <a:pt x="390392" y="111021"/>
                </a:cubicBezTo>
                <a:cubicBezTo>
                  <a:pt x="381836" y="110059"/>
                  <a:pt x="374028" y="109310"/>
                  <a:pt x="366327" y="108348"/>
                </a:cubicBezTo>
                <a:cubicBezTo>
                  <a:pt x="364723" y="108134"/>
                  <a:pt x="363225" y="107599"/>
                  <a:pt x="361728" y="106957"/>
                </a:cubicBezTo>
                <a:cubicBezTo>
                  <a:pt x="346112" y="100861"/>
                  <a:pt x="343011" y="87491"/>
                  <a:pt x="354776" y="75512"/>
                </a:cubicBezTo>
                <a:cubicBezTo>
                  <a:pt x="364830" y="65137"/>
                  <a:pt x="377772" y="60324"/>
                  <a:pt x="391676" y="57864"/>
                </a:cubicBezTo>
                <a:cubicBezTo>
                  <a:pt x="402479" y="55939"/>
                  <a:pt x="413281" y="55939"/>
                  <a:pt x="423870" y="59682"/>
                </a:cubicBezTo>
                <a:cubicBezTo>
                  <a:pt x="440448" y="65779"/>
                  <a:pt x="443978" y="79790"/>
                  <a:pt x="430929" y="91769"/>
                </a:cubicBezTo>
                <a:cubicBezTo>
                  <a:pt x="424298" y="97866"/>
                  <a:pt x="415848" y="102037"/>
                  <a:pt x="407506" y="107599"/>
                </a:cubicBezTo>
                <a:cubicBezTo>
                  <a:pt x="411142" y="123963"/>
                  <a:pt x="414992" y="141504"/>
                  <a:pt x="418843" y="158617"/>
                </a:cubicBezTo>
                <a:cubicBezTo>
                  <a:pt x="437560" y="156585"/>
                  <a:pt x="455743" y="154660"/>
                  <a:pt x="474247" y="152628"/>
                </a:cubicBezTo>
                <a:cubicBezTo>
                  <a:pt x="474247" y="107599"/>
                  <a:pt x="474247" y="62142"/>
                  <a:pt x="474247" y="16685"/>
                </a:cubicBezTo>
                <a:cubicBezTo>
                  <a:pt x="469220" y="15295"/>
                  <a:pt x="463979" y="14225"/>
                  <a:pt x="459059" y="12407"/>
                </a:cubicBezTo>
                <a:cubicBezTo>
                  <a:pt x="457241" y="11766"/>
                  <a:pt x="455101" y="9520"/>
                  <a:pt x="454780" y="7701"/>
                </a:cubicBezTo>
                <a:cubicBezTo>
                  <a:pt x="454567" y="6525"/>
                  <a:pt x="457241" y="3957"/>
                  <a:pt x="458952" y="3637"/>
                </a:cubicBezTo>
                <a:cubicBezTo>
                  <a:pt x="466546" y="2139"/>
                  <a:pt x="473926" y="0"/>
                  <a:pt x="481199" y="0"/>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 name="Google Shape;592;p1"/>
          <p:cNvGrpSpPr/>
          <p:nvPr/>
        </p:nvGrpSpPr>
        <p:grpSpPr>
          <a:xfrm>
            <a:off x="560165" y="779405"/>
            <a:ext cx="3866040" cy="3911040"/>
            <a:chOff x="1621440" y="1531080"/>
            <a:chExt cx="3866040" cy="3911040"/>
          </a:xfrm>
        </p:grpSpPr>
        <p:grpSp>
          <p:nvGrpSpPr>
            <p:cNvPr id="593" name="Google Shape;593;p1"/>
            <p:cNvGrpSpPr/>
            <p:nvPr/>
          </p:nvGrpSpPr>
          <p:grpSpPr>
            <a:xfrm>
              <a:off x="2222280" y="2144880"/>
              <a:ext cx="2670840" cy="2669760"/>
              <a:chOff x="2222280" y="2144880"/>
              <a:chExt cx="2670840" cy="2669760"/>
            </a:xfrm>
          </p:grpSpPr>
          <p:sp>
            <p:nvSpPr>
              <p:cNvPr id="594" name="Google Shape;594;p1"/>
              <p:cNvSpPr/>
              <p:nvPr/>
            </p:nvSpPr>
            <p:spPr>
              <a:xfrm>
                <a:off x="2222280" y="2144880"/>
                <a:ext cx="2670120" cy="2669760"/>
              </a:xfrm>
              <a:custGeom>
                <a:rect b="b" l="l" r="r" t="t"/>
                <a:pathLst>
                  <a:path extrusionOk="0" h="3057525" w="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rgbClr val="D6E6E9"/>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
              <p:cNvSpPr/>
              <p:nvPr/>
            </p:nvSpPr>
            <p:spPr>
              <a:xfrm>
                <a:off x="2231640" y="2173320"/>
                <a:ext cx="2661480" cy="2603160"/>
              </a:xfrm>
              <a:custGeom>
                <a:rect b="b" l="l" r="r" t="t"/>
                <a:pathLst>
                  <a:path extrusionOk="0" h="2962327" w="302821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 name="Google Shape;596;p1"/>
            <p:cNvSpPr/>
            <p:nvPr/>
          </p:nvSpPr>
          <p:spPr>
            <a:xfrm>
              <a:off x="1621440" y="1531080"/>
              <a:ext cx="3866040" cy="3911040"/>
            </a:xfrm>
            <a:custGeom>
              <a:rect b="b" l="l" r="r" t="t"/>
              <a:pathLst>
                <a:path extrusionOk="0" h="2472838" w="2444235">
                  <a:moveTo>
                    <a:pt x="1200231" y="2430209"/>
                  </a:moveTo>
                  <a:cubicBezTo>
                    <a:pt x="1200231" y="2315541"/>
                    <a:pt x="1200231" y="2200873"/>
                    <a:pt x="1200231" y="2087557"/>
                  </a:cubicBezTo>
                  <a:cubicBezTo>
                    <a:pt x="1142086" y="2079984"/>
                    <a:pt x="1084751" y="2072682"/>
                    <a:pt x="1026065" y="2065110"/>
                  </a:cubicBezTo>
                  <a:cubicBezTo>
                    <a:pt x="1014977" y="2107029"/>
                    <a:pt x="1003348" y="2150841"/>
                    <a:pt x="991719" y="2194923"/>
                  </a:cubicBezTo>
                  <a:cubicBezTo>
                    <a:pt x="1002266" y="2200332"/>
                    <a:pt x="1013354" y="2204118"/>
                    <a:pt x="1021738" y="2211150"/>
                  </a:cubicBezTo>
                  <a:cubicBezTo>
                    <a:pt x="1036072" y="2223049"/>
                    <a:pt x="1051216" y="2235219"/>
                    <a:pt x="1061764" y="2250364"/>
                  </a:cubicBezTo>
                  <a:cubicBezTo>
                    <a:pt x="1075827" y="2270918"/>
                    <a:pt x="1069066" y="2295528"/>
                    <a:pt x="1046348" y="2306346"/>
                  </a:cubicBezTo>
                  <a:cubicBezTo>
                    <a:pt x="1030122" y="2314189"/>
                    <a:pt x="1011461" y="2319327"/>
                    <a:pt x="993612" y="2320139"/>
                  </a:cubicBezTo>
                  <a:cubicBezTo>
                    <a:pt x="950611" y="2322032"/>
                    <a:pt x="910586" y="2310132"/>
                    <a:pt x="875428" y="2284981"/>
                  </a:cubicBezTo>
                  <a:cubicBezTo>
                    <a:pt x="865962" y="2278220"/>
                    <a:pt x="857308" y="2269836"/>
                    <a:pt x="850547" y="2260641"/>
                  </a:cubicBezTo>
                  <a:cubicBezTo>
                    <a:pt x="830805" y="2233867"/>
                    <a:pt x="837836" y="2206282"/>
                    <a:pt x="868126" y="2193030"/>
                  </a:cubicBezTo>
                  <a:cubicBezTo>
                    <a:pt x="880296" y="2187621"/>
                    <a:pt x="893818" y="2185187"/>
                    <a:pt x="907070" y="2183565"/>
                  </a:cubicBezTo>
                  <a:cubicBezTo>
                    <a:pt x="920322" y="2181942"/>
                    <a:pt x="933844" y="2183294"/>
                    <a:pt x="949259" y="2183294"/>
                  </a:cubicBezTo>
                  <a:cubicBezTo>
                    <a:pt x="960618" y="2140293"/>
                    <a:pt x="972247" y="2096481"/>
                    <a:pt x="983605" y="2054292"/>
                  </a:cubicBezTo>
                  <a:cubicBezTo>
                    <a:pt x="928164" y="2031304"/>
                    <a:pt x="872994" y="2008858"/>
                    <a:pt x="815930" y="1985059"/>
                  </a:cubicBezTo>
                  <a:cubicBezTo>
                    <a:pt x="759678" y="2082418"/>
                    <a:pt x="702073" y="2182212"/>
                    <a:pt x="645010" y="2281195"/>
                  </a:cubicBezTo>
                  <a:cubicBezTo>
                    <a:pt x="655016" y="2291742"/>
                    <a:pt x="665023" y="2301478"/>
                    <a:pt x="673947" y="2312025"/>
                  </a:cubicBezTo>
                  <a:cubicBezTo>
                    <a:pt x="676652" y="2315271"/>
                    <a:pt x="678274" y="2322032"/>
                    <a:pt x="676652" y="2325277"/>
                  </a:cubicBezTo>
                  <a:cubicBezTo>
                    <a:pt x="675029" y="2328252"/>
                    <a:pt x="668268" y="2330416"/>
                    <a:pt x="663941" y="2329875"/>
                  </a:cubicBezTo>
                  <a:cubicBezTo>
                    <a:pt x="654205" y="2328793"/>
                    <a:pt x="644198" y="2326900"/>
                    <a:pt x="635274" y="2323384"/>
                  </a:cubicBezTo>
                  <a:cubicBezTo>
                    <a:pt x="606607" y="2312025"/>
                    <a:pt x="579833" y="2296880"/>
                    <a:pt x="559549" y="2273081"/>
                  </a:cubicBezTo>
                  <a:cubicBezTo>
                    <a:pt x="555493" y="2268213"/>
                    <a:pt x="554681" y="2260370"/>
                    <a:pt x="552518" y="2253880"/>
                  </a:cubicBezTo>
                  <a:cubicBezTo>
                    <a:pt x="559009" y="2252528"/>
                    <a:pt x="566040" y="2249553"/>
                    <a:pt x="572260" y="2250364"/>
                  </a:cubicBezTo>
                  <a:cubicBezTo>
                    <a:pt x="583348" y="2251987"/>
                    <a:pt x="593896" y="2256043"/>
                    <a:pt x="606607" y="2259559"/>
                  </a:cubicBezTo>
                  <a:cubicBezTo>
                    <a:pt x="663670" y="2160577"/>
                    <a:pt x="721545" y="2060783"/>
                    <a:pt x="778609" y="1961800"/>
                  </a:cubicBezTo>
                  <a:cubicBezTo>
                    <a:pt x="740747" y="1933945"/>
                    <a:pt x="703426" y="1906630"/>
                    <a:pt x="664752" y="1878233"/>
                  </a:cubicBezTo>
                  <a:cubicBezTo>
                    <a:pt x="634733" y="1910957"/>
                    <a:pt x="603902" y="1944492"/>
                    <a:pt x="573612" y="1977486"/>
                  </a:cubicBezTo>
                  <a:cubicBezTo>
                    <a:pt x="583348" y="1993983"/>
                    <a:pt x="594166" y="2008587"/>
                    <a:pt x="600927" y="2024814"/>
                  </a:cubicBezTo>
                  <a:cubicBezTo>
                    <a:pt x="606336" y="2038065"/>
                    <a:pt x="608500" y="2053481"/>
                    <a:pt x="608500" y="2067814"/>
                  </a:cubicBezTo>
                  <a:cubicBezTo>
                    <a:pt x="608229" y="2086745"/>
                    <a:pt x="593625" y="2100538"/>
                    <a:pt x="574694" y="2101890"/>
                  </a:cubicBezTo>
                  <a:cubicBezTo>
                    <a:pt x="563336" y="2102702"/>
                    <a:pt x="550625" y="2102702"/>
                    <a:pt x="540077" y="2098915"/>
                  </a:cubicBezTo>
                  <a:cubicBezTo>
                    <a:pt x="479768" y="2078362"/>
                    <a:pt x="436497" y="2039688"/>
                    <a:pt x="418648" y="1977216"/>
                  </a:cubicBezTo>
                  <a:cubicBezTo>
                    <a:pt x="407830" y="1938813"/>
                    <a:pt x="433523" y="1911498"/>
                    <a:pt x="472196" y="1920422"/>
                  </a:cubicBezTo>
                  <a:cubicBezTo>
                    <a:pt x="495454" y="1925561"/>
                    <a:pt x="517360" y="1936379"/>
                    <a:pt x="542782" y="1945844"/>
                  </a:cubicBezTo>
                  <a:cubicBezTo>
                    <a:pt x="570638" y="1915284"/>
                    <a:pt x="601739" y="1881749"/>
                    <a:pt x="632028" y="1848484"/>
                  </a:cubicBezTo>
                  <a:cubicBezTo>
                    <a:pt x="600927" y="1813056"/>
                    <a:pt x="570367" y="1778439"/>
                    <a:pt x="538725" y="1742200"/>
                  </a:cubicBezTo>
                  <a:cubicBezTo>
                    <a:pt x="445693" y="1807377"/>
                    <a:pt x="351308" y="1873365"/>
                    <a:pt x="257193" y="1939353"/>
                  </a:cubicBezTo>
                  <a:cubicBezTo>
                    <a:pt x="261791" y="1952064"/>
                    <a:pt x="266929" y="1963964"/>
                    <a:pt x="269904" y="1976404"/>
                  </a:cubicBezTo>
                  <a:cubicBezTo>
                    <a:pt x="271256" y="1981272"/>
                    <a:pt x="268552" y="1987493"/>
                    <a:pt x="267470" y="1992901"/>
                  </a:cubicBezTo>
                  <a:cubicBezTo>
                    <a:pt x="261520" y="1991820"/>
                    <a:pt x="254489" y="1992631"/>
                    <a:pt x="250162" y="1989386"/>
                  </a:cubicBezTo>
                  <a:cubicBezTo>
                    <a:pt x="216086" y="1964234"/>
                    <a:pt x="193098" y="1930970"/>
                    <a:pt x="181739" y="1890403"/>
                  </a:cubicBezTo>
                  <a:cubicBezTo>
                    <a:pt x="180387" y="1886076"/>
                    <a:pt x="182010" y="1878233"/>
                    <a:pt x="184985" y="1876070"/>
                  </a:cubicBezTo>
                  <a:cubicBezTo>
                    <a:pt x="187959" y="1873906"/>
                    <a:pt x="195802" y="1874988"/>
                    <a:pt x="199589" y="1877692"/>
                  </a:cubicBezTo>
                  <a:cubicBezTo>
                    <a:pt x="210677" y="1885265"/>
                    <a:pt x="220683" y="1894460"/>
                    <a:pt x="231771" y="1903384"/>
                  </a:cubicBezTo>
                  <a:cubicBezTo>
                    <a:pt x="325345" y="1837937"/>
                    <a:pt x="419730" y="1771949"/>
                    <a:pt x="513303" y="1706231"/>
                  </a:cubicBezTo>
                  <a:cubicBezTo>
                    <a:pt x="490586" y="1664853"/>
                    <a:pt x="468410" y="1624286"/>
                    <a:pt x="445422" y="1582638"/>
                  </a:cubicBezTo>
                  <a:cubicBezTo>
                    <a:pt x="404585" y="1599676"/>
                    <a:pt x="362396" y="1616984"/>
                    <a:pt x="323181" y="1633211"/>
                  </a:cubicBezTo>
                  <a:cubicBezTo>
                    <a:pt x="323722" y="1658633"/>
                    <a:pt x="326968" y="1682432"/>
                    <a:pt x="323993" y="1705690"/>
                  </a:cubicBezTo>
                  <a:cubicBezTo>
                    <a:pt x="318854" y="1748150"/>
                    <a:pt x="284237" y="1762483"/>
                    <a:pt x="249080" y="1737873"/>
                  </a:cubicBezTo>
                  <a:cubicBezTo>
                    <a:pt x="210136" y="1710558"/>
                    <a:pt x="189853" y="1670532"/>
                    <a:pt x="181469" y="1625098"/>
                  </a:cubicBezTo>
                  <a:cubicBezTo>
                    <a:pt x="177953" y="1605626"/>
                    <a:pt x="177953" y="1584531"/>
                    <a:pt x="181739" y="1565059"/>
                  </a:cubicBezTo>
                  <a:cubicBezTo>
                    <a:pt x="188500" y="1530442"/>
                    <a:pt x="218790" y="1517461"/>
                    <a:pt x="248539" y="1536933"/>
                  </a:cubicBezTo>
                  <a:cubicBezTo>
                    <a:pt x="265847" y="1548292"/>
                    <a:pt x="278829" y="1565600"/>
                    <a:pt x="293703" y="1580745"/>
                  </a:cubicBezTo>
                  <a:cubicBezTo>
                    <a:pt x="297219" y="1584531"/>
                    <a:pt x="299653" y="1589669"/>
                    <a:pt x="302628" y="1594537"/>
                  </a:cubicBezTo>
                  <a:cubicBezTo>
                    <a:pt x="345358" y="1576688"/>
                    <a:pt x="387547" y="1559380"/>
                    <a:pt x="428655" y="1542342"/>
                  </a:cubicBezTo>
                  <a:cubicBezTo>
                    <a:pt x="415403" y="1496907"/>
                    <a:pt x="402421" y="1452554"/>
                    <a:pt x="388899" y="1406579"/>
                  </a:cubicBezTo>
                  <a:cubicBezTo>
                    <a:pt x="276395" y="1426321"/>
                    <a:pt x="162808" y="1446334"/>
                    <a:pt x="50303" y="1466347"/>
                  </a:cubicBezTo>
                  <a:cubicBezTo>
                    <a:pt x="48681" y="1481222"/>
                    <a:pt x="48140" y="1494744"/>
                    <a:pt x="45706" y="1507995"/>
                  </a:cubicBezTo>
                  <a:cubicBezTo>
                    <a:pt x="44895" y="1512052"/>
                    <a:pt x="40297" y="1518272"/>
                    <a:pt x="37322" y="1518543"/>
                  </a:cubicBezTo>
                  <a:cubicBezTo>
                    <a:pt x="32995" y="1518813"/>
                    <a:pt x="26504" y="1515297"/>
                    <a:pt x="24341" y="1511241"/>
                  </a:cubicBezTo>
                  <a:cubicBezTo>
                    <a:pt x="2976" y="1473108"/>
                    <a:pt x="-4867" y="1432271"/>
                    <a:pt x="2976" y="1389000"/>
                  </a:cubicBezTo>
                  <a:cubicBezTo>
                    <a:pt x="3787" y="1384943"/>
                    <a:pt x="8385" y="1378723"/>
                    <a:pt x="11630" y="1378453"/>
                  </a:cubicBezTo>
                  <a:cubicBezTo>
                    <a:pt x="15957" y="1378182"/>
                    <a:pt x="22177" y="1381969"/>
                    <a:pt x="24341" y="1385755"/>
                  </a:cubicBezTo>
                  <a:cubicBezTo>
                    <a:pt x="31102" y="1397113"/>
                    <a:pt x="36240" y="1409554"/>
                    <a:pt x="42731" y="1422806"/>
                  </a:cubicBezTo>
                  <a:cubicBezTo>
                    <a:pt x="155236" y="1403063"/>
                    <a:pt x="268281" y="1383050"/>
                    <a:pt x="381056" y="1363308"/>
                  </a:cubicBezTo>
                  <a:cubicBezTo>
                    <a:pt x="378082" y="1316521"/>
                    <a:pt x="375107" y="1270546"/>
                    <a:pt x="371861" y="1222407"/>
                  </a:cubicBezTo>
                  <a:cubicBezTo>
                    <a:pt x="327779" y="1220514"/>
                    <a:pt x="282615" y="1218620"/>
                    <a:pt x="235828" y="1216457"/>
                  </a:cubicBezTo>
                  <a:cubicBezTo>
                    <a:pt x="233664" y="1224841"/>
                    <a:pt x="232583" y="1233765"/>
                    <a:pt x="229067" y="1241608"/>
                  </a:cubicBezTo>
                  <a:cubicBezTo>
                    <a:pt x="222576" y="1256753"/>
                    <a:pt x="216897" y="1272980"/>
                    <a:pt x="207431" y="1285961"/>
                  </a:cubicBezTo>
                  <a:cubicBezTo>
                    <a:pt x="184714" y="1317332"/>
                    <a:pt x="151179" y="1315439"/>
                    <a:pt x="130084" y="1283257"/>
                  </a:cubicBezTo>
                  <a:cubicBezTo>
                    <a:pt x="114940" y="1260269"/>
                    <a:pt x="109801" y="1234306"/>
                    <a:pt x="108449" y="1207532"/>
                  </a:cubicBezTo>
                  <a:cubicBezTo>
                    <a:pt x="106826" y="1178054"/>
                    <a:pt x="110883" y="1149116"/>
                    <a:pt x="123594" y="1122072"/>
                  </a:cubicBezTo>
                  <a:cubicBezTo>
                    <a:pt x="128191" y="1112066"/>
                    <a:pt x="134141" y="1102059"/>
                    <a:pt x="141173" y="1093405"/>
                  </a:cubicBezTo>
                  <a:cubicBezTo>
                    <a:pt x="163619" y="1066901"/>
                    <a:pt x="194721" y="1067713"/>
                    <a:pt x="213111" y="1097462"/>
                  </a:cubicBezTo>
                  <a:cubicBezTo>
                    <a:pt x="223388" y="1114229"/>
                    <a:pt x="228256" y="1134512"/>
                    <a:pt x="234746" y="1153443"/>
                  </a:cubicBezTo>
                  <a:cubicBezTo>
                    <a:pt x="236639" y="1158852"/>
                    <a:pt x="236639" y="1165072"/>
                    <a:pt x="237721" y="1172104"/>
                  </a:cubicBezTo>
                  <a:cubicBezTo>
                    <a:pt x="283426" y="1174268"/>
                    <a:pt x="328861" y="1176161"/>
                    <a:pt x="373754" y="1178324"/>
                  </a:cubicBezTo>
                  <a:cubicBezTo>
                    <a:pt x="381056" y="1130997"/>
                    <a:pt x="388088" y="1085562"/>
                    <a:pt x="395390" y="1038505"/>
                  </a:cubicBezTo>
                  <a:cubicBezTo>
                    <a:pt x="285319" y="1009026"/>
                    <a:pt x="173896" y="979278"/>
                    <a:pt x="63555" y="949529"/>
                  </a:cubicBezTo>
                  <a:cubicBezTo>
                    <a:pt x="55983" y="962240"/>
                    <a:pt x="50033" y="973869"/>
                    <a:pt x="42461" y="984416"/>
                  </a:cubicBezTo>
                  <a:cubicBezTo>
                    <a:pt x="39756" y="988202"/>
                    <a:pt x="33266" y="992259"/>
                    <a:pt x="29479" y="991448"/>
                  </a:cubicBezTo>
                  <a:cubicBezTo>
                    <a:pt x="25964" y="990636"/>
                    <a:pt x="21907" y="983875"/>
                    <a:pt x="21366" y="979548"/>
                  </a:cubicBezTo>
                  <a:cubicBezTo>
                    <a:pt x="17039" y="936277"/>
                    <a:pt x="28127" y="896792"/>
                    <a:pt x="52467" y="861094"/>
                  </a:cubicBezTo>
                  <a:cubicBezTo>
                    <a:pt x="55171" y="857037"/>
                    <a:pt x="62203" y="853792"/>
                    <a:pt x="66801" y="854332"/>
                  </a:cubicBezTo>
                  <a:cubicBezTo>
                    <a:pt x="70046" y="854873"/>
                    <a:pt x="73832" y="862446"/>
                    <a:pt x="74373" y="867043"/>
                  </a:cubicBezTo>
                  <a:cubicBezTo>
                    <a:pt x="75455" y="879484"/>
                    <a:pt x="74643" y="892195"/>
                    <a:pt x="74643" y="907069"/>
                  </a:cubicBezTo>
                  <a:cubicBezTo>
                    <a:pt x="184714" y="935736"/>
                    <a:pt x="295867" y="965485"/>
                    <a:pt x="407019" y="995234"/>
                  </a:cubicBezTo>
                  <a:cubicBezTo>
                    <a:pt x="424057" y="951422"/>
                    <a:pt x="440825" y="908151"/>
                    <a:pt x="458133" y="863527"/>
                  </a:cubicBezTo>
                  <a:cubicBezTo>
                    <a:pt x="418919" y="843244"/>
                    <a:pt x="378352" y="821879"/>
                    <a:pt x="339949" y="801866"/>
                  </a:cubicBezTo>
                  <a:cubicBezTo>
                    <a:pt x="323722" y="817282"/>
                    <a:pt x="309659" y="833238"/>
                    <a:pt x="292892" y="845678"/>
                  </a:cubicBezTo>
                  <a:cubicBezTo>
                    <a:pt x="282615" y="853251"/>
                    <a:pt x="268552" y="858119"/>
                    <a:pt x="255570" y="859471"/>
                  </a:cubicBezTo>
                  <a:cubicBezTo>
                    <a:pt x="233664" y="861905"/>
                    <a:pt x="215274" y="842433"/>
                    <a:pt x="213652" y="815659"/>
                  </a:cubicBezTo>
                  <a:cubicBezTo>
                    <a:pt x="209865" y="750211"/>
                    <a:pt x="236639" y="698557"/>
                    <a:pt x="287212" y="658801"/>
                  </a:cubicBezTo>
                  <a:cubicBezTo>
                    <a:pt x="304250" y="645279"/>
                    <a:pt x="324804" y="636895"/>
                    <a:pt x="346169" y="649065"/>
                  </a:cubicBezTo>
                  <a:cubicBezTo>
                    <a:pt x="367805" y="661506"/>
                    <a:pt x="370239" y="684223"/>
                    <a:pt x="369157" y="706129"/>
                  </a:cubicBezTo>
                  <a:cubicBezTo>
                    <a:pt x="368075" y="724249"/>
                    <a:pt x="363207" y="742369"/>
                    <a:pt x="359421" y="762381"/>
                  </a:cubicBezTo>
                  <a:cubicBezTo>
                    <a:pt x="397824" y="782394"/>
                    <a:pt x="438390" y="803759"/>
                    <a:pt x="478416" y="824584"/>
                  </a:cubicBezTo>
                  <a:cubicBezTo>
                    <a:pt x="504649" y="785369"/>
                    <a:pt x="530341" y="746696"/>
                    <a:pt x="557115" y="706940"/>
                  </a:cubicBezTo>
                  <a:cubicBezTo>
                    <a:pt x="470032" y="633650"/>
                    <a:pt x="382138" y="560089"/>
                    <a:pt x="293703" y="485988"/>
                  </a:cubicBezTo>
                  <a:cubicBezTo>
                    <a:pt x="283426" y="493290"/>
                    <a:pt x="273690" y="501403"/>
                    <a:pt x="263143" y="507353"/>
                  </a:cubicBezTo>
                  <a:cubicBezTo>
                    <a:pt x="258004" y="510328"/>
                    <a:pt x="250702" y="508975"/>
                    <a:pt x="244212" y="509787"/>
                  </a:cubicBezTo>
                  <a:cubicBezTo>
                    <a:pt x="243941" y="503837"/>
                    <a:pt x="241778" y="497076"/>
                    <a:pt x="243671" y="491938"/>
                  </a:cubicBezTo>
                  <a:cubicBezTo>
                    <a:pt x="259086" y="453534"/>
                    <a:pt x="284508" y="423245"/>
                    <a:pt x="319666" y="401880"/>
                  </a:cubicBezTo>
                  <a:cubicBezTo>
                    <a:pt x="324263" y="399175"/>
                    <a:pt x="331295" y="400527"/>
                    <a:pt x="337244" y="399987"/>
                  </a:cubicBezTo>
                  <a:cubicBezTo>
                    <a:pt x="337515" y="405936"/>
                    <a:pt x="339408" y="412427"/>
                    <a:pt x="337515" y="417565"/>
                  </a:cubicBezTo>
                  <a:cubicBezTo>
                    <a:pt x="333458" y="428924"/>
                    <a:pt x="327779" y="439471"/>
                    <a:pt x="321829" y="452182"/>
                  </a:cubicBezTo>
                  <a:cubicBezTo>
                    <a:pt x="409183" y="525473"/>
                    <a:pt x="497347" y="599574"/>
                    <a:pt x="585242" y="673135"/>
                  </a:cubicBezTo>
                  <a:cubicBezTo>
                    <a:pt x="618777" y="640952"/>
                    <a:pt x="652312" y="608769"/>
                    <a:pt x="687199" y="575505"/>
                  </a:cubicBezTo>
                  <a:cubicBezTo>
                    <a:pt x="660425" y="540617"/>
                    <a:pt x="632569" y="504107"/>
                    <a:pt x="605525" y="468950"/>
                  </a:cubicBezTo>
                  <a:cubicBezTo>
                    <a:pt x="587135" y="475711"/>
                    <a:pt x="570367" y="483283"/>
                    <a:pt x="552788" y="487881"/>
                  </a:cubicBezTo>
                  <a:cubicBezTo>
                    <a:pt x="541430" y="490856"/>
                    <a:pt x="528448" y="490856"/>
                    <a:pt x="516549" y="489504"/>
                  </a:cubicBezTo>
                  <a:cubicBezTo>
                    <a:pt x="493561" y="486799"/>
                    <a:pt x="479768" y="467327"/>
                    <a:pt x="482202" y="444069"/>
                  </a:cubicBezTo>
                  <a:cubicBezTo>
                    <a:pt x="484636" y="423245"/>
                    <a:pt x="493561" y="405125"/>
                    <a:pt x="506542" y="389169"/>
                  </a:cubicBezTo>
                  <a:cubicBezTo>
                    <a:pt x="538455" y="349684"/>
                    <a:pt x="577399" y="321017"/>
                    <a:pt x="629594" y="316419"/>
                  </a:cubicBezTo>
                  <a:cubicBezTo>
                    <a:pt x="673136" y="312633"/>
                    <a:pt x="694771" y="340759"/>
                    <a:pt x="678274" y="381326"/>
                  </a:cubicBezTo>
                  <a:cubicBezTo>
                    <a:pt x="669620" y="402421"/>
                    <a:pt x="655016" y="421352"/>
                    <a:pt x="641494" y="443528"/>
                  </a:cubicBezTo>
                  <a:cubicBezTo>
                    <a:pt x="666916" y="476793"/>
                    <a:pt x="694771" y="513032"/>
                    <a:pt x="721816" y="548460"/>
                  </a:cubicBezTo>
                  <a:cubicBezTo>
                    <a:pt x="762112" y="523850"/>
                    <a:pt x="801597" y="499780"/>
                    <a:pt x="842434" y="474900"/>
                  </a:cubicBezTo>
                  <a:cubicBezTo>
                    <a:pt x="794295" y="371860"/>
                    <a:pt x="745615" y="267469"/>
                    <a:pt x="697205" y="163619"/>
                  </a:cubicBezTo>
                  <a:cubicBezTo>
                    <a:pt x="683413" y="166053"/>
                    <a:pt x="670972" y="169298"/>
                    <a:pt x="657991" y="170380"/>
                  </a:cubicBezTo>
                  <a:cubicBezTo>
                    <a:pt x="653123" y="170921"/>
                    <a:pt x="645010" y="167946"/>
                    <a:pt x="643387" y="164430"/>
                  </a:cubicBezTo>
                  <a:cubicBezTo>
                    <a:pt x="641764" y="160644"/>
                    <a:pt x="644739" y="152801"/>
                    <a:pt x="648255" y="149285"/>
                  </a:cubicBezTo>
                  <a:cubicBezTo>
                    <a:pt x="673677" y="123322"/>
                    <a:pt x="705319" y="109259"/>
                    <a:pt x="739935" y="100605"/>
                  </a:cubicBezTo>
                  <a:cubicBezTo>
                    <a:pt x="746967" y="98982"/>
                    <a:pt x="754269" y="97901"/>
                    <a:pt x="761301" y="98171"/>
                  </a:cubicBezTo>
                  <a:cubicBezTo>
                    <a:pt x="773741" y="98982"/>
                    <a:pt x="777798" y="106825"/>
                    <a:pt x="769414" y="116020"/>
                  </a:cubicBezTo>
                  <a:cubicBezTo>
                    <a:pt x="760219" y="126297"/>
                    <a:pt x="749131" y="134952"/>
                    <a:pt x="737231" y="145499"/>
                  </a:cubicBezTo>
                  <a:cubicBezTo>
                    <a:pt x="785100" y="248268"/>
                    <a:pt x="833780" y="352659"/>
                    <a:pt x="882189" y="456239"/>
                  </a:cubicBezTo>
                  <a:cubicBezTo>
                    <a:pt x="927083" y="441094"/>
                    <a:pt x="970624" y="426220"/>
                    <a:pt x="1016059" y="410804"/>
                  </a:cubicBezTo>
                  <a:cubicBezTo>
                    <a:pt x="1006593" y="367804"/>
                    <a:pt x="996587" y="323181"/>
                    <a:pt x="987121" y="280721"/>
                  </a:cubicBezTo>
                  <a:cubicBezTo>
                    <a:pt x="965486" y="278287"/>
                    <a:pt x="945743" y="276394"/>
                    <a:pt x="926271" y="273960"/>
                  </a:cubicBezTo>
                  <a:cubicBezTo>
                    <a:pt x="922215" y="273419"/>
                    <a:pt x="918428" y="272067"/>
                    <a:pt x="914642" y="270444"/>
                  </a:cubicBezTo>
                  <a:cubicBezTo>
                    <a:pt x="875157" y="255029"/>
                    <a:pt x="867315" y="221223"/>
                    <a:pt x="897063" y="190933"/>
                  </a:cubicBezTo>
                  <a:cubicBezTo>
                    <a:pt x="922485" y="164700"/>
                    <a:pt x="955209" y="152530"/>
                    <a:pt x="990367" y="146310"/>
                  </a:cubicBezTo>
                  <a:cubicBezTo>
                    <a:pt x="1017681" y="141442"/>
                    <a:pt x="1044996" y="141442"/>
                    <a:pt x="1071770" y="150908"/>
                  </a:cubicBezTo>
                  <a:cubicBezTo>
                    <a:pt x="1113689" y="166323"/>
                    <a:pt x="1122614" y="201751"/>
                    <a:pt x="1089620" y="232041"/>
                  </a:cubicBezTo>
                  <a:cubicBezTo>
                    <a:pt x="1072852" y="247456"/>
                    <a:pt x="1051487" y="258004"/>
                    <a:pt x="1030392" y="272067"/>
                  </a:cubicBezTo>
                  <a:cubicBezTo>
                    <a:pt x="1039587" y="313445"/>
                    <a:pt x="1049323" y="357797"/>
                    <a:pt x="1059059" y="401068"/>
                  </a:cubicBezTo>
                  <a:cubicBezTo>
                    <a:pt x="1106387" y="395930"/>
                    <a:pt x="1152362" y="391062"/>
                    <a:pt x="1199149" y="385924"/>
                  </a:cubicBezTo>
                  <a:cubicBezTo>
                    <a:pt x="1199149" y="272067"/>
                    <a:pt x="1199149" y="157128"/>
                    <a:pt x="1199149" y="42189"/>
                  </a:cubicBezTo>
                  <a:cubicBezTo>
                    <a:pt x="1186438" y="38673"/>
                    <a:pt x="1173187" y="35969"/>
                    <a:pt x="1160746" y="31371"/>
                  </a:cubicBezTo>
                  <a:cubicBezTo>
                    <a:pt x="1156149" y="29749"/>
                    <a:pt x="1150740" y="24070"/>
                    <a:pt x="1149928" y="19472"/>
                  </a:cubicBezTo>
                  <a:cubicBezTo>
                    <a:pt x="1149388" y="16497"/>
                    <a:pt x="1156149" y="10006"/>
                    <a:pt x="1160476" y="9195"/>
                  </a:cubicBezTo>
                  <a:cubicBezTo>
                    <a:pt x="1179677" y="5409"/>
                    <a:pt x="1198338" y="0"/>
                    <a:pt x="1216728" y="0"/>
                  </a:cubicBezTo>
                  <a:cubicBezTo>
                    <a:pt x="1238364" y="0"/>
                    <a:pt x="1260270" y="4868"/>
                    <a:pt x="1281635" y="8925"/>
                  </a:cubicBezTo>
                  <a:cubicBezTo>
                    <a:pt x="1286773" y="10006"/>
                    <a:pt x="1290559" y="16497"/>
                    <a:pt x="1294886" y="20554"/>
                  </a:cubicBezTo>
                  <a:cubicBezTo>
                    <a:pt x="1290559" y="24610"/>
                    <a:pt x="1287044" y="30560"/>
                    <a:pt x="1281635" y="32724"/>
                  </a:cubicBezTo>
                  <a:cubicBezTo>
                    <a:pt x="1270276" y="37051"/>
                    <a:pt x="1258377" y="39485"/>
                    <a:pt x="1245666" y="42730"/>
                  </a:cubicBezTo>
                  <a:cubicBezTo>
                    <a:pt x="1245666" y="156587"/>
                    <a:pt x="1245666" y="271255"/>
                    <a:pt x="1245666" y="385653"/>
                  </a:cubicBezTo>
                  <a:cubicBezTo>
                    <a:pt x="1302188" y="392955"/>
                    <a:pt x="1358982" y="400257"/>
                    <a:pt x="1417938" y="407829"/>
                  </a:cubicBezTo>
                  <a:cubicBezTo>
                    <a:pt x="1429027" y="365911"/>
                    <a:pt x="1440656" y="322369"/>
                    <a:pt x="1452555" y="277475"/>
                  </a:cubicBezTo>
                  <a:cubicBezTo>
                    <a:pt x="1448499" y="275582"/>
                    <a:pt x="1444171" y="274230"/>
                    <a:pt x="1440926" y="271526"/>
                  </a:cubicBezTo>
                  <a:cubicBezTo>
                    <a:pt x="1423347" y="258544"/>
                    <a:pt x="1403064" y="247997"/>
                    <a:pt x="1389001" y="232041"/>
                  </a:cubicBezTo>
                  <a:cubicBezTo>
                    <a:pt x="1364931" y="204997"/>
                    <a:pt x="1373856" y="172814"/>
                    <a:pt x="1408202" y="161455"/>
                  </a:cubicBezTo>
                  <a:cubicBezTo>
                    <a:pt x="1428215" y="154964"/>
                    <a:pt x="1450662" y="152530"/>
                    <a:pt x="1471757" y="153342"/>
                  </a:cubicBezTo>
                  <a:cubicBezTo>
                    <a:pt x="1502587" y="154423"/>
                    <a:pt x="1531795" y="164159"/>
                    <a:pt x="1558299" y="180657"/>
                  </a:cubicBezTo>
                  <a:cubicBezTo>
                    <a:pt x="1568035" y="186877"/>
                    <a:pt x="1577771" y="194179"/>
                    <a:pt x="1585614" y="202292"/>
                  </a:cubicBezTo>
                  <a:cubicBezTo>
                    <a:pt x="1618067" y="235827"/>
                    <a:pt x="1608601" y="272878"/>
                    <a:pt x="1563167" y="284507"/>
                  </a:cubicBezTo>
                  <a:cubicBezTo>
                    <a:pt x="1542343" y="289916"/>
                    <a:pt x="1519896" y="289375"/>
                    <a:pt x="1494474" y="292079"/>
                  </a:cubicBezTo>
                  <a:cubicBezTo>
                    <a:pt x="1483927" y="331835"/>
                    <a:pt x="1472298" y="375917"/>
                    <a:pt x="1460128" y="420811"/>
                  </a:cubicBezTo>
                  <a:cubicBezTo>
                    <a:pt x="1488254" y="431088"/>
                    <a:pt x="1516650" y="440553"/>
                    <a:pt x="1544236" y="451912"/>
                  </a:cubicBezTo>
                  <a:cubicBezTo>
                    <a:pt x="1572091" y="463270"/>
                    <a:pt x="1599136" y="476793"/>
                    <a:pt x="1627803" y="489774"/>
                  </a:cubicBezTo>
                  <a:cubicBezTo>
                    <a:pt x="1684867" y="391062"/>
                    <a:pt x="1742471" y="291539"/>
                    <a:pt x="1798453" y="194449"/>
                  </a:cubicBezTo>
                  <a:cubicBezTo>
                    <a:pt x="1789258" y="183902"/>
                    <a:pt x="1780333" y="174707"/>
                    <a:pt x="1772490" y="164159"/>
                  </a:cubicBezTo>
                  <a:cubicBezTo>
                    <a:pt x="1769245" y="159832"/>
                    <a:pt x="1768975" y="153612"/>
                    <a:pt x="1767352" y="148474"/>
                  </a:cubicBezTo>
                  <a:cubicBezTo>
                    <a:pt x="1772490" y="146851"/>
                    <a:pt x="1778170" y="143065"/>
                    <a:pt x="1783038" y="143876"/>
                  </a:cubicBezTo>
                  <a:cubicBezTo>
                    <a:pt x="1825768" y="151178"/>
                    <a:pt x="1861196" y="172273"/>
                    <a:pt x="1889322" y="205267"/>
                  </a:cubicBezTo>
                  <a:cubicBezTo>
                    <a:pt x="1892297" y="208783"/>
                    <a:pt x="1893649" y="216626"/>
                    <a:pt x="1891756" y="219871"/>
                  </a:cubicBezTo>
                  <a:cubicBezTo>
                    <a:pt x="1889593" y="223116"/>
                    <a:pt x="1882020" y="225009"/>
                    <a:pt x="1877423" y="224198"/>
                  </a:cubicBezTo>
                  <a:cubicBezTo>
                    <a:pt x="1864712" y="221764"/>
                    <a:pt x="1852271" y="217707"/>
                    <a:pt x="1838208" y="213921"/>
                  </a:cubicBezTo>
                  <a:cubicBezTo>
                    <a:pt x="1781145" y="312904"/>
                    <a:pt x="1723540" y="412427"/>
                    <a:pt x="1666476" y="511139"/>
                  </a:cubicBezTo>
                  <a:cubicBezTo>
                    <a:pt x="1704339" y="538995"/>
                    <a:pt x="1741660" y="566310"/>
                    <a:pt x="1780604" y="594706"/>
                  </a:cubicBezTo>
                  <a:cubicBezTo>
                    <a:pt x="1810353" y="562523"/>
                    <a:pt x="1841183" y="528718"/>
                    <a:pt x="1871202" y="495994"/>
                  </a:cubicBezTo>
                  <a:cubicBezTo>
                    <a:pt x="1861466" y="479497"/>
                    <a:pt x="1850919" y="464893"/>
                    <a:pt x="1844158" y="448396"/>
                  </a:cubicBezTo>
                  <a:cubicBezTo>
                    <a:pt x="1839020" y="435956"/>
                    <a:pt x="1836586" y="421622"/>
                    <a:pt x="1836315" y="407829"/>
                  </a:cubicBezTo>
                  <a:cubicBezTo>
                    <a:pt x="1836045" y="387005"/>
                    <a:pt x="1850919" y="372131"/>
                    <a:pt x="1871743" y="371049"/>
                  </a:cubicBezTo>
                  <a:cubicBezTo>
                    <a:pt x="1882291" y="370508"/>
                    <a:pt x="1893920" y="370508"/>
                    <a:pt x="1903656" y="373754"/>
                  </a:cubicBezTo>
                  <a:cubicBezTo>
                    <a:pt x="1964506" y="394037"/>
                    <a:pt x="2008318" y="432981"/>
                    <a:pt x="2026167" y="495994"/>
                  </a:cubicBezTo>
                  <a:cubicBezTo>
                    <a:pt x="2036985" y="534668"/>
                    <a:pt x="2010751" y="561171"/>
                    <a:pt x="1970996" y="553328"/>
                  </a:cubicBezTo>
                  <a:cubicBezTo>
                    <a:pt x="1959097" y="550894"/>
                    <a:pt x="1947468" y="547108"/>
                    <a:pt x="1936379" y="542240"/>
                  </a:cubicBezTo>
                  <a:cubicBezTo>
                    <a:pt x="1925832" y="537643"/>
                    <a:pt x="1915826" y="531152"/>
                    <a:pt x="1904467" y="524391"/>
                  </a:cubicBezTo>
                  <a:cubicBezTo>
                    <a:pt x="1873907" y="557655"/>
                    <a:pt x="1843076" y="591461"/>
                    <a:pt x="1813057" y="624185"/>
                  </a:cubicBezTo>
                  <a:cubicBezTo>
                    <a:pt x="1844428" y="659883"/>
                    <a:pt x="1874989" y="694500"/>
                    <a:pt x="1906360" y="730199"/>
                  </a:cubicBezTo>
                  <a:cubicBezTo>
                    <a:pt x="1999393" y="665022"/>
                    <a:pt x="2093237" y="599304"/>
                    <a:pt x="2187892" y="533045"/>
                  </a:cubicBezTo>
                  <a:cubicBezTo>
                    <a:pt x="2183565" y="521957"/>
                    <a:pt x="2178156" y="511680"/>
                    <a:pt x="2175452" y="500592"/>
                  </a:cubicBezTo>
                  <a:cubicBezTo>
                    <a:pt x="2173829" y="494372"/>
                    <a:pt x="2176263" y="486799"/>
                    <a:pt x="2176804" y="480038"/>
                  </a:cubicBezTo>
                  <a:cubicBezTo>
                    <a:pt x="2183836" y="481661"/>
                    <a:pt x="2192490" y="481390"/>
                    <a:pt x="2197628" y="485447"/>
                  </a:cubicBezTo>
                  <a:cubicBezTo>
                    <a:pt x="2228459" y="509787"/>
                    <a:pt x="2250365" y="540617"/>
                    <a:pt x="2261723" y="578209"/>
                  </a:cubicBezTo>
                  <a:cubicBezTo>
                    <a:pt x="2263346" y="583888"/>
                    <a:pt x="2260912" y="590920"/>
                    <a:pt x="2260371" y="597140"/>
                  </a:cubicBezTo>
                  <a:cubicBezTo>
                    <a:pt x="2253881" y="595788"/>
                    <a:pt x="2246038" y="595788"/>
                    <a:pt x="2240629" y="592272"/>
                  </a:cubicBezTo>
                  <a:cubicBezTo>
                    <a:pt x="2230893" y="585782"/>
                    <a:pt x="2222780" y="577398"/>
                    <a:pt x="2213314" y="569014"/>
                  </a:cubicBezTo>
                  <a:cubicBezTo>
                    <a:pt x="2119470" y="634732"/>
                    <a:pt x="2025085" y="700720"/>
                    <a:pt x="1931782" y="766168"/>
                  </a:cubicBezTo>
                  <a:cubicBezTo>
                    <a:pt x="1954499" y="807546"/>
                    <a:pt x="1976676" y="848112"/>
                    <a:pt x="1999934" y="890031"/>
                  </a:cubicBezTo>
                  <a:cubicBezTo>
                    <a:pt x="2040771" y="873263"/>
                    <a:pt x="2082960" y="855685"/>
                    <a:pt x="2121634" y="839728"/>
                  </a:cubicBezTo>
                  <a:cubicBezTo>
                    <a:pt x="2121093" y="814036"/>
                    <a:pt x="2118118" y="789967"/>
                    <a:pt x="2120822" y="766979"/>
                  </a:cubicBezTo>
                  <a:cubicBezTo>
                    <a:pt x="2125690" y="725872"/>
                    <a:pt x="2159496" y="710997"/>
                    <a:pt x="2193842" y="734255"/>
                  </a:cubicBezTo>
                  <a:cubicBezTo>
                    <a:pt x="2233868" y="761300"/>
                    <a:pt x="2254422" y="801596"/>
                    <a:pt x="2263076" y="847571"/>
                  </a:cubicBezTo>
                  <a:cubicBezTo>
                    <a:pt x="2266862" y="867314"/>
                    <a:pt x="2266592" y="889220"/>
                    <a:pt x="2262805" y="908962"/>
                  </a:cubicBezTo>
                  <a:cubicBezTo>
                    <a:pt x="2256044" y="942768"/>
                    <a:pt x="2227107" y="954126"/>
                    <a:pt x="2196276" y="937900"/>
                  </a:cubicBezTo>
                  <a:cubicBezTo>
                    <a:pt x="2178697" y="928434"/>
                    <a:pt x="2164905" y="913830"/>
                    <a:pt x="2141917" y="879213"/>
                  </a:cubicBezTo>
                  <a:cubicBezTo>
                    <a:pt x="2099998" y="896522"/>
                    <a:pt x="2057809" y="914101"/>
                    <a:pt x="2016701" y="931138"/>
                  </a:cubicBezTo>
                  <a:cubicBezTo>
                    <a:pt x="2029953" y="976303"/>
                    <a:pt x="2042664" y="1020655"/>
                    <a:pt x="2056186" y="1066901"/>
                  </a:cubicBezTo>
                  <a:cubicBezTo>
                    <a:pt x="2168150" y="1047159"/>
                    <a:pt x="2281466" y="1027146"/>
                    <a:pt x="2394782" y="1007133"/>
                  </a:cubicBezTo>
                  <a:cubicBezTo>
                    <a:pt x="2395593" y="994422"/>
                    <a:pt x="2395052" y="982252"/>
                    <a:pt x="2397216" y="970353"/>
                  </a:cubicBezTo>
                  <a:cubicBezTo>
                    <a:pt x="2398298" y="964674"/>
                    <a:pt x="2403706" y="959535"/>
                    <a:pt x="2407222" y="954397"/>
                  </a:cubicBezTo>
                  <a:cubicBezTo>
                    <a:pt x="2412361" y="958183"/>
                    <a:pt x="2419392" y="961158"/>
                    <a:pt x="2422097" y="966296"/>
                  </a:cubicBezTo>
                  <a:cubicBezTo>
                    <a:pt x="2440757" y="1002265"/>
                    <a:pt x="2448600" y="1040668"/>
                    <a:pt x="2441839" y="1081235"/>
                  </a:cubicBezTo>
                  <a:cubicBezTo>
                    <a:pt x="2441028" y="1086644"/>
                    <a:pt x="2435619" y="1091241"/>
                    <a:pt x="2432374" y="1096109"/>
                  </a:cubicBezTo>
                  <a:cubicBezTo>
                    <a:pt x="2427506" y="1092594"/>
                    <a:pt x="2421015" y="1090160"/>
                    <a:pt x="2418040" y="1085562"/>
                  </a:cubicBezTo>
                  <a:cubicBezTo>
                    <a:pt x="2411820" y="1074744"/>
                    <a:pt x="2407222" y="1063115"/>
                    <a:pt x="2401814" y="1050945"/>
                  </a:cubicBezTo>
                  <a:cubicBezTo>
                    <a:pt x="2289309" y="1070688"/>
                    <a:pt x="2176534" y="1090700"/>
                    <a:pt x="2063759" y="1110443"/>
                  </a:cubicBezTo>
                  <a:cubicBezTo>
                    <a:pt x="2066733" y="1157500"/>
                    <a:pt x="2069979" y="1204016"/>
                    <a:pt x="2072954" y="1251615"/>
                  </a:cubicBezTo>
                  <a:cubicBezTo>
                    <a:pt x="2117306" y="1253508"/>
                    <a:pt x="2162200" y="1255671"/>
                    <a:pt x="2207905" y="1257564"/>
                  </a:cubicBezTo>
                  <a:cubicBezTo>
                    <a:pt x="2211151" y="1246476"/>
                    <a:pt x="2213044" y="1234847"/>
                    <a:pt x="2217641" y="1224570"/>
                  </a:cubicBezTo>
                  <a:cubicBezTo>
                    <a:pt x="2224132" y="1210237"/>
                    <a:pt x="2230622" y="1195633"/>
                    <a:pt x="2240358" y="1183733"/>
                  </a:cubicBezTo>
                  <a:cubicBezTo>
                    <a:pt x="2261453" y="1158041"/>
                    <a:pt x="2291472" y="1159934"/>
                    <a:pt x="2310944" y="1186708"/>
                  </a:cubicBezTo>
                  <a:cubicBezTo>
                    <a:pt x="2330146" y="1212941"/>
                    <a:pt x="2335284" y="1243501"/>
                    <a:pt x="2335555" y="1274873"/>
                  </a:cubicBezTo>
                  <a:cubicBezTo>
                    <a:pt x="2335825" y="1303810"/>
                    <a:pt x="2330957" y="1332207"/>
                    <a:pt x="2317435" y="1358440"/>
                  </a:cubicBezTo>
                  <a:cubicBezTo>
                    <a:pt x="2313378" y="1366283"/>
                    <a:pt x="2308510" y="1374126"/>
                    <a:pt x="2302561" y="1380887"/>
                  </a:cubicBezTo>
                  <a:cubicBezTo>
                    <a:pt x="2280384" y="1406579"/>
                    <a:pt x="2249283" y="1406309"/>
                    <a:pt x="2231434" y="1377371"/>
                  </a:cubicBezTo>
                  <a:cubicBezTo>
                    <a:pt x="2220886" y="1360333"/>
                    <a:pt x="2216019" y="1339509"/>
                    <a:pt x="2209257" y="1320307"/>
                  </a:cubicBezTo>
                  <a:cubicBezTo>
                    <a:pt x="2207364" y="1314899"/>
                    <a:pt x="2207364" y="1308678"/>
                    <a:pt x="2206282" y="1301647"/>
                  </a:cubicBezTo>
                  <a:cubicBezTo>
                    <a:pt x="2160848" y="1299483"/>
                    <a:pt x="2115684" y="1297590"/>
                    <a:pt x="2070520" y="1295427"/>
                  </a:cubicBezTo>
                  <a:cubicBezTo>
                    <a:pt x="2063488" y="1341943"/>
                    <a:pt x="2056457" y="1387648"/>
                    <a:pt x="2049155" y="1434976"/>
                  </a:cubicBezTo>
                  <a:cubicBezTo>
                    <a:pt x="2072142" y="1441196"/>
                    <a:pt x="2096482" y="1447957"/>
                    <a:pt x="2121093" y="1454448"/>
                  </a:cubicBezTo>
                  <a:cubicBezTo>
                    <a:pt x="2203578" y="1476624"/>
                    <a:pt x="2286063" y="1498259"/>
                    <a:pt x="2368549" y="1520706"/>
                  </a:cubicBezTo>
                  <a:cubicBezTo>
                    <a:pt x="2378826" y="1523411"/>
                    <a:pt x="2383694" y="1522870"/>
                    <a:pt x="2387750" y="1512052"/>
                  </a:cubicBezTo>
                  <a:cubicBezTo>
                    <a:pt x="2390996" y="1503398"/>
                    <a:pt x="2396405" y="1495285"/>
                    <a:pt x="2402354" y="1487983"/>
                  </a:cubicBezTo>
                  <a:cubicBezTo>
                    <a:pt x="2405329" y="1484467"/>
                    <a:pt x="2411549" y="1481492"/>
                    <a:pt x="2415876" y="1482033"/>
                  </a:cubicBezTo>
                  <a:cubicBezTo>
                    <a:pt x="2418851" y="1482574"/>
                    <a:pt x="2422908" y="1489605"/>
                    <a:pt x="2422908" y="1493392"/>
                  </a:cubicBezTo>
                  <a:cubicBezTo>
                    <a:pt x="2422097" y="1512863"/>
                    <a:pt x="2422367" y="1533147"/>
                    <a:pt x="2417770" y="1552078"/>
                  </a:cubicBezTo>
                  <a:cubicBezTo>
                    <a:pt x="2412902" y="1571820"/>
                    <a:pt x="2403436" y="1590481"/>
                    <a:pt x="2394511" y="1608871"/>
                  </a:cubicBezTo>
                  <a:cubicBezTo>
                    <a:pt x="2392077" y="1614009"/>
                    <a:pt x="2383423" y="1616173"/>
                    <a:pt x="2377744" y="1619959"/>
                  </a:cubicBezTo>
                  <a:cubicBezTo>
                    <a:pt x="2375040" y="1613739"/>
                    <a:pt x="2370442" y="1607789"/>
                    <a:pt x="2369631" y="1601299"/>
                  </a:cubicBezTo>
                  <a:cubicBezTo>
                    <a:pt x="2368278" y="1590210"/>
                    <a:pt x="2369360" y="1579122"/>
                    <a:pt x="2369360" y="1566141"/>
                  </a:cubicBezTo>
                  <a:cubicBezTo>
                    <a:pt x="2260101" y="1536933"/>
                    <a:pt x="2149219" y="1507184"/>
                    <a:pt x="2038607" y="1477435"/>
                  </a:cubicBezTo>
                  <a:cubicBezTo>
                    <a:pt x="2021569" y="1521247"/>
                    <a:pt x="2004531" y="1564789"/>
                    <a:pt x="1987223" y="1609141"/>
                  </a:cubicBezTo>
                  <a:cubicBezTo>
                    <a:pt x="2026437" y="1629425"/>
                    <a:pt x="2067004" y="1650790"/>
                    <a:pt x="2106218" y="1671073"/>
                  </a:cubicBezTo>
                  <a:cubicBezTo>
                    <a:pt x="2119200" y="1657821"/>
                    <a:pt x="2130829" y="1644570"/>
                    <a:pt x="2143810" y="1632941"/>
                  </a:cubicBezTo>
                  <a:cubicBezTo>
                    <a:pt x="2150571" y="1626720"/>
                    <a:pt x="2159225" y="1621852"/>
                    <a:pt x="2167880" y="1618066"/>
                  </a:cubicBezTo>
                  <a:cubicBezTo>
                    <a:pt x="2199521" y="1604274"/>
                    <a:pt x="2226025" y="1619418"/>
                    <a:pt x="2231434" y="1653494"/>
                  </a:cubicBezTo>
                  <a:cubicBezTo>
                    <a:pt x="2240358" y="1711369"/>
                    <a:pt x="2200062" y="1792232"/>
                    <a:pt x="2148408" y="1820088"/>
                  </a:cubicBezTo>
                  <a:cubicBezTo>
                    <a:pt x="2111357" y="1840101"/>
                    <a:pt x="2082149" y="1825497"/>
                    <a:pt x="2076740" y="1783578"/>
                  </a:cubicBezTo>
                  <a:cubicBezTo>
                    <a:pt x="2075117" y="1771678"/>
                    <a:pt x="2075929" y="1759238"/>
                    <a:pt x="2077822" y="1747338"/>
                  </a:cubicBezTo>
                  <a:cubicBezTo>
                    <a:pt x="2079444" y="1735439"/>
                    <a:pt x="2083771" y="1723810"/>
                    <a:pt x="2087017" y="1710828"/>
                  </a:cubicBezTo>
                  <a:cubicBezTo>
                    <a:pt x="2046991" y="1690004"/>
                    <a:pt x="2006424" y="1668910"/>
                    <a:pt x="1966669" y="1648085"/>
                  </a:cubicBezTo>
                  <a:cubicBezTo>
                    <a:pt x="1940436" y="1687300"/>
                    <a:pt x="1914744" y="1725703"/>
                    <a:pt x="1888240" y="1765458"/>
                  </a:cubicBezTo>
                  <a:cubicBezTo>
                    <a:pt x="1975323" y="1838748"/>
                    <a:pt x="2063488" y="1912580"/>
                    <a:pt x="2151112" y="1986140"/>
                  </a:cubicBezTo>
                  <a:cubicBezTo>
                    <a:pt x="2162741" y="1978027"/>
                    <a:pt x="2173018" y="1970184"/>
                    <a:pt x="2184106" y="1963693"/>
                  </a:cubicBezTo>
                  <a:cubicBezTo>
                    <a:pt x="2188433" y="1961260"/>
                    <a:pt x="2196006" y="1960989"/>
                    <a:pt x="2200062" y="1963153"/>
                  </a:cubicBezTo>
                  <a:cubicBezTo>
                    <a:pt x="2202496" y="1964505"/>
                    <a:pt x="2203037" y="1973429"/>
                    <a:pt x="2201414" y="1977757"/>
                  </a:cubicBezTo>
                  <a:cubicBezTo>
                    <a:pt x="2186540" y="2018594"/>
                    <a:pt x="2160037" y="2049965"/>
                    <a:pt x="2122445" y="2071601"/>
                  </a:cubicBezTo>
                  <a:cubicBezTo>
                    <a:pt x="2118388" y="2073764"/>
                    <a:pt x="2110545" y="2074305"/>
                    <a:pt x="2107841" y="2071871"/>
                  </a:cubicBezTo>
                  <a:cubicBezTo>
                    <a:pt x="2105137" y="2069437"/>
                    <a:pt x="2104596" y="2061594"/>
                    <a:pt x="2105948" y="2057267"/>
                  </a:cubicBezTo>
                  <a:cubicBezTo>
                    <a:pt x="2110275" y="2045097"/>
                    <a:pt x="2116225" y="2033468"/>
                    <a:pt x="2122445" y="2019675"/>
                  </a:cubicBezTo>
                  <a:cubicBezTo>
                    <a:pt x="2035362" y="1946655"/>
                    <a:pt x="1947197" y="1872554"/>
                    <a:pt x="1859573" y="1798993"/>
                  </a:cubicBezTo>
                  <a:cubicBezTo>
                    <a:pt x="1825768" y="1831176"/>
                    <a:pt x="1792503" y="1863359"/>
                    <a:pt x="1757616" y="1896623"/>
                  </a:cubicBezTo>
                  <a:cubicBezTo>
                    <a:pt x="1784390" y="1931511"/>
                    <a:pt x="1812246" y="1967750"/>
                    <a:pt x="1839831" y="2003719"/>
                  </a:cubicBezTo>
                  <a:cubicBezTo>
                    <a:pt x="1854435" y="1997769"/>
                    <a:pt x="1867687" y="1990738"/>
                    <a:pt x="1881750" y="1986952"/>
                  </a:cubicBezTo>
                  <a:cubicBezTo>
                    <a:pt x="1895542" y="1983436"/>
                    <a:pt x="1910146" y="1981543"/>
                    <a:pt x="1924209" y="1982084"/>
                  </a:cubicBezTo>
                  <a:cubicBezTo>
                    <a:pt x="1949902" y="1983165"/>
                    <a:pt x="1965858" y="2003719"/>
                    <a:pt x="1962072" y="2029141"/>
                  </a:cubicBezTo>
                  <a:cubicBezTo>
                    <a:pt x="1960990" y="2036173"/>
                    <a:pt x="1959908" y="2043745"/>
                    <a:pt x="1956663" y="2049965"/>
                  </a:cubicBezTo>
                  <a:cubicBezTo>
                    <a:pt x="1927725" y="2108922"/>
                    <a:pt x="1881750" y="2146243"/>
                    <a:pt x="1816032" y="2155168"/>
                  </a:cubicBezTo>
                  <a:cubicBezTo>
                    <a:pt x="1772761" y="2161118"/>
                    <a:pt x="1749503" y="2131098"/>
                    <a:pt x="1766000" y="2090261"/>
                  </a:cubicBezTo>
                  <a:cubicBezTo>
                    <a:pt x="1774654" y="2069167"/>
                    <a:pt x="1789258" y="2050235"/>
                    <a:pt x="1802780" y="2028059"/>
                  </a:cubicBezTo>
                  <a:cubicBezTo>
                    <a:pt x="1777358" y="1994794"/>
                    <a:pt x="1749503" y="1958555"/>
                    <a:pt x="1722458" y="1923127"/>
                  </a:cubicBezTo>
                  <a:cubicBezTo>
                    <a:pt x="1681892" y="1947737"/>
                    <a:pt x="1642136" y="1972077"/>
                    <a:pt x="1601840" y="1996417"/>
                  </a:cubicBezTo>
                  <a:cubicBezTo>
                    <a:pt x="1649979" y="2099997"/>
                    <a:pt x="1698659" y="2204118"/>
                    <a:pt x="1747069" y="2307698"/>
                  </a:cubicBezTo>
                  <a:cubicBezTo>
                    <a:pt x="1760591" y="2305264"/>
                    <a:pt x="1773302" y="2302019"/>
                    <a:pt x="1786013" y="2300937"/>
                  </a:cubicBezTo>
                  <a:cubicBezTo>
                    <a:pt x="1790881" y="2300396"/>
                    <a:pt x="1798994" y="2303371"/>
                    <a:pt x="1800616" y="2306887"/>
                  </a:cubicBezTo>
                  <a:cubicBezTo>
                    <a:pt x="1802239" y="2310673"/>
                    <a:pt x="1799264" y="2318516"/>
                    <a:pt x="1795749" y="2322032"/>
                  </a:cubicBezTo>
                  <a:cubicBezTo>
                    <a:pt x="1770327" y="2347994"/>
                    <a:pt x="1738685" y="2362058"/>
                    <a:pt x="1704068" y="2370712"/>
                  </a:cubicBezTo>
                  <a:cubicBezTo>
                    <a:pt x="1697037" y="2372334"/>
                    <a:pt x="1689734" y="2373416"/>
                    <a:pt x="1682703" y="2373146"/>
                  </a:cubicBezTo>
                  <a:cubicBezTo>
                    <a:pt x="1670263" y="2372334"/>
                    <a:pt x="1666206" y="2364491"/>
                    <a:pt x="1674319" y="2355296"/>
                  </a:cubicBezTo>
                  <a:cubicBezTo>
                    <a:pt x="1683514" y="2345019"/>
                    <a:pt x="1694603" y="2336365"/>
                    <a:pt x="1706773" y="2325548"/>
                  </a:cubicBezTo>
                  <a:cubicBezTo>
                    <a:pt x="1658904" y="2222779"/>
                    <a:pt x="1610224" y="2118387"/>
                    <a:pt x="1561815" y="2014807"/>
                  </a:cubicBezTo>
                  <a:cubicBezTo>
                    <a:pt x="1516921" y="2029952"/>
                    <a:pt x="1473379" y="2044827"/>
                    <a:pt x="1427945" y="2060242"/>
                  </a:cubicBezTo>
                  <a:cubicBezTo>
                    <a:pt x="1437410" y="2103243"/>
                    <a:pt x="1447417" y="2147866"/>
                    <a:pt x="1456612" y="2190326"/>
                  </a:cubicBezTo>
                  <a:cubicBezTo>
                    <a:pt x="1478247" y="2192760"/>
                    <a:pt x="1498260" y="2194923"/>
                    <a:pt x="1518003" y="2197627"/>
                  </a:cubicBezTo>
                  <a:cubicBezTo>
                    <a:pt x="1522330" y="2198168"/>
                    <a:pt x="1526657" y="2200062"/>
                    <a:pt x="1530713" y="2201684"/>
                  </a:cubicBezTo>
                  <a:cubicBezTo>
                    <a:pt x="1568035" y="2217099"/>
                    <a:pt x="1575607" y="2249553"/>
                    <a:pt x="1547751" y="2278761"/>
                  </a:cubicBezTo>
                  <a:cubicBezTo>
                    <a:pt x="1516921" y="2311214"/>
                    <a:pt x="1476625" y="2324466"/>
                    <a:pt x="1433624" y="2326900"/>
                  </a:cubicBezTo>
                  <a:cubicBezTo>
                    <a:pt x="1412529" y="2327981"/>
                    <a:pt x="1390083" y="2325548"/>
                    <a:pt x="1370070" y="2319057"/>
                  </a:cubicBezTo>
                  <a:cubicBezTo>
                    <a:pt x="1329774" y="2305805"/>
                    <a:pt x="1321660" y="2269566"/>
                    <a:pt x="1352491" y="2240628"/>
                  </a:cubicBezTo>
                  <a:cubicBezTo>
                    <a:pt x="1369529" y="2224672"/>
                    <a:pt x="1391165" y="2213854"/>
                    <a:pt x="1413070" y="2198980"/>
                  </a:cubicBezTo>
                  <a:cubicBezTo>
                    <a:pt x="1404146" y="2158413"/>
                    <a:pt x="1394139" y="2113790"/>
                    <a:pt x="1384403" y="2069978"/>
                  </a:cubicBezTo>
                  <a:cubicBezTo>
                    <a:pt x="1337617" y="2075116"/>
                    <a:pt x="1291912" y="2079984"/>
                    <a:pt x="1245395" y="2084852"/>
                  </a:cubicBezTo>
                  <a:cubicBezTo>
                    <a:pt x="1245395" y="2199250"/>
                    <a:pt x="1245395" y="2313918"/>
                    <a:pt x="1245395" y="2428857"/>
                  </a:cubicBezTo>
                  <a:cubicBezTo>
                    <a:pt x="1257836" y="2432373"/>
                    <a:pt x="1270547" y="2435077"/>
                    <a:pt x="1282716" y="2439404"/>
                  </a:cubicBezTo>
                  <a:cubicBezTo>
                    <a:pt x="1287584" y="2441298"/>
                    <a:pt x="1290830" y="2446977"/>
                    <a:pt x="1294886" y="2450763"/>
                  </a:cubicBezTo>
                  <a:cubicBezTo>
                    <a:pt x="1290830" y="2454820"/>
                    <a:pt x="1287855" y="2460770"/>
                    <a:pt x="1282987" y="2462392"/>
                  </a:cubicBezTo>
                  <a:cubicBezTo>
                    <a:pt x="1242420" y="2476185"/>
                    <a:pt x="1201854" y="2476455"/>
                    <a:pt x="1161287" y="2462392"/>
                  </a:cubicBezTo>
                  <a:cubicBezTo>
                    <a:pt x="1156690" y="2460770"/>
                    <a:pt x="1151281" y="2455090"/>
                    <a:pt x="1150469" y="2450493"/>
                  </a:cubicBezTo>
                  <a:cubicBezTo>
                    <a:pt x="1149928" y="2447788"/>
                    <a:pt x="1156419" y="2441568"/>
                    <a:pt x="1161017" y="2439945"/>
                  </a:cubicBezTo>
                  <a:cubicBezTo>
                    <a:pt x="1173457" y="2436970"/>
                    <a:pt x="1186438" y="2433996"/>
                    <a:pt x="1200231" y="2430209"/>
                  </a:cubicBezTo>
                  <a:close/>
                  <a:moveTo>
                    <a:pt x="2028871" y="1236740"/>
                  </a:moveTo>
                  <a:cubicBezTo>
                    <a:pt x="2028871" y="791049"/>
                    <a:pt x="1669181" y="430276"/>
                    <a:pt x="1224301" y="430006"/>
                  </a:cubicBezTo>
                  <a:cubicBezTo>
                    <a:pt x="777257" y="429735"/>
                    <a:pt x="415944" y="790237"/>
                    <a:pt x="415944" y="1236199"/>
                  </a:cubicBezTo>
                  <a:cubicBezTo>
                    <a:pt x="416214" y="1681891"/>
                    <a:pt x="776175" y="2042934"/>
                    <a:pt x="1220785" y="2042934"/>
                  </a:cubicBezTo>
                  <a:cubicBezTo>
                    <a:pt x="1668640" y="2042934"/>
                    <a:pt x="2028871" y="1683514"/>
                    <a:pt x="2028871" y="1236740"/>
                  </a:cubicBezTo>
                  <a:close/>
                </a:path>
              </a:pathLst>
            </a:custGeom>
            <a:solidFill>
              <a:schemeClr val="l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 name="Google Shape;597;p1"/>
          <p:cNvSpPr/>
          <p:nvPr/>
        </p:nvSpPr>
        <p:spPr>
          <a:xfrm>
            <a:off x="5300280" y="4466520"/>
            <a:ext cx="1946880" cy="1969560"/>
          </a:xfrm>
          <a:custGeom>
            <a:rect b="b" l="l" r="r" t="t"/>
            <a:pathLst>
              <a:path extrusionOk="0" h="1988156" w="1965160">
                <a:moveTo>
                  <a:pt x="955633" y="1489004"/>
                </a:moveTo>
                <a:cubicBezTo>
                  <a:pt x="963678" y="1489004"/>
                  <a:pt x="969766" y="1495310"/>
                  <a:pt x="969984" y="1503355"/>
                </a:cubicBezTo>
                <a:cubicBezTo>
                  <a:pt x="969984" y="1511618"/>
                  <a:pt x="964330" y="1517924"/>
                  <a:pt x="956068" y="1518141"/>
                </a:cubicBezTo>
                <a:cubicBezTo>
                  <a:pt x="947370" y="1518359"/>
                  <a:pt x="940847" y="1512053"/>
                  <a:pt x="941065" y="1503355"/>
                </a:cubicBezTo>
                <a:cubicBezTo>
                  <a:pt x="941282" y="1495092"/>
                  <a:pt x="947370" y="1489004"/>
                  <a:pt x="955633" y="1489004"/>
                </a:cubicBezTo>
                <a:close/>
                <a:moveTo>
                  <a:pt x="1295921" y="1411813"/>
                </a:moveTo>
                <a:cubicBezTo>
                  <a:pt x="1320926" y="1411813"/>
                  <a:pt x="1341365" y="1432034"/>
                  <a:pt x="1341583" y="1457257"/>
                </a:cubicBezTo>
                <a:cubicBezTo>
                  <a:pt x="1341800" y="1483132"/>
                  <a:pt x="1321796" y="1503354"/>
                  <a:pt x="1296138" y="1503571"/>
                </a:cubicBezTo>
                <a:cubicBezTo>
                  <a:pt x="1270046" y="1503789"/>
                  <a:pt x="1250042" y="1484001"/>
                  <a:pt x="1250042" y="1457909"/>
                </a:cubicBezTo>
                <a:cubicBezTo>
                  <a:pt x="1250042" y="1432034"/>
                  <a:pt x="1270264" y="1411813"/>
                  <a:pt x="1295921" y="1411813"/>
                </a:cubicBezTo>
                <a:close/>
                <a:moveTo>
                  <a:pt x="696232" y="1383764"/>
                </a:moveTo>
                <a:cubicBezTo>
                  <a:pt x="724716" y="1383764"/>
                  <a:pt x="748199" y="1407247"/>
                  <a:pt x="748417" y="1436166"/>
                </a:cubicBezTo>
                <a:cubicBezTo>
                  <a:pt x="748417" y="1465737"/>
                  <a:pt x="725803" y="1488350"/>
                  <a:pt x="696449" y="1488350"/>
                </a:cubicBezTo>
                <a:cubicBezTo>
                  <a:pt x="667313" y="1488350"/>
                  <a:pt x="643830" y="1465302"/>
                  <a:pt x="643830" y="1436383"/>
                </a:cubicBezTo>
                <a:cubicBezTo>
                  <a:pt x="643830" y="1407899"/>
                  <a:pt x="667530" y="1383764"/>
                  <a:pt x="696232" y="1383764"/>
                </a:cubicBezTo>
                <a:close/>
                <a:moveTo>
                  <a:pt x="1101533" y="1309184"/>
                </a:moveTo>
                <a:cubicBezTo>
                  <a:pt x="1117623" y="1309402"/>
                  <a:pt x="1130452" y="1322230"/>
                  <a:pt x="1130452" y="1338103"/>
                </a:cubicBezTo>
                <a:cubicBezTo>
                  <a:pt x="1130670" y="1354193"/>
                  <a:pt x="1116971" y="1367891"/>
                  <a:pt x="1100881" y="1367891"/>
                </a:cubicBezTo>
                <a:cubicBezTo>
                  <a:pt x="1084355" y="1367891"/>
                  <a:pt x="1071527" y="1354628"/>
                  <a:pt x="1071744" y="1338103"/>
                </a:cubicBezTo>
                <a:cubicBezTo>
                  <a:pt x="1071744" y="1321360"/>
                  <a:pt x="1084573" y="1308967"/>
                  <a:pt x="1101533" y="1309184"/>
                </a:cubicBezTo>
                <a:close/>
                <a:moveTo>
                  <a:pt x="515978" y="1247866"/>
                </a:moveTo>
                <a:cubicBezTo>
                  <a:pt x="524241" y="1247866"/>
                  <a:pt x="530547" y="1253737"/>
                  <a:pt x="530764" y="1262000"/>
                </a:cubicBezTo>
                <a:cubicBezTo>
                  <a:pt x="530981" y="1270480"/>
                  <a:pt x="525328" y="1276568"/>
                  <a:pt x="517065" y="1277003"/>
                </a:cubicBezTo>
                <a:cubicBezTo>
                  <a:pt x="508367" y="1277438"/>
                  <a:pt x="501844" y="1271350"/>
                  <a:pt x="501844" y="1262435"/>
                </a:cubicBezTo>
                <a:cubicBezTo>
                  <a:pt x="501844" y="1254172"/>
                  <a:pt x="507932" y="1248083"/>
                  <a:pt x="515978" y="1247866"/>
                </a:cubicBezTo>
                <a:close/>
                <a:moveTo>
                  <a:pt x="1438777" y="1173938"/>
                </a:moveTo>
                <a:cubicBezTo>
                  <a:pt x="1464869" y="1173504"/>
                  <a:pt x="1485308" y="1193508"/>
                  <a:pt x="1485308" y="1219382"/>
                </a:cubicBezTo>
                <a:cubicBezTo>
                  <a:pt x="1485526" y="1245040"/>
                  <a:pt x="1465086" y="1265913"/>
                  <a:pt x="1439646" y="1265913"/>
                </a:cubicBezTo>
                <a:cubicBezTo>
                  <a:pt x="1414859" y="1265913"/>
                  <a:pt x="1393985" y="1245475"/>
                  <a:pt x="1393550" y="1220687"/>
                </a:cubicBezTo>
                <a:cubicBezTo>
                  <a:pt x="1393333" y="1194812"/>
                  <a:pt x="1412902" y="1174373"/>
                  <a:pt x="1438777" y="1173938"/>
                </a:cubicBezTo>
                <a:close/>
                <a:moveTo>
                  <a:pt x="880618" y="1069134"/>
                </a:moveTo>
                <a:cubicBezTo>
                  <a:pt x="922148" y="1069352"/>
                  <a:pt x="955416" y="1103054"/>
                  <a:pt x="955633" y="1144584"/>
                </a:cubicBezTo>
                <a:cubicBezTo>
                  <a:pt x="955633" y="1185898"/>
                  <a:pt x="921930" y="1219817"/>
                  <a:pt x="880618" y="1220034"/>
                </a:cubicBezTo>
                <a:cubicBezTo>
                  <a:pt x="839740" y="1220252"/>
                  <a:pt x="805167" y="1186115"/>
                  <a:pt x="804732" y="1145019"/>
                </a:cubicBezTo>
                <a:cubicBezTo>
                  <a:pt x="804297" y="1103489"/>
                  <a:pt x="838870" y="1068917"/>
                  <a:pt x="880618" y="1069134"/>
                </a:cubicBezTo>
                <a:close/>
                <a:moveTo>
                  <a:pt x="622738" y="1052826"/>
                </a:moveTo>
                <a:cubicBezTo>
                  <a:pt x="648613" y="1052609"/>
                  <a:pt x="669270" y="1072830"/>
                  <a:pt x="669487" y="1098270"/>
                </a:cubicBezTo>
                <a:cubicBezTo>
                  <a:pt x="669705" y="1123928"/>
                  <a:pt x="649265" y="1144367"/>
                  <a:pt x="623608" y="1144367"/>
                </a:cubicBezTo>
                <a:cubicBezTo>
                  <a:pt x="597516" y="1144367"/>
                  <a:pt x="577729" y="1124580"/>
                  <a:pt x="577729" y="1098487"/>
                </a:cubicBezTo>
                <a:cubicBezTo>
                  <a:pt x="577729" y="1073047"/>
                  <a:pt x="597516" y="1053044"/>
                  <a:pt x="622738" y="1052826"/>
                </a:cubicBezTo>
                <a:close/>
                <a:moveTo>
                  <a:pt x="1539667" y="979333"/>
                </a:moveTo>
                <a:cubicBezTo>
                  <a:pt x="1547712" y="979333"/>
                  <a:pt x="1554888" y="986944"/>
                  <a:pt x="1554453" y="994771"/>
                </a:cubicBezTo>
                <a:cubicBezTo>
                  <a:pt x="1554018" y="1002381"/>
                  <a:pt x="1547060" y="1009122"/>
                  <a:pt x="1539450" y="1009122"/>
                </a:cubicBezTo>
                <a:cubicBezTo>
                  <a:pt x="1531404" y="1009122"/>
                  <a:pt x="1524229" y="1001512"/>
                  <a:pt x="1524664" y="993684"/>
                </a:cubicBezTo>
                <a:cubicBezTo>
                  <a:pt x="1525099" y="985857"/>
                  <a:pt x="1532274" y="979116"/>
                  <a:pt x="1539667" y="979333"/>
                </a:cubicBezTo>
                <a:close/>
                <a:moveTo>
                  <a:pt x="1208730" y="952154"/>
                </a:moveTo>
                <a:cubicBezTo>
                  <a:pt x="1273743" y="952371"/>
                  <a:pt x="1326145" y="1004991"/>
                  <a:pt x="1326145" y="1069787"/>
                </a:cubicBezTo>
                <a:cubicBezTo>
                  <a:pt x="1325928" y="1134366"/>
                  <a:pt x="1272874" y="1186985"/>
                  <a:pt x="1208295" y="1186768"/>
                </a:cubicBezTo>
                <a:cubicBezTo>
                  <a:pt x="1143281" y="1186550"/>
                  <a:pt x="1091314" y="1134366"/>
                  <a:pt x="1091314" y="1069135"/>
                </a:cubicBezTo>
                <a:cubicBezTo>
                  <a:pt x="1091314" y="1003904"/>
                  <a:pt x="1143499" y="951936"/>
                  <a:pt x="1208730" y="952154"/>
                </a:cubicBezTo>
                <a:close/>
                <a:moveTo>
                  <a:pt x="436394" y="826041"/>
                </a:moveTo>
                <a:cubicBezTo>
                  <a:pt x="452920" y="825606"/>
                  <a:pt x="465966" y="838435"/>
                  <a:pt x="465966" y="855177"/>
                </a:cubicBezTo>
                <a:cubicBezTo>
                  <a:pt x="465966" y="871702"/>
                  <a:pt x="453137" y="884966"/>
                  <a:pt x="436829" y="884966"/>
                </a:cubicBezTo>
                <a:cubicBezTo>
                  <a:pt x="420739" y="884966"/>
                  <a:pt x="407259" y="871050"/>
                  <a:pt x="407476" y="854959"/>
                </a:cubicBezTo>
                <a:cubicBezTo>
                  <a:pt x="407694" y="839087"/>
                  <a:pt x="420522" y="826258"/>
                  <a:pt x="436394" y="826041"/>
                </a:cubicBezTo>
                <a:close/>
                <a:moveTo>
                  <a:pt x="1441168" y="771681"/>
                </a:moveTo>
                <a:cubicBezTo>
                  <a:pt x="1481829" y="772551"/>
                  <a:pt x="1513791" y="805819"/>
                  <a:pt x="1512922" y="846045"/>
                </a:cubicBezTo>
                <a:cubicBezTo>
                  <a:pt x="1512270" y="886705"/>
                  <a:pt x="1478350" y="918886"/>
                  <a:pt x="1437472" y="918016"/>
                </a:cubicBezTo>
                <a:cubicBezTo>
                  <a:pt x="1398116" y="917146"/>
                  <a:pt x="1365501" y="883444"/>
                  <a:pt x="1366153" y="843871"/>
                </a:cubicBezTo>
                <a:cubicBezTo>
                  <a:pt x="1367023" y="802992"/>
                  <a:pt x="1400291" y="770812"/>
                  <a:pt x="1441168" y="771681"/>
                </a:cubicBezTo>
                <a:close/>
                <a:moveTo>
                  <a:pt x="653833" y="765158"/>
                </a:moveTo>
                <a:cubicBezTo>
                  <a:pt x="662530" y="764723"/>
                  <a:pt x="669488" y="771246"/>
                  <a:pt x="669488" y="779509"/>
                </a:cubicBezTo>
                <a:cubicBezTo>
                  <a:pt x="669488" y="787771"/>
                  <a:pt x="662530" y="794511"/>
                  <a:pt x="654268" y="794294"/>
                </a:cubicBezTo>
                <a:cubicBezTo>
                  <a:pt x="646440" y="794077"/>
                  <a:pt x="639916" y="787554"/>
                  <a:pt x="639699" y="779944"/>
                </a:cubicBezTo>
                <a:cubicBezTo>
                  <a:pt x="639699" y="772333"/>
                  <a:pt x="646005" y="765592"/>
                  <a:pt x="653833" y="765158"/>
                </a:cubicBezTo>
                <a:close/>
                <a:moveTo>
                  <a:pt x="851481" y="764941"/>
                </a:moveTo>
                <a:cubicBezTo>
                  <a:pt x="867353" y="765158"/>
                  <a:pt x="880400" y="778204"/>
                  <a:pt x="880400" y="794077"/>
                </a:cubicBezTo>
                <a:cubicBezTo>
                  <a:pt x="880617" y="810168"/>
                  <a:pt x="867136" y="823865"/>
                  <a:pt x="851046" y="823865"/>
                </a:cubicBezTo>
                <a:cubicBezTo>
                  <a:pt x="834956" y="823865"/>
                  <a:pt x="821692" y="810602"/>
                  <a:pt x="821692" y="794077"/>
                </a:cubicBezTo>
                <a:cubicBezTo>
                  <a:pt x="821692" y="777552"/>
                  <a:pt x="834956" y="764506"/>
                  <a:pt x="851481" y="764941"/>
                </a:cubicBezTo>
                <a:close/>
                <a:moveTo>
                  <a:pt x="1132626" y="718844"/>
                </a:moveTo>
                <a:cubicBezTo>
                  <a:pt x="1158066" y="719062"/>
                  <a:pt x="1178505" y="739935"/>
                  <a:pt x="1178288" y="765593"/>
                </a:cubicBezTo>
                <a:cubicBezTo>
                  <a:pt x="1178070" y="790380"/>
                  <a:pt x="1157631" y="811036"/>
                  <a:pt x="1132626" y="811254"/>
                </a:cubicBezTo>
                <a:cubicBezTo>
                  <a:pt x="1107621" y="811471"/>
                  <a:pt x="1086747" y="790598"/>
                  <a:pt x="1086747" y="764940"/>
                </a:cubicBezTo>
                <a:cubicBezTo>
                  <a:pt x="1086747" y="739283"/>
                  <a:pt x="1107403" y="718627"/>
                  <a:pt x="1132626" y="718844"/>
                </a:cubicBezTo>
                <a:close/>
                <a:moveTo>
                  <a:pt x="1281571" y="617084"/>
                </a:moveTo>
                <a:cubicBezTo>
                  <a:pt x="1289616" y="617301"/>
                  <a:pt x="1295922" y="624042"/>
                  <a:pt x="1295704" y="631870"/>
                </a:cubicBezTo>
                <a:cubicBezTo>
                  <a:pt x="1295487" y="639915"/>
                  <a:pt x="1288094" y="646873"/>
                  <a:pt x="1280049" y="646438"/>
                </a:cubicBezTo>
                <a:cubicBezTo>
                  <a:pt x="1272438" y="646003"/>
                  <a:pt x="1265915" y="639045"/>
                  <a:pt x="1265915" y="631435"/>
                </a:cubicBezTo>
                <a:cubicBezTo>
                  <a:pt x="1266132" y="623172"/>
                  <a:pt x="1273526" y="616431"/>
                  <a:pt x="1281571" y="617084"/>
                </a:cubicBezTo>
                <a:close/>
                <a:moveTo>
                  <a:pt x="694493" y="570770"/>
                </a:moveTo>
                <a:cubicBezTo>
                  <a:pt x="736241" y="571422"/>
                  <a:pt x="770813" y="607299"/>
                  <a:pt x="769074" y="647959"/>
                </a:cubicBezTo>
                <a:cubicBezTo>
                  <a:pt x="767552" y="689707"/>
                  <a:pt x="733197" y="722540"/>
                  <a:pt x="692318" y="721452"/>
                </a:cubicBezTo>
                <a:cubicBezTo>
                  <a:pt x="650571" y="720365"/>
                  <a:pt x="617086" y="685576"/>
                  <a:pt x="618173" y="645133"/>
                </a:cubicBezTo>
                <a:cubicBezTo>
                  <a:pt x="619478" y="603385"/>
                  <a:pt x="653615" y="570117"/>
                  <a:pt x="694493" y="570770"/>
                </a:cubicBezTo>
                <a:close/>
                <a:moveTo>
                  <a:pt x="1027605" y="393776"/>
                </a:moveTo>
                <a:cubicBezTo>
                  <a:pt x="1068266" y="393993"/>
                  <a:pt x="1100446" y="425957"/>
                  <a:pt x="1100663" y="466618"/>
                </a:cubicBezTo>
                <a:cubicBezTo>
                  <a:pt x="1100881" y="507495"/>
                  <a:pt x="1068918" y="539893"/>
                  <a:pt x="1028257" y="539893"/>
                </a:cubicBezTo>
                <a:cubicBezTo>
                  <a:pt x="987379" y="540111"/>
                  <a:pt x="954764" y="508147"/>
                  <a:pt x="954546" y="467705"/>
                </a:cubicBezTo>
                <a:cubicBezTo>
                  <a:pt x="954329" y="426174"/>
                  <a:pt x="986510" y="393776"/>
                  <a:pt x="1027605" y="393776"/>
                </a:cubicBezTo>
                <a:close/>
                <a:moveTo>
                  <a:pt x="984335" y="345724"/>
                </a:moveTo>
                <a:cubicBezTo>
                  <a:pt x="624913" y="345506"/>
                  <a:pt x="334418" y="635349"/>
                  <a:pt x="334418" y="993901"/>
                </a:cubicBezTo>
                <a:cubicBezTo>
                  <a:pt x="334635" y="1352237"/>
                  <a:pt x="624043" y="1642514"/>
                  <a:pt x="981508" y="1642514"/>
                </a:cubicBezTo>
                <a:cubicBezTo>
                  <a:pt x="1341583" y="1642514"/>
                  <a:pt x="1631208" y="1353542"/>
                  <a:pt x="1631208" y="994336"/>
                </a:cubicBezTo>
                <a:cubicBezTo>
                  <a:pt x="1631208" y="636002"/>
                  <a:pt x="1342018" y="345941"/>
                  <a:pt x="984335" y="345724"/>
                </a:cubicBezTo>
                <a:close/>
                <a:moveTo>
                  <a:pt x="978247" y="0"/>
                </a:moveTo>
                <a:cubicBezTo>
                  <a:pt x="995642" y="0"/>
                  <a:pt x="1013254" y="3914"/>
                  <a:pt x="1030432" y="7176"/>
                </a:cubicBezTo>
                <a:cubicBezTo>
                  <a:pt x="1034563" y="8045"/>
                  <a:pt x="1037607" y="13264"/>
                  <a:pt x="1041085" y="16525"/>
                </a:cubicBezTo>
                <a:cubicBezTo>
                  <a:pt x="1037607" y="19787"/>
                  <a:pt x="1034780" y="24570"/>
                  <a:pt x="1030432" y="26310"/>
                </a:cubicBezTo>
                <a:cubicBezTo>
                  <a:pt x="1021299" y="29789"/>
                  <a:pt x="1011732" y="31746"/>
                  <a:pt x="1001513" y="34355"/>
                </a:cubicBezTo>
                <a:cubicBezTo>
                  <a:pt x="1001513" y="125896"/>
                  <a:pt x="1001513" y="218089"/>
                  <a:pt x="1001513" y="310064"/>
                </a:cubicBezTo>
                <a:cubicBezTo>
                  <a:pt x="1046956" y="315935"/>
                  <a:pt x="1092618" y="321806"/>
                  <a:pt x="1140019" y="327894"/>
                </a:cubicBezTo>
                <a:cubicBezTo>
                  <a:pt x="1148934" y="294192"/>
                  <a:pt x="1158284" y="259184"/>
                  <a:pt x="1167851" y="223089"/>
                </a:cubicBezTo>
                <a:cubicBezTo>
                  <a:pt x="1164590" y="221567"/>
                  <a:pt x="1161110" y="220480"/>
                  <a:pt x="1158501" y="218306"/>
                </a:cubicBezTo>
                <a:cubicBezTo>
                  <a:pt x="1144368" y="207869"/>
                  <a:pt x="1128060" y="199389"/>
                  <a:pt x="1116754" y="186561"/>
                </a:cubicBezTo>
                <a:cubicBezTo>
                  <a:pt x="1097401" y="164817"/>
                  <a:pt x="1104577" y="138942"/>
                  <a:pt x="1132191" y="129810"/>
                </a:cubicBezTo>
                <a:cubicBezTo>
                  <a:pt x="1148282" y="124591"/>
                  <a:pt x="1166329" y="122634"/>
                  <a:pt x="1183289" y="123287"/>
                </a:cubicBezTo>
                <a:cubicBezTo>
                  <a:pt x="1208076" y="124156"/>
                  <a:pt x="1231560" y="131984"/>
                  <a:pt x="1252869" y="145248"/>
                </a:cubicBezTo>
                <a:cubicBezTo>
                  <a:pt x="1260697" y="150249"/>
                  <a:pt x="1268524" y="156120"/>
                  <a:pt x="1274830" y="162642"/>
                </a:cubicBezTo>
                <a:cubicBezTo>
                  <a:pt x="1300922" y="189604"/>
                  <a:pt x="1293311" y="219393"/>
                  <a:pt x="1256783" y="228743"/>
                </a:cubicBezTo>
                <a:cubicBezTo>
                  <a:pt x="1240040" y="233092"/>
                  <a:pt x="1221993" y="232657"/>
                  <a:pt x="1201554" y="234831"/>
                </a:cubicBezTo>
                <a:cubicBezTo>
                  <a:pt x="1193074" y="266795"/>
                  <a:pt x="1183724" y="302237"/>
                  <a:pt x="1173940" y="338331"/>
                </a:cubicBezTo>
                <a:cubicBezTo>
                  <a:pt x="1196553" y="346594"/>
                  <a:pt x="1219383" y="354204"/>
                  <a:pt x="1241562" y="363336"/>
                </a:cubicBezTo>
                <a:cubicBezTo>
                  <a:pt x="1263958" y="372468"/>
                  <a:pt x="1285702" y="383341"/>
                  <a:pt x="1308750" y="393777"/>
                </a:cubicBezTo>
                <a:cubicBezTo>
                  <a:pt x="1354629" y="314413"/>
                  <a:pt x="1400943" y="234397"/>
                  <a:pt x="1445952" y="156337"/>
                </a:cubicBezTo>
                <a:cubicBezTo>
                  <a:pt x="1438559" y="147857"/>
                  <a:pt x="1431384" y="140464"/>
                  <a:pt x="1425078" y="131984"/>
                </a:cubicBezTo>
                <a:cubicBezTo>
                  <a:pt x="1422469" y="128505"/>
                  <a:pt x="1422252" y="123504"/>
                  <a:pt x="1420947" y="119373"/>
                </a:cubicBezTo>
                <a:cubicBezTo>
                  <a:pt x="1425078" y="118068"/>
                  <a:pt x="1429645" y="115024"/>
                  <a:pt x="1433558" y="115676"/>
                </a:cubicBezTo>
                <a:cubicBezTo>
                  <a:pt x="1467913" y="121547"/>
                  <a:pt x="1496397" y="138507"/>
                  <a:pt x="1519010" y="165034"/>
                </a:cubicBezTo>
                <a:cubicBezTo>
                  <a:pt x="1521402" y="167861"/>
                  <a:pt x="1522489" y="174167"/>
                  <a:pt x="1520967" y="176776"/>
                </a:cubicBezTo>
                <a:cubicBezTo>
                  <a:pt x="1519228" y="179385"/>
                  <a:pt x="1513140" y="180907"/>
                  <a:pt x="1509444" y="180255"/>
                </a:cubicBezTo>
                <a:cubicBezTo>
                  <a:pt x="1499224" y="178298"/>
                  <a:pt x="1489222" y="175036"/>
                  <a:pt x="1477915" y="171992"/>
                </a:cubicBezTo>
                <a:cubicBezTo>
                  <a:pt x="1432036" y="251574"/>
                  <a:pt x="1385722" y="331590"/>
                  <a:pt x="1339843" y="410955"/>
                </a:cubicBezTo>
                <a:cubicBezTo>
                  <a:pt x="1370285" y="433351"/>
                  <a:pt x="1400291" y="455312"/>
                  <a:pt x="1431601" y="478142"/>
                </a:cubicBezTo>
                <a:cubicBezTo>
                  <a:pt x="1455520" y="452267"/>
                  <a:pt x="1480307" y="425088"/>
                  <a:pt x="1504442" y="398778"/>
                </a:cubicBezTo>
                <a:cubicBezTo>
                  <a:pt x="1496614" y="385515"/>
                  <a:pt x="1488135" y="373773"/>
                  <a:pt x="1482699" y="360509"/>
                </a:cubicBezTo>
                <a:cubicBezTo>
                  <a:pt x="1478568" y="350508"/>
                  <a:pt x="1476611" y="338983"/>
                  <a:pt x="1476393" y="327894"/>
                </a:cubicBezTo>
                <a:cubicBezTo>
                  <a:pt x="1476176" y="311151"/>
                  <a:pt x="1488135" y="299193"/>
                  <a:pt x="1504877" y="298323"/>
                </a:cubicBezTo>
                <a:cubicBezTo>
                  <a:pt x="1513358" y="297888"/>
                  <a:pt x="1522707" y="297888"/>
                  <a:pt x="1530535" y="300497"/>
                </a:cubicBezTo>
                <a:cubicBezTo>
                  <a:pt x="1579458" y="316805"/>
                  <a:pt x="1614683" y="348116"/>
                  <a:pt x="1629034" y="398778"/>
                </a:cubicBezTo>
                <a:cubicBezTo>
                  <a:pt x="1637731" y="429872"/>
                  <a:pt x="1616639" y="451180"/>
                  <a:pt x="1584676" y="444875"/>
                </a:cubicBezTo>
                <a:cubicBezTo>
                  <a:pt x="1575109" y="442918"/>
                  <a:pt x="1565760" y="439874"/>
                  <a:pt x="1556844" y="435960"/>
                </a:cubicBezTo>
                <a:cubicBezTo>
                  <a:pt x="1548364" y="432264"/>
                  <a:pt x="1540320" y="427045"/>
                  <a:pt x="1531187" y="421609"/>
                </a:cubicBezTo>
                <a:cubicBezTo>
                  <a:pt x="1506617" y="448353"/>
                  <a:pt x="1481829" y="475533"/>
                  <a:pt x="1457694" y="501843"/>
                </a:cubicBezTo>
                <a:cubicBezTo>
                  <a:pt x="1482916" y="530545"/>
                  <a:pt x="1507487" y="558377"/>
                  <a:pt x="1532709" y="587078"/>
                </a:cubicBezTo>
                <a:cubicBezTo>
                  <a:pt x="1607507" y="534676"/>
                  <a:pt x="1682958" y="481839"/>
                  <a:pt x="1759060" y="428567"/>
                </a:cubicBezTo>
                <a:cubicBezTo>
                  <a:pt x="1755581" y="419652"/>
                  <a:pt x="1751232" y="411390"/>
                  <a:pt x="1749058" y="402475"/>
                </a:cubicBezTo>
                <a:cubicBezTo>
                  <a:pt x="1747753" y="397474"/>
                  <a:pt x="1749710" y="391385"/>
                  <a:pt x="1750145" y="385950"/>
                </a:cubicBezTo>
                <a:cubicBezTo>
                  <a:pt x="1755799" y="387254"/>
                  <a:pt x="1762757" y="387037"/>
                  <a:pt x="1766888" y="390298"/>
                </a:cubicBezTo>
                <a:cubicBezTo>
                  <a:pt x="1791676" y="409868"/>
                  <a:pt x="1809288" y="434655"/>
                  <a:pt x="1818420" y="464879"/>
                </a:cubicBezTo>
                <a:cubicBezTo>
                  <a:pt x="1819725" y="469445"/>
                  <a:pt x="1817768" y="475098"/>
                  <a:pt x="1817333" y="480099"/>
                </a:cubicBezTo>
                <a:cubicBezTo>
                  <a:pt x="1812115" y="479012"/>
                  <a:pt x="1805809" y="479012"/>
                  <a:pt x="1801460" y="476185"/>
                </a:cubicBezTo>
                <a:cubicBezTo>
                  <a:pt x="1793633" y="470968"/>
                  <a:pt x="1787110" y="464227"/>
                  <a:pt x="1779499" y="457486"/>
                </a:cubicBezTo>
                <a:cubicBezTo>
                  <a:pt x="1704049" y="510323"/>
                  <a:pt x="1628164" y="563377"/>
                  <a:pt x="1553148" y="615997"/>
                </a:cubicBezTo>
                <a:cubicBezTo>
                  <a:pt x="1571413" y="649265"/>
                  <a:pt x="1589243" y="681880"/>
                  <a:pt x="1607942" y="715583"/>
                </a:cubicBezTo>
                <a:cubicBezTo>
                  <a:pt x="1640775" y="702102"/>
                  <a:pt x="1674695" y="687969"/>
                  <a:pt x="1705789" y="675140"/>
                </a:cubicBezTo>
                <a:cubicBezTo>
                  <a:pt x="1705354" y="654483"/>
                  <a:pt x="1702962" y="635132"/>
                  <a:pt x="1705136" y="616649"/>
                </a:cubicBezTo>
                <a:cubicBezTo>
                  <a:pt x="1709050" y="583600"/>
                  <a:pt x="1736230" y="571640"/>
                  <a:pt x="1763844" y="590339"/>
                </a:cubicBezTo>
                <a:cubicBezTo>
                  <a:pt x="1796025" y="612084"/>
                  <a:pt x="1812550" y="644481"/>
                  <a:pt x="1819508" y="681445"/>
                </a:cubicBezTo>
                <a:cubicBezTo>
                  <a:pt x="1822552" y="697319"/>
                  <a:pt x="1822335" y="714931"/>
                  <a:pt x="1819290" y="730803"/>
                </a:cubicBezTo>
                <a:cubicBezTo>
                  <a:pt x="1813854" y="757983"/>
                  <a:pt x="1790589" y="767115"/>
                  <a:pt x="1765801" y="754070"/>
                </a:cubicBezTo>
                <a:cubicBezTo>
                  <a:pt x="1751667" y="746459"/>
                  <a:pt x="1740579" y="734717"/>
                  <a:pt x="1722096" y="706885"/>
                </a:cubicBezTo>
                <a:cubicBezTo>
                  <a:pt x="1688393" y="720802"/>
                  <a:pt x="1654474" y="734935"/>
                  <a:pt x="1621423" y="748633"/>
                </a:cubicBezTo>
                <a:cubicBezTo>
                  <a:pt x="1632077" y="784945"/>
                  <a:pt x="1642297" y="820604"/>
                  <a:pt x="1653169" y="857786"/>
                </a:cubicBezTo>
                <a:cubicBezTo>
                  <a:pt x="1743188" y="841914"/>
                  <a:pt x="1834293" y="825823"/>
                  <a:pt x="1925399" y="809733"/>
                </a:cubicBezTo>
                <a:cubicBezTo>
                  <a:pt x="1926051" y="799513"/>
                  <a:pt x="1925616" y="789728"/>
                  <a:pt x="1927356" y="780162"/>
                </a:cubicBezTo>
                <a:cubicBezTo>
                  <a:pt x="1928226" y="775596"/>
                  <a:pt x="1932574" y="771464"/>
                  <a:pt x="1935401" y="767333"/>
                </a:cubicBezTo>
                <a:cubicBezTo>
                  <a:pt x="1939533" y="770377"/>
                  <a:pt x="1945185" y="772769"/>
                  <a:pt x="1947360" y="776900"/>
                </a:cubicBezTo>
                <a:cubicBezTo>
                  <a:pt x="1962363" y="805819"/>
                  <a:pt x="1968669" y="836695"/>
                  <a:pt x="1963233" y="869311"/>
                </a:cubicBezTo>
                <a:cubicBezTo>
                  <a:pt x="1962581" y="873659"/>
                  <a:pt x="1958232" y="877355"/>
                  <a:pt x="1955623" y="881269"/>
                </a:cubicBezTo>
                <a:cubicBezTo>
                  <a:pt x="1951709" y="878443"/>
                  <a:pt x="1946490" y="876486"/>
                  <a:pt x="1944098" y="872789"/>
                </a:cubicBezTo>
                <a:cubicBezTo>
                  <a:pt x="1939098" y="864092"/>
                  <a:pt x="1935401" y="854742"/>
                  <a:pt x="1931053" y="844957"/>
                </a:cubicBezTo>
                <a:cubicBezTo>
                  <a:pt x="1840599" y="860831"/>
                  <a:pt x="1749928" y="876920"/>
                  <a:pt x="1659257" y="892794"/>
                </a:cubicBezTo>
                <a:cubicBezTo>
                  <a:pt x="1661648" y="930627"/>
                  <a:pt x="1664258" y="968026"/>
                  <a:pt x="1666650" y="1006296"/>
                </a:cubicBezTo>
                <a:cubicBezTo>
                  <a:pt x="1702309" y="1007818"/>
                  <a:pt x="1738404" y="1009557"/>
                  <a:pt x="1775150" y="1011079"/>
                </a:cubicBezTo>
                <a:cubicBezTo>
                  <a:pt x="1777760" y="1002164"/>
                  <a:pt x="1779282" y="992814"/>
                  <a:pt x="1782978" y="984552"/>
                </a:cubicBezTo>
                <a:cubicBezTo>
                  <a:pt x="1788197" y="973028"/>
                  <a:pt x="1793415" y="961286"/>
                  <a:pt x="1801243" y="951719"/>
                </a:cubicBezTo>
                <a:cubicBezTo>
                  <a:pt x="1818203" y="931062"/>
                  <a:pt x="1842338" y="932584"/>
                  <a:pt x="1857994" y="954111"/>
                </a:cubicBezTo>
                <a:cubicBezTo>
                  <a:pt x="1873432" y="975202"/>
                  <a:pt x="1877563" y="999772"/>
                  <a:pt x="1877781" y="1024995"/>
                </a:cubicBezTo>
                <a:cubicBezTo>
                  <a:pt x="1877998" y="1048260"/>
                  <a:pt x="1874084" y="1071092"/>
                  <a:pt x="1863212" y="1092183"/>
                </a:cubicBezTo>
                <a:cubicBezTo>
                  <a:pt x="1859950" y="1098489"/>
                  <a:pt x="1856037" y="1104794"/>
                  <a:pt x="1851254" y="1110230"/>
                </a:cubicBezTo>
                <a:cubicBezTo>
                  <a:pt x="1833423" y="1130886"/>
                  <a:pt x="1808418" y="1130669"/>
                  <a:pt x="1794068" y="1107403"/>
                </a:cubicBezTo>
                <a:cubicBezTo>
                  <a:pt x="1785587" y="1093705"/>
                  <a:pt x="1781674" y="1076962"/>
                  <a:pt x="1776237" y="1061524"/>
                </a:cubicBezTo>
                <a:cubicBezTo>
                  <a:pt x="1774715" y="1057176"/>
                  <a:pt x="1774715" y="1052174"/>
                  <a:pt x="1773846" y="1046521"/>
                </a:cubicBezTo>
                <a:cubicBezTo>
                  <a:pt x="1737317" y="1044781"/>
                  <a:pt x="1701005" y="1043259"/>
                  <a:pt x="1664693" y="1041520"/>
                </a:cubicBezTo>
                <a:cubicBezTo>
                  <a:pt x="1659040" y="1078919"/>
                  <a:pt x="1653387" y="1115666"/>
                  <a:pt x="1647516" y="1153718"/>
                </a:cubicBezTo>
                <a:cubicBezTo>
                  <a:pt x="1665997" y="1158718"/>
                  <a:pt x="1685567" y="1164154"/>
                  <a:pt x="1705354" y="1169373"/>
                </a:cubicBezTo>
                <a:cubicBezTo>
                  <a:pt x="1771672" y="1187202"/>
                  <a:pt x="1837989" y="1204597"/>
                  <a:pt x="1904308" y="1222644"/>
                </a:cubicBezTo>
                <a:cubicBezTo>
                  <a:pt x="1912571" y="1224819"/>
                  <a:pt x="1916484" y="1224384"/>
                  <a:pt x="1919745" y="1215686"/>
                </a:cubicBezTo>
                <a:cubicBezTo>
                  <a:pt x="1922355" y="1208729"/>
                  <a:pt x="1926704" y="1202206"/>
                  <a:pt x="1931487" y="1196335"/>
                </a:cubicBezTo>
                <a:cubicBezTo>
                  <a:pt x="1933879" y="1193508"/>
                  <a:pt x="1938880" y="1191116"/>
                  <a:pt x="1942359" y="1191551"/>
                </a:cubicBezTo>
                <a:cubicBezTo>
                  <a:pt x="1944751" y="1191986"/>
                  <a:pt x="1948012" y="1197639"/>
                  <a:pt x="1948012" y="1200684"/>
                </a:cubicBezTo>
                <a:cubicBezTo>
                  <a:pt x="1947360" y="1216339"/>
                  <a:pt x="1947577" y="1232647"/>
                  <a:pt x="1943881" y="1247867"/>
                </a:cubicBezTo>
                <a:cubicBezTo>
                  <a:pt x="1939968" y="1263740"/>
                  <a:pt x="1932357" y="1278743"/>
                  <a:pt x="1925181" y="1293529"/>
                </a:cubicBezTo>
                <a:cubicBezTo>
                  <a:pt x="1923224" y="1297660"/>
                  <a:pt x="1916266" y="1299400"/>
                  <a:pt x="1911701" y="1302443"/>
                </a:cubicBezTo>
                <a:cubicBezTo>
                  <a:pt x="1909527" y="1297443"/>
                  <a:pt x="1905830" y="1292659"/>
                  <a:pt x="1905178" y="1287441"/>
                </a:cubicBezTo>
                <a:cubicBezTo>
                  <a:pt x="1904090" y="1278525"/>
                  <a:pt x="1904960" y="1269611"/>
                  <a:pt x="1904960" y="1259174"/>
                </a:cubicBezTo>
                <a:cubicBezTo>
                  <a:pt x="1817116" y="1235691"/>
                  <a:pt x="1727967" y="1211773"/>
                  <a:pt x="1639035" y="1187854"/>
                </a:cubicBezTo>
                <a:cubicBezTo>
                  <a:pt x="1625337" y="1223079"/>
                  <a:pt x="1611638" y="1258087"/>
                  <a:pt x="1597723" y="1293746"/>
                </a:cubicBezTo>
                <a:cubicBezTo>
                  <a:pt x="1629251" y="1310054"/>
                  <a:pt x="1661866" y="1327232"/>
                  <a:pt x="1693394" y="1343539"/>
                </a:cubicBezTo>
                <a:cubicBezTo>
                  <a:pt x="1703832" y="1332884"/>
                  <a:pt x="1713182" y="1322231"/>
                  <a:pt x="1723618" y="1312881"/>
                </a:cubicBezTo>
                <a:cubicBezTo>
                  <a:pt x="1729054" y="1307879"/>
                  <a:pt x="1736012" y="1303965"/>
                  <a:pt x="1742970" y="1300921"/>
                </a:cubicBezTo>
                <a:cubicBezTo>
                  <a:pt x="1768410" y="1289833"/>
                  <a:pt x="1789719" y="1302008"/>
                  <a:pt x="1794068" y="1329406"/>
                </a:cubicBezTo>
                <a:cubicBezTo>
                  <a:pt x="1801243" y="1375937"/>
                  <a:pt x="1768845" y="1440951"/>
                  <a:pt x="1727315" y="1463347"/>
                </a:cubicBezTo>
                <a:cubicBezTo>
                  <a:pt x="1697526" y="1479437"/>
                  <a:pt x="1674043" y="1467696"/>
                  <a:pt x="1669694" y="1433993"/>
                </a:cubicBezTo>
                <a:cubicBezTo>
                  <a:pt x="1668389" y="1424425"/>
                  <a:pt x="1669042" y="1414423"/>
                  <a:pt x="1670564" y="1404856"/>
                </a:cubicBezTo>
                <a:cubicBezTo>
                  <a:pt x="1671868" y="1395289"/>
                  <a:pt x="1675347" y="1385939"/>
                  <a:pt x="1677957" y="1375502"/>
                </a:cubicBezTo>
                <a:cubicBezTo>
                  <a:pt x="1645776" y="1358759"/>
                  <a:pt x="1613160" y="1341800"/>
                  <a:pt x="1581197" y="1325057"/>
                </a:cubicBezTo>
                <a:cubicBezTo>
                  <a:pt x="1560106" y="1356585"/>
                  <a:pt x="1539450" y="1387461"/>
                  <a:pt x="1518141" y="1419424"/>
                </a:cubicBezTo>
                <a:cubicBezTo>
                  <a:pt x="1588155" y="1478349"/>
                  <a:pt x="1659040" y="1537710"/>
                  <a:pt x="1729489" y="1596852"/>
                </a:cubicBezTo>
                <a:cubicBezTo>
                  <a:pt x="1738839" y="1590329"/>
                  <a:pt x="1747101" y="1584024"/>
                  <a:pt x="1756016" y="1578805"/>
                </a:cubicBezTo>
                <a:cubicBezTo>
                  <a:pt x="1759495" y="1576849"/>
                  <a:pt x="1765584" y="1576631"/>
                  <a:pt x="1768845" y="1578371"/>
                </a:cubicBezTo>
                <a:cubicBezTo>
                  <a:pt x="1770802" y="1579458"/>
                  <a:pt x="1771237" y="1586633"/>
                  <a:pt x="1769932" y="1590112"/>
                </a:cubicBezTo>
                <a:cubicBezTo>
                  <a:pt x="1757973" y="1622945"/>
                  <a:pt x="1736665" y="1648167"/>
                  <a:pt x="1706441" y="1665563"/>
                </a:cubicBezTo>
                <a:cubicBezTo>
                  <a:pt x="1703179" y="1667302"/>
                  <a:pt x="1696873" y="1667737"/>
                  <a:pt x="1694699" y="1665780"/>
                </a:cubicBezTo>
                <a:cubicBezTo>
                  <a:pt x="1692525" y="1663823"/>
                  <a:pt x="1692090" y="1657517"/>
                  <a:pt x="1693177" y="1654038"/>
                </a:cubicBezTo>
                <a:cubicBezTo>
                  <a:pt x="1696656" y="1644253"/>
                  <a:pt x="1701440" y="1634904"/>
                  <a:pt x="1706441" y="1623814"/>
                </a:cubicBezTo>
                <a:cubicBezTo>
                  <a:pt x="1636426" y="1565106"/>
                  <a:pt x="1565542" y="1505529"/>
                  <a:pt x="1495092" y="1446386"/>
                </a:cubicBezTo>
                <a:cubicBezTo>
                  <a:pt x="1467913" y="1472261"/>
                  <a:pt x="1441168" y="1498136"/>
                  <a:pt x="1413119" y="1524881"/>
                </a:cubicBezTo>
                <a:cubicBezTo>
                  <a:pt x="1434645" y="1552931"/>
                  <a:pt x="1457042" y="1582067"/>
                  <a:pt x="1479220" y="1610986"/>
                </a:cubicBezTo>
                <a:cubicBezTo>
                  <a:pt x="1490961" y="1606202"/>
                  <a:pt x="1501616" y="1600549"/>
                  <a:pt x="1512923" y="1597505"/>
                </a:cubicBezTo>
                <a:cubicBezTo>
                  <a:pt x="1524011" y="1594678"/>
                  <a:pt x="1535753" y="1593156"/>
                  <a:pt x="1547060" y="1593591"/>
                </a:cubicBezTo>
                <a:cubicBezTo>
                  <a:pt x="1567717" y="1594460"/>
                  <a:pt x="1580545" y="1610986"/>
                  <a:pt x="1577501" y="1631425"/>
                </a:cubicBezTo>
                <a:cubicBezTo>
                  <a:pt x="1576631" y="1637079"/>
                  <a:pt x="1575761" y="1643166"/>
                  <a:pt x="1573152" y="1648167"/>
                </a:cubicBezTo>
                <a:cubicBezTo>
                  <a:pt x="1549886" y="1695569"/>
                  <a:pt x="1512923" y="1725575"/>
                  <a:pt x="1460086" y="1732750"/>
                </a:cubicBezTo>
                <a:cubicBezTo>
                  <a:pt x="1425296" y="1737534"/>
                  <a:pt x="1406596" y="1713398"/>
                  <a:pt x="1419860" y="1680565"/>
                </a:cubicBezTo>
                <a:cubicBezTo>
                  <a:pt x="1426818" y="1663606"/>
                  <a:pt x="1438559" y="1648384"/>
                  <a:pt x="1449431" y="1630555"/>
                </a:cubicBezTo>
                <a:cubicBezTo>
                  <a:pt x="1428992" y="1603810"/>
                  <a:pt x="1406596" y="1574674"/>
                  <a:pt x="1384852" y="1546190"/>
                </a:cubicBezTo>
                <a:cubicBezTo>
                  <a:pt x="1352237" y="1565976"/>
                  <a:pt x="1320274" y="1585546"/>
                  <a:pt x="1287876" y="1605115"/>
                </a:cubicBezTo>
                <a:cubicBezTo>
                  <a:pt x="1326579" y="1688393"/>
                  <a:pt x="1365718" y="1772106"/>
                  <a:pt x="1404639" y="1855384"/>
                </a:cubicBezTo>
                <a:cubicBezTo>
                  <a:pt x="1415511" y="1853427"/>
                  <a:pt x="1425731" y="1850818"/>
                  <a:pt x="1435950" y="1849948"/>
                </a:cubicBezTo>
                <a:cubicBezTo>
                  <a:pt x="1439864" y="1849513"/>
                  <a:pt x="1446387" y="1851905"/>
                  <a:pt x="1447691" y="1854732"/>
                </a:cubicBezTo>
                <a:cubicBezTo>
                  <a:pt x="1448996" y="1857776"/>
                  <a:pt x="1446604" y="1864082"/>
                  <a:pt x="1443778" y="1866909"/>
                </a:cubicBezTo>
                <a:cubicBezTo>
                  <a:pt x="1423339" y="1887782"/>
                  <a:pt x="1397899" y="1899089"/>
                  <a:pt x="1370067" y="1906047"/>
                </a:cubicBezTo>
                <a:cubicBezTo>
                  <a:pt x="1364414" y="1907351"/>
                  <a:pt x="1358542" y="1908221"/>
                  <a:pt x="1352889" y="1908004"/>
                </a:cubicBezTo>
                <a:cubicBezTo>
                  <a:pt x="1342888" y="1907351"/>
                  <a:pt x="1339626" y="1901045"/>
                  <a:pt x="1346149" y="1893653"/>
                </a:cubicBezTo>
                <a:cubicBezTo>
                  <a:pt x="1353541" y="1885390"/>
                  <a:pt x="1362457" y="1878432"/>
                  <a:pt x="1372242" y="1869735"/>
                </a:cubicBezTo>
                <a:cubicBezTo>
                  <a:pt x="1333755" y="1787109"/>
                  <a:pt x="1294616" y="1703178"/>
                  <a:pt x="1255696" y="1619900"/>
                </a:cubicBezTo>
                <a:cubicBezTo>
                  <a:pt x="1219601" y="1632077"/>
                  <a:pt x="1184593" y="1644036"/>
                  <a:pt x="1148064" y="1656430"/>
                </a:cubicBezTo>
                <a:cubicBezTo>
                  <a:pt x="1155674" y="1691003"/>
                  <a:pt x="1163720" y="1726879"/>
                  <a:pt x="1171113" y="1761017"/>
                </a:cubicBezTo>
                <a:cubicBezTo>
                  <a:pt x="1188507" y="1762974"/>
                  <a:pt x="1204598" y="1764713"/>
                  <a:pt x="1220471" y="1766887"/>
                </a:cubicBezTo>
                <a:cubicBezTo>
                  <a:pt x="1223950" y="1767322"/>
                  <a:pt x="1227429" y="1768845"/>
                  <a:pt x="1230690" y="1770149"/>
                </a:cubicBezTo>
                <a:cubicBezTo>
                  <a:pt x="1260697" y="1782543"/>
                  <a:pt x="1266784" y="1808636"/>
                  <a:pt x="1244388" y="1832119"/>
                </a:cubicBezTo>
                <a:cubicBezTo>
                  <a:pt x="1219601" y="1858211"/>
                  <a:pt x="1187203" y="1868865"/>
                  <a:pt x="1152630" y="1870822"/>
                </a:cubicBezTo>
                <a:cubicBezTo>
                  <a:pt x="1135670" y="1871691"/>
                  <a:pt x="1117624" y="1869735"/>
                  <a:pt x="1101533" y="1864517"/>
                </a:cubicBezTo>
                <a:cubicBezTo>
                  <a:pt x="1069135" y="1853862"/>
                  <a:pt x="1062612" y="1824726"/>
                  <a:pt x="1087400" y="1801460"/>
                </a:cubicBezTo>
                <a:cubicBezTo>
                  <a:pt x="1101098" y="1788631"/>
                  <a:pt x="1118493" y="1779934"/>
                  <a:pt x="1136105" y="1767975"/>
                </a:cubicBezTo>
                <a:cubicBezTo>
                  <a:pt x="1128930" y="1735359"/>
                  <a:pt x="1120885" y="1699482"/>
                  <a:pt x="1113057" y="1664258"/>
                </a:cubicBezTo>
                <a:cubicBezTo>
                  <a:pt x="1075441" y="1668389"/>
                  <a:pt x="1038694" y="1672302"/>
                  <a:pt x="1001295" y="1676216"/>
                </a:cubicBezTo>
                <a:cubicBezTo>
                  <a:pt x="1001295" y="1768192"/>
                  <a:pt x="1001295" y="1860385"/>
                  <a:pt x="1001295" y="1952796"/>
                </a:cubicBezTo>
                <a:cubicBezTo>
                  <a:pt x="1011297" y="1955622"/>
                  <a:pt x="1021517" y="1957796"/>
                  <a:pt x="1031301" y="1961275"/>
                </a:cubicBezTo>
                <a:cubicBezTo>
                  <a:pt x="1035215" y="1962798"/>
                  <a:pt x="1037824" y="1967364"/>
                  <a:pt x="1041085" y="1970408"/>
                </a:cubicBezTo>
                <a:cubicBezTo>
                  <a:pt x="1037824" y="1973670"/>
                  <a:pt x="1035433" y="1978454"/>
                  <a:pt x="1031519" y="1979758"/>
                </a:cubicBezTo>
                <a:cubicBezTo>
                  <a:pt x="998903" y="1990847"/>
                  <a:pt x="966288" y="1991064"/>
                  <a:pt x="933672" y="1979758"/>
                </a:cubicBezTo>
                <a:cubicBezTo>
                  <a:pt x="929976" y="1978454"/>
                  <a:pt x="925627" y="1973887"/>
                  <a:pt x="924974" y="1970191"/>
                </a:cubicBezTo>
                <a:cubicBezTo>
                  <a:pt x="924540" y="1968016"/>
                  <a:pt x="929758" y="1963015"/>
                  <a:pt x="933455" y="1961710"/>
                </a:cubicBezTo>
                <a:cubicBezTo>
                  <a:pt x="943457" y="1959318"/>
                  <a:pt x="953893" y="1956927"/>
                  <a:pt x="964983" y="1953883"/>
                </a:cubicBezTo>
                <a:cubicBezTo>
                  <a:pt x="964983" y="1861690"/>
                  <a:pt x="964983" y="1769497"/>
                  <a:pt x="964983" y="1678391"/>
                </a:cubicBezTo>
                <a:cubicBezTo>
                  <a:pt x="918235" y="1672302"/>
                  <a:pt x="872137" y="1666432"/>
                  <a:pt x="824954" y="1660344"/>
                </a:cubicBezTo>
                <a:cubicBezTo>
                  <a:pt x="816039" y="1694047"/>
                  <a:pt x="806690" y="1729271"/>
                  <a:pt x="797340" y="1764713"/>
                </a:cubicBezTo>
                <a:cubicBezTo>
                  <a:pt x="805820" y="1769062"/>
                  <a:pt x="814734" y="1772106"/>
                  <a:pt x="821475" y="1777760"/>
                </a:cubicBezTo>
                <a:cubicBezTo>
                  <a:pt x="833000" y="1787326"/>
                  <a:pt x="845175" y="1797111"/>
                  <a:pt x="853656" y="1809288"/>
                </a:cubicBezTo>
                <a:cubicBezTo>
                  <a:pt x="864963" y="1825813"/>
                  <a:pt x="859527" y="1845599"/>
                  <a:pt x="841261" y="1854297"/>
                </a:cubicBezTo>
                <a:cubicBezTo>
                  <a:pt x="828216" y="1860603"/>
                  <a:pt x="813212" y="1864734"/>
                  <a:pt x="798862" y="1865387"/>
                </a:cubicBezTo>
                <a:cubicBezTo>
                  <a:pt x="764289" y="1866909"/>
                  <a:pt x="732109" y="1857341"/>
                  <a:pt x="703842" y="1837120"/>
                </a:cubicBezTo>
                <a:cubicBezTo>
                  <a:pt x="696232" y="1831684"/>
                  <a:pt x="689274" y="1824943"/>
                  <a:pt x="683838" y="1817550"/>
                </a:cubicBezTo>
                <a:cubicBezTo>
                  <a:pt x="667965" y="1796024"/>
                  <a:pt x="673618" y="1773846"/>
                  <a:pt x="697971" y="1763191"/>
                </a:cubicBezTo>
                <a:cubicBezTo>
                  <a:pt x="707756" y="1758842"/>
                  <a:pt x="718628" y="1756885"/>
                  <a:pt x="729282" y="1755581"/>
                </a:cubicBezTo>
                <a:cubicBezTo>
                  <a:pt x="739937" y="1754276"/>
                  <a:pt x="750809" y="1755363"/>
                  <a:pt x="763202" y="1755363"/>
                </a:cubicBezTo>
                <a:cubicBezTo>
                  <a:pt x="772335" y="1720791"/>
                  <a:pt x="781684" y="1685566"/>
                  <a:pt x="790816" y="1651646"/>
                </a:cubicBezTo>
                <a:cubicBezTo>
                  <a:pt x="746242" y="1633164"/>
                  <a:pt x="701885" y="1615117"/>
                  <a:pt x="656006" y="1595983"/>
                </a:cubicBezTo>
                <a:cubicBezTo>
                  <a:pt x="610779" y="1674259"/>
                  <a:pt x="564465" y="1754494"/>
                  <a:pt x="518587" y="1834076"/>
                </a:cubicBezTo>
                <a:cubicBezTo>
                  <a:pt x="526631" y="1842555"/>
                  <a:pt x="534677" y="1850383"/>
                  <a:pt x="541852" y="1858863"/>
                </a:cubicBezTo>
                <a:cubicBezTo>
                  <a:pt x="544027" y="1861473"/>
                  <a:pt x="545331" y="1866909"/>
                  <a:pt x="544027" y="1869517"/>
                </a:cubicBezTo>
                <a:cubicBezTo>
                  <a:pt x="542722" y="1871909"/>
                  <a:pt x="537286" y="1873649"/>
                  <a:pt x="533807" y="1873214"/>
                </a:cubicBezTo>
                <a:cubicBezTo>
                  <a:pt x="525979" y="1872344"/>
                  <a:pt x="517934" y="1870822"/>
                  <a:pt x="510759" y="1867996"/>
                </a:cubicBezTo>
                <a:cubicBezTo>
                  <a:pt x="487711" y="1858863"/>
                  <a:pt x="466185" y="1846686"/>
                  <a:pt x="449876" y="1827552"/>
                </a:cubicBezTo>
                <a:cubicBezTo>
                  <a:pt x="446615" y="1823638"/>
                  <a:pt x="445962" y="1817332"/>
                  <a:pt x="444223" y="1812114"/>
                </a:cubicBezTo>
                <a:cubicBezTo>
                  <a:pt x="449442" y="1811027"/>
                  <a:pt x="455095" y="1808636"/>
                  <a:pt x="460096" y="1809288"/>
                </a:cubicBezTo>
                <a:cubicBezTo>
                  <a:pt x="469011" y="1810592"/>
                  <a:pt x="477491" y="1813854"/>
                  <a:pt x="487711" y="1816680"/>
                </a:cubicBezTo>
                <a:cubicBezTo>
                  <a:pt x="533589" y="1737099"/>
                  <a:pt x="580121" y="1656865"/>
                  <a:pt x="626000" y="1577283"/>
                </a:cubicBezTo>
                <a:cubicBezTo>
                  <a:pt x="595559" y="1554887"/>
                  <a:pt x="565553" y="1532926"/>
                  <a:pt x="534459" y="1510095"/>
                </a:cubicBezTo>
                <a:cubicBezTo>
                  <a:pt x="510324" y="1536405"/>
                  <a:pt x="485536" y="1563367"/>
                  <a:pt x="461183" y="1589894"/>
                </a:cubicBezTo>
                <a:cubicBezTo>
                  <a:pt x="469011" y="1603158"/>
                  <a:pt x="477708" y="1614899"/>
                  <a:pt x="483144" y="1627946"/>
                </a:cubicBezTo>
                <a:cubicBezTo>
                  <a:pt x="487493" y="1638600"/>
                  <a:pt x="489233" y="1650994"/>
                  <a:pt x="489233" y="1662518"/>
                </a:cubicBezTo>
                <a:cubicBezTo>
                  <a:pt x="489015" y="1677738"/>
                  <a:pt x="477273" y="1688828"/>
                  <a:pt x="462053" y="1689915"/>
                </a:cubicBezTo>
                <a:cubicBezTo>
                  <a:pt x="452921" y="1690568"/>
                  <a:pt x="442701" y="1690568"/>
                  <a:pt x="434221" y="1687523"/>
                </a:cubicBezTo>
                <a:cubicBezTo>
                  <a:pt x="385733" y="1670998"/>
                  <a:pt x="350943" y="1639905"/>
                  <a:pt x="336592" y="1589677"/>
                </a:cubicBezTo>
                <a:cubicBezTo>
                  <a:pt x="327895" y="1558801"/>
                  <a:pt x="348552" y="1536840"/>
                  <a:pt x="379645" y="1544015"/>
                </a:cubicBezTo>
                <a:cubicBezTo>
                  <a:pt x="398344" y="1548147"/>
                  <a:pt x="415956" y="1556844"/>
                  <a:pt x="436396" y="1564454"/>
                </a:cubicBezTo>
                <a:cubicBezTo>
                  <a:pt x="458792" y="1539884"/>
                  <a:pt x="483797" y="1512922"/>
                  <a:pt x="508149" y="1486177"/>
                </a:cubicBezTo>
                <a:cubicBezTo>
                  <a:pt x="483144" y="1457693"/>
                  <a:pt x="458574" y="1429861"/>
                  <a:pt x="433134" y="1400725"/>
                </a:cubicBezTo>
                <a:cubicBezTo>
                  <a:pt x="358336" y="1453127"/>
                  <a:pt x="282451" y="1506181"/>
                  <a:pt x="206783" y="1559235"/>
                </a:cubicBezTo>
                <a:cubicBezTo>
                  <a:pt x="210480" y="1569455"/>
                  <a:pt x="214611" y="1579023"/>
                  <a:pt x="217002" y="1589024"/>
                </a:cubicBezTo>
                <a:cubicBezTo>
                  <a:pt x="218089" y="1592938"/>
                  <a:pt x="215915" y="1597940"/>
                  <a:pt x="215045" y="1602288"/>
                </a:cubicBezTo>
                <a:cubicBezTo>
                  <a:pt x="210262" y="1601419"/>
                  <a:pt x="204609" y="1602071"/>
                  <a:pt x="201130" y="1599462"/>
                </a:cubicBezTo>
                <a:cubicBezTo>
                  <a:pt x="173733" y="1579240"/>
                  <a:pt x="155251" y="1552496"/>
                  <a:pt x="146118" y="1519880"/>
                </a:cubicBezTo>
                <a:cubicBezTo>
                  <a:pt x="145031" y="1516401"/>
                  <a:pt x="146336" y="1510095"/>
                  <a:pt x="148728" y="1508356"/>
                </a:cubicBezTo>
                <a:cubicBezTo>
                  <a:pt x="151119" y="1506616"/>
                  <a:pt x="157425" y="1507486"/>
                  <a:pt x="160469" y="1509660"/>
                </a:cubicBezTo>
                <a:cubicBezTo>
                  <a:pt x="169384" y="1515749"/>
                  <a:pt x="177429" y="1523142"/>
                  <a:pt x="186344" y="1530316"/>
                </a:cubicBezTo>
                <a:cubicBezTo>
                  <a:pt x="261577" y="1477697"/>
                  <a:pt x="337462" y="1424643"/>
                  <a:pt x="412695" y="1371806"/>
                </a:cubicBezTo>
                <a:cubicBezTo>
                  <a:pt x="394430" y="1338538"/>
                  <a:pt x="376601" y="1305922"/>
                  <a:pt x="358118" y="1272437"/>
                </a:cubicBezTo>
                <a:cubicBezTo>
                  <a:pt x="325286" y="1286136"/>
                  <a:pt x="291366" y="1300052"/>
                  <a:pt x="259837" y="1313098"/>
                </a:cubicBezTo>
                <a:cubicBezTo>
                  <a:pt x="260272" y="1333537"/>
                  <a:pt x="262882" y="1352672"/>
                  <a:pt x="260490" y="1371371"/>
                </a:cubicBezTo>
                <a:cubicBezTo>
                  <a:pt x="256358" y="1405509"/>
                  <a:pt x="228526" y="1417032"/>
                  <a:pt x="200260" y="1397246"/>
                </a:cubicBezTo>
                <a:cubicBezTo>
                  <a:pt x="168949" y="1375285"/>
                  <a:pt x="152642" y="1343104"/>
                  <a:pt x="145901" y="1306575"/>
                </a:cubicBezTo>
                <a:cubicBezTo>
                  <a:pt x="143074" y="1290920"/>
                  <a:pt x="143074" y="1273959"/>
                  <a:pt x="146118" y="1258304"/>
                </a:cubicBezTo>
                <a:cubicBezTo>
                  <a:pt x="151554" y="1230472"/>
                  <a:pt x="175907" y="1220035"/>
                  <a:pt x="199825" y="1235691"/>
                </a:cubicBezTo>
                <a:cubicBezTo>
                  <a:pt x="213741" y="1244823"/>
                  <a:pt x="224178" y="1258739"/>
                  <a:pt x="236137" y="1270915"/>
                </a:cubicBezTo>
                <a:cubicBezTo>
                  <a:pt x="238964" y="1273959"/>
                  <a:pt x="240921" y="1278090"/>
                  <a:pt x="243312" y="1282004"/>
                </a:cubicBezTo>
                <a:cubicBezTo>
                  <a:pt x="277667" y="1267654"/>
                  <a:pt x="311587" y="1253738"/>
                  <a:pt x="344638" y="1240040"/>
                </a:cubicBezTo>
                <a:cubicBezTo>
                  <a:pt x="333983" y="1203510"/>
                  <a:pt x="323546" y="1167850"/>
                  <a:pt x="312674" y="1130886"/>
                </a:cubicBezTo>
                <a:cubicBezTo>
                  <a:pt x="222221" y="1146759"/>
                  <a:pt x="130897" y="1162849"/>
                  <a:pt x="40444" y="1178940"/>
                </a:cubicBezTo>
                <a:cubicBezTo>
                  <a:pt x="39140" y="1190899"/>
                  <a:pt x="38705" y="1201771"/>
                  <a:pt x="36748" y="1212425"/>
                </a:cubicBezTo>
                <a:cubicBezTo>
                  <a:pt x="36096" y="1215686"/>
                  <a:pt x="32399" y="1220687"/>
                  <a:pt x="30007" y="1220905"/>
                </a:cubicBezTo>
                <a:cubicBezTo>
                  <a:pt x="26528" y="1221122"/>
                  <a:pt x="21309" y="1218295"/>
                  <a:pt x="19570" y="1215034"/>
                </a:cubicBezTo>
                <a:cubicBezTo>
                  <a:pt x="2393" y="1184376"/>
                  <a:pt x="-3913" y="1151543"/>
                  <a:pt x="2393" y="1116753"/>
                </a:cubicBezTo>
                <a:cubicBezTo>
                  <a:pt x="3045" y="1113491"/>
                  <a:pt x="6742" y="1108490"/>
                  <a:pt x="9351" y="1108273"/>
                </a:cubicBezTo>
                <a:cubicBezTo>
                  <a:pt x="12830" y="1108055"/>
                  <a:pt x="17831" y="1111100"/>
                  <a:pt x="19570" y="1114144"/>
                </a:cubicBezTo>
                <a:cubicBezTo>
                  <a:pt x="25006" y="1123276"/>
                  <a:pt x="29137" y="1133278"/>
                  <a:pt x="34356" y="1143933"/>
                </a:cubicBezTo>
                <a:cubicBezTo>
                  <a:pt x="124810" y="1128060"/>
                  <a:pt x="215698" y="1111969"/>
                  <a:pt x="306368" y="1096097"/>
                </a:cubicBezTo>
                <a:cubicBezTo>
                  <a:pt x="303977" y="1058480"/>
                  <a:pt x="301585" y="1021516"/>
                  <a:pt x="298976" y="982813"/>
                </a:cubicBezTo>
                <a:cubicBezTo>
                  <a:pt x="263534" y="981291"/>
                  <a:pt x="227222" y="979768"/>
                  <a:pt x="189605" y="978029"/>
                </a:cubicBezTo>
                <a:cubicBezTo>
                  <a:pt x="187866" y="984769"/>
                  <a:pt x="186996" y="991944"/>
                  <a:pt x="184170" y="998250"/>
                </a:cubicBezTo>
                <a:cubicBezTo>
                  <a:pt x="178951" y="1010427"/>
                  <a:pt x="174385" y="1023473"/>
                  <a:pt x="166774" y="1033910"/>
                </a:cubicBezTo>
                <a:cubicBezTo>
                  <a:pt x="148510" y="1059132"/>
                  <a:pt x="121548" y="1057610"/>
                  <a:pt x="104587" y="1031736"/>
                </a:cubicBezTo>
                <a:cubicBezTo>
                  <a:pt x="92412" y="1013254"/>
                  <a:pt x="88280" y="992379"/>
                  <a:pt x="87193" y="970853"/>
                </a:cubicBezTo>
                <a:cubicBezTo>
                  <a:pt x="85888" y="947153"/>
                  <a:pt x="89150" y="923887"/>
                  <a:pt x="99370" y="902143"/>
                </a:cubicBezTo>
                <a:cubicBezTo>
                  <a:pt x="103065" y="894099"/>
                  <a:pt x="107849" y="886053"/>
                  <a:pt x="113503" y="879095"/>
                </a:cubicBezTo>
                <a:cubicBezTo>
                  <a:pt x="131550" y="857786"/>
                  <a:pt x="156555" y="858439"/>
                  <a:pt x="171341" y="882357"/>
                </a:cubicBezTo>
                <a:cubicBezTo>
                  <a:pt x="179604" y="895838"/>
                  <a:pt x="183518" y="912145"/>
                  <a:pt x="188735" y="927366"/>
                </a:cubicBezTo>
                <a:cubicBezTo>
                  <a:pt x="190257" y="931714"/>
                  <a:pt x="190257" y="936715"/>
                  <a:pt x="191127" y="942369"/>
                </a:cubicBezTo>
                <a:cubicBezTo>
                  <a:pt x="227874" y="944109"/>
                  <a:pt x="264404" y="945631"/>
                  <a:pt x="300498" y="947370"/>
                </a:cubicBezTo>
                <a:cubicBezTo>
                  <a:pt x="306368" y="909319"/>
                  <a:pt x="312022" y="872789"/>
                  <a:pt x="317893" y="834956"/>
                </a:cubicBezTo>
                <a:cubicBezTo>
                  <a:pt x="229396" y="811255"/>
                  <a:pt x="139812" y="787337"/>
                  <a:pt x="51098" y="763419"/>
                </a:cubicBezTo>
                <a:cubicBezTo>
                  <a:pt x="45010" y="773639"/>
                  <a:pt x="40227" y="782989"/>
                  <a:pt x="34139" y="791468"/>
                </a:cubicBezTo>
                <a:cubicBezTo>
                  <a:pt x="31964" y="794512"/>
                  <a:pt x="26746" y="797774"/>
                  <a:pt x="23701" y="797122"/>
                </a:cubicBezTo>
                <a:cubicBezTo>
                  <a:pt x="20875" y="796469"/>
                  <a:pt x="17613" y="791033"/>
                  <a:pt x="17178" y="787554"/>
                </a:cubicBezTo>
                <a:cubicBezTo>
                  <a:pt x="13700" y="752765"/>
                  <a:pt x="22614" y="721019"/>
                  <a:pt x="42184" y="692318"/>
                </a:cubicBezTo>
                <a:cubicBezTo>
                  <a:pt x="44358" y="689056"/>
                  <a:pt x="50011" y="686447"/>
                  <a:pt x="53708" y="686881"/>
                </a:cubicBezTo>
                <a:cubicBezTo>
                  <a:pt x="56317" y="687316"/>
                  <a:pt x="59361" y="693405"/>
                  <a:pt x="59796" y="697101"/>
                </a:cubicBezTo>
                <a:cubicBezTo>
                  <a:pt x="60666" y="707103"/>
                  <a:pt x="60013" y="717323"/>
                  <a:pt x="60013" y="729282"/>
                </a:cubicBezTo>
                <a:cubicBezTo>
                  <a:pt x="148510" y="752330"/>
                  <a:pt x="237877" y="776248"/>
                  <a:pt x="327243" y="800166"/>
                </a:cubicBezTo>
                <a:cubicBezTo>
                  <a:pt x="340941" y="764941"/>
                  <a:pt x="354422" y="730151"/>
                  <a:pt x="368338" y="694274"/>
                </a:cubicBezTo>
                <a:cubicBezTo>
                  <a:pt x="336810" y="677966"/>
                  <a:pt x="304194" y="660789"/>
                  <a:pt x="273318" y="644699"/>
                </a:cubicBezTo>
                <a:cubicBezTo>
                  <a:pt x="260272" y="657093"/>
                  <a:pt x="248965" y="669922"/>
                  <a:pt x="235485" y="679923"/>
                </a:cubicBezTo>
                <a:cubicBezTo>
                  <a:pt x="227222" y="686012"/>
                  <a:pt x="215915" y="689926"/>
                  <a:pt x="205478" y="691013"/>
                </a:cubicBezTo>
                <a:cubicBezTo>
                  <a:pt x="187866" y="692970"/>
                  <a:pt x="173080" y="677314"/>
                  <a:pt x="171776" y="655788"/>
                </a:cubicBezTo>
                <a:cubicBezTo>
                  <a:pt x="168731" y="603168"/>
                  <a:pt x="190257" y="561638"/>
                  <a:pt x="230918" y="529675"/>
                </a:cubicBezTo>
                <a:cubicBezTo>
                  <a:pt x="244617" y="518803"/>
                  <a:pt x="261142" y="512062"/>
                  <a:pt x="278319" y="521847"/>
                </a:cubicBezTo>
                <a:cubicBezTo>
                  <a:pt x="295715" y="531849"/>
                  <a:pt x="297671" y="550114"/>
                  <a:pt x="296802" y="567726"/>
                </a:cubicBezTo>
                <a:cubicBezTo>
                  <a:pt x="295932" y="582295"/>
                  <a:pt x="292018" y="596863"/>
                  <a:pt x="288974" y="612953"/>
                </a:cubicBezTo>
                <a:cubicBezTo>
                  <a:pt x="319850" y="629043"/>
                  <a:pt x="352465" y="646221"/>
                  <a:pt x="384646" y="662964"/>
                </a:cubicBezTo>
                <a:cubicBezTo>
                  <a:pt x="405737" y="631435"/>
                  <a:pt x="426393" y="600342"/>
                  <a:pt x="447919" y="568378"/>
                </a:cubicBezTo>
                <a:cubicBezTo>
                  <a:pt x="377905" y="509453"/>
                  <a:pt x="307238" y="450310"/>
                  <a:pt x="236137" y="390733"/>
                </a:cubicBezTo>
                <a:cubicBezTo>
                  <a:pt x="227874" y="396604"/>
                  <a:pt x="220046" y="403127"/>
                  <a:pt x="211567" y="407911"/>
                </a:cubicBezTo>
                <a:cubicBezTo>
                  <a:pt x="207435" y="410303"/>
                  <a:pt x="201564" y="409215"/>
                  <a:pt x="196346" y="409868"/>
                </a:cubicBezTo>
                <a:cubicBezTo>
                  <a:pt x="196128" y="405084"/>
                  <a:pt x="194389" y="399648"/>
                  <a:pt x="195911" y="395517"/>
                </a:cubicBezTo>
                <a:cubicBezTo>
                  <a:pt x="208305" y="364640"/>
                  <a:pt x="228744" y="340288"/>
                  <a:pt x="257011" y="323111"/>
                </a:cubicBezTo>
                <a:cubicBezTo>
                  <a:pt x="260707" y="320936"/>
                  <a:pt x="266361" y="322023"/>
                  <a:pt x="271144" y="321589"/>
                </a:cubicBezTo>
                <a:cubicBezTo>
                  <a:pt x="271361" y="326372"/>
                  <a:pt x="272883" y="331590"/>
                  <a:pt x="271361" y="335721"/>
                </a:cubicBezTo>
                <a:cubicBezTo>
                  <a:pt x="268100" y="344854"/>
                  <a:pt x="263534" y="353334"/>
                  <a:pt x="258750" y="363553"/>
                </a:cubicBezTo>
                <a:cubicBezTo>
                  <a:pt x="328982" y="422479"/>
                  <a:pt x="399866" y="482056"/>
                  <a:pt x="470533" y="541199"/>
                </a:cubicBezTo>
                <a:cubicBezTo>
                  <a:pt x="497495" y="515324"/>
                  <a:pt x="524457" y="489449"/>
                  <a:pt x="552507" y="462705"/>
                </a:cubicBezTo>
                <a:cubicBezTo>
                  <a:pt x="530980" y="434655"/>
                  <a:pt x="508584" y="405301"/>
                  <a:pt x="486841" y="377035"/>
                </a:cubicBezTo>
                <a:cubicBezTo>
                  <a:pt x="472055" y="382471"/>
                  <a:pt x="458574" y="388559"/>
                  <a:pt x="444440" y="392255"/>
                </a:cubicBezTo>
                <a:cubicBezTo>
                  <a:pt x="435309" y="394647"/>
                  <a:pt x="424871" y="394647"/>
                  <a:pt x="415304" y="393560"/>
                </a:cubicBezTo>
                <a:cubicBezTo>
                  <a:pt x="396822" y="391385"/>
                  <a:pt x="385733" y="375730"/>
                  <a:pt x="387689" y="357031"/>
                </a:cubicBezTo>
                <a:cubicBezTo>
                  <a:pt x="389646" y="340288"/>
                  <a:pt x="396822" y="325720"/>
                  <a:pt x="407259" y="312891"/>
                </a:cubicBezTo>
                <a:cubicBezTo>
                  <a:pt x="432917" y="281145"/>
                  <a:pt x="464228" y="258097"/>
                  <a:pt x="506192" y="254400"/>
                </a:cubicBezTo>
                <a:cubicBezTo>
                  <a:pt x="541200" y="251356"/>
                  <a:pt x="558594" y="273970"/>
                  <a:pt x="545331" y="306585"/>
                </a:cubicBezTo>
                <a:cubicBezTo>
                  <a:pt x="538373" y="323546"/>
                  <a:pt x="526631" y="338766"/>
                  <a:pt x="515760" y="356596"/>
                </a:cubicBezTo>
                <a:cubicBezTo>
                  <a:pt x="536199" y="383341"/>
                  <a:pt x="558594" y="412477"/>
                  <a:pt x="580339" y="440961"/>
                </a:cubicBezTo>
                <a:cubicBezTo>
                  <a:pt x="612736" y="421174"/>
                  <a:pt x="644482" y="401822"/>
                  <a:pt x="677315" y="381819"/>
                </a:cubicBezTo>
                <a:cubicBezTo>
                  <a:pt x="638611" y="298975"/>
                  <a:pt x="599473" y="215045"/>
                  <a:pt x="560551" y="131549"/>
                </a:cubicBezTo>
                <a:cubicBezTo>
                  <a:pt x="549463" y="133506"/>
                  <a:pt x="539460" y="136115"/>
                  <a:pt x="529023" y="136985"/>
                </a:cubicBezTo>
                <a:cubicBezTo>
                  <a:pt x="525110" y="137420"/>
                  <a:pt x="518587" y="135028"/>
                  <a:pt x="517282" y="132201"/>
                </a:cubicBezTo>
                <a:cubicBezTo>
                  <a:pt x="515977" y="129158"/>
                  <a:pt x="518369" y="122852"/>
                  <a:pt x="521196" y="120025"/>
                </a:cubicBezTo>
                <a:cubicBezTo>
                  <a:pt x="541635" y="99151"/>
                  <a:pt x="567075" y="87844"/>
                  <a:pt x="594906" y="80886"/>
                </a:cubicBezTo>
                <a:cubicBezTo>
                  <a:pt x="600560" y="79581"/>
                  <a:pt x="606431" y="78712"/>
                  <a:pt x="612084" y="78929"/>
                </a:cubicBezTo>
                <a:cubicBezTo>
                  <a:pt x="622086" y="79581"/>
                  <a:pt x="625348" y="85887"/>
                  <a:pt x="618607" y="93280"/>
                </a:cubicBezTo>
                <a:cubicBezTo>
                  <a:pt x="611214" y="101543"/>
                  <a:pt x="602300" y="108501"/>
                  <a:pt x="592732" y="116981"/>
                </a:cubicBezTo>
                <a:cubicBezTo>
                  <a:pt x="631219" y="199607"/>
                  <a:pt x="670357" y="283537"/>
                  <a:pt x="709278" y="366815"/>
                </a:cubicBezTo>
                <a:cubicBezTo>
                  <a:pt x="745373" y="354639"/>
                  <a:pt x="780380" y="342680"/>
                  <a:pt x="816909" y="330286"/>
                </a:cubicBezTo>
                <a:cubicBezTo>
                  <a:pt x="809299" y="295714"/>
                  <a:pt x="801254" y="259837"/>
                  <a:pt x="793643" y="225699"/>
                </a:cubicBezTo>
                <a:cubicBezTo>
                  <a:pt x="776249" y="223742"/>
                  <a:pt x="760375" y="222220"/>
                  <a:pt x="744720" y="220263"/>
                </a:cubicBezTo>
                <a:cubicBezTo>
                  <a:pt x="741459" y="219828"/>
                  <a:pt x="738414" y="218741"/>
                  <a:pt x="735370" y="217436"/>
                </a:cubicBezTo>
                <a:cubicBezTo>
                  <a:pt x="703624" y="205043"/>
                  <a:pt x="697319" y="177863"/>
                  <a:pt x="721237" y="153510"/>
                </a:cubicBezTo>
                <a:cubicBezTo>
                  <a:pt x="741676" y="132419"/>
                  <a:pt x="767986" y="122634"/>
                  <a:pt x="796253" y="117633"/>
                </a:cubicBezTo>
                <a:cubicBezTo>
                  <a:pt x="818213" y="113719"/>
                  <a:pt x="840174" y="113719"/>
                  <a:pt x="861701" y="121330"/>
                </a:cubicBezTo>
                <a:cubicBezTo>
                  <a:pt x="895403" y="133723"/>
                  <a:pt x="902579" y="162207"/>
                  <a:pt x="876052" y="186561"/>
                </a:cubicBezTo>
                <a:cubicBezTo>
                  <a:pt x="862571" y="198954"/>
                  <a:pt x="845393" y="207435"/>
                  <a:pt x="828433" y="218741"/>
                </a:cubicBezTo>
                <a:cubicBezTo>
                  <a:pt x="835826" y="252009"/>
                  <a:pt x="843653" y="287668"/>
                  <a:pt x="851481" y="322458"/>
                </a:cubicBezTo>
                <a:cubicBezTo>
                  <a:pt x="889533" y="318327"/>
                  <a:pt x="926496" y="314413"/>
                  <a:pt x="964113" y="310282"/>
                </a:cubicBezTo>
                <a:cubicBezTo>
                  <a:pt x="964113" y="218741"/>
                  <a:pt x="964113" y="126331"/>
                  <a:pt x="964113" y="33920"/>
                </a:cubicBezTo>
                <a:cubicBezTo>
                  <a:pt x="953893" y="31093"/>
                  <a:pt x="943240" y="28919"/>
                  <a:pt x="933237" y="25222"/>
                </a:cubicBezTo>
                <a:cubicBezTo>
                  <a:pt x="929541" y="23918"/>
                  <a:pt x="925192" y="19352"/>
                  <a:pt x="924540" y="15656"/>
                </a:cubicBezTo>
                <a:cubicBezTo>
                  <a:pt x="924105" y="13264"/>
                  <a:pt x="929541" y="8045"/>
                  <a:pt x="933020" y="7393"/>
                </a:cubicBezTo>
                <a:cubicBezTo>
                  <a:pt x="948458" y="4349"/>
                  <a:pt x="963461" y="0"/>
                  <a:pt x="978247" y="0"/>
                </a:cubicBezTo>
                <a:close/>
              </a:path>
            </a:pathLst>
          </a:custGeom>
          <a:solidFill>
            <a:schemeClr val="lt1">
              <a:alpha val="4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 name="Google Shape;598;p1"/>
          <p:cNvGrpSpPr/>
          <p:nvPr/>
        </p:nvGrpSpPr>
        <p:grpSpPr>
          <a:xfrm>
            <a:off x="6463543" y="3716742"/>
            <a:ext cx="4604914" cy="2595036"/>
            <a:chOff x="6463543" y="3716742"/>
            <a:chExt cx="4604914" cy="2595036"/>
          </a:xfrm>
        </p:grpSpPr>
        <p:sp>
          <p:nvSpPr>
            <p:cNvPr id="599" name="Google Shape;599;p1"/>
            <p:cNvSpPr/>
            <p:nvPr/>
          </p:nvSpPr>
          <p:spPr>
            <a:xfrm rot="180600">
              <a:off x="6522480" y="3832920"/>
              <a:ext cx="4487040" cy="2362680"/>
            </a:xfrm>
            <a:custGeom>
              <a:rect b="b" l="l" r="r" t="t"/>
              <a:pathLst>
                <a:path extrusionOk="0" h="2611386" w="4958557">
                  <a:moveTo>
                    <a:pt x="654663" y="2401711"/>
                  </a:moveTo>
                  <a:cubicBezTo>
                    <a:pt x="651782" y="2402863"/>
                    <a:pt x="649477" y="2404304"/>
                    <a:pt x="648901" y="2405168"/>
                  </a:cubicBezTo>
                  <a:cubicBezTo>
                    <a:pt x="650341" y="2406033"/>
                    <a:pt x="651494" y="2404880"/>
                    <a:pt x="652646" y="2404880"/>
                  </a:cubicBezTo>
                  <a:cubicBezTo>
                    <a:pt x="654087" y="2405168"/>
                    <a:pt x="655816" y="2404880"/>
                    <a:pt x="656968" y="2404592"/>
                  </a:cubicBezTo>
                  <a:cubicBezTo>
                    <a:pt x="656392" y="2403439"/>
                    <a:pt x="655528" y="2402575"/>
                    <a:pt x="654663" y="2401711"/>
                  </a:cubicBezTo>
                  <a:close/>
                  <a:moveTo>
                    <a:pt x="1578144" y="2184167"/>
                  </a:moveTo>
                  <a:cubicBezTo>
                    <a:pt x="1574110" y="2185031"/>
                    <a:pt x="1570076" y="2185607"/>
                    <a:pt x="1568059" y="2190794"/>
                  </a:cubicBezTo>
                  <a:lnTo>
                    <a:pt x="1572381" y="2191082"/>
                  </a:lnTo>
                  <a:cubicBezTo>
                    <a:pt x="1572093" y="2190506"/>
                    <a:pt x="1571805" y="2190218"/>
                    <a:pt x="1572093" y="2189641"/>
                  </a:cubicBezTo>
                  <a:cubicBezTo>
                    <a:pt x="1572093" y="2189353"/>
                    <a:pt x="1572381" y="2189065"/>
                    <a:pt x="1572669" y="2189065"/>
                  </a:cubicBezTo>
                  <a:cubicBezTo>
                    <a:pt x="1574686" y="2188201"/>
                    <a:pt x="1576127" y="2186184"/>
                    <a:pt x="1578144" y="2184167"/>
                  </a:cubicBezTo>
                  <a:close/>
                  <a:moveTo>
                    <a:pt x="2645404" y="1885369"/>
                  </a:moveTo>
                  <a:cubicBezTo>
                    <a:pt x="2647421" y="1885369"/>
                    <a:pt x="2648285" y="1886810"/>
                    <a:pt x="2648285" y="1888538"/>
                  </a:cubicBezTo>
                  <a:cubicBezTo>
                    <a:pt x="2648285" y="1889403"/>
                    <a:pt x="2647421" y="1890844"/>
                    <a:pt x="2646556" y="1891132"/>
                  </a:cubicBezTo>
                  <a:cubicBezTo>
                    <a:pt x="2645116" y="1891420"/>
                    <a:pt x="2643675" y="1890844"/>
                    <a:pt x="2643387" y="1888827"/>
                  </a:cubicBezTo>
                  <a:cubicBezTo>
                    <a:pt x="2643099" y="1887098"/>
                    <a:pt x="2643675" y="1885945"/>
                    <a:pt x="2645404" y="1885369"/>
                  </a:cubicBezTo>
                  <a:close/>
                  <a:moveTo>
                    <a:pt x="2687472" y="1871826"/>
                  </a:moveTo>
                  <a:cubicBezTo>
                    <a:pt x="2688048" y="1871826"/>
                    <a:pt x="2688913" y="1872979"/>
                    <a:pt x="2689489" y="1873555"/>
                  </a:cubicBezTo>
                  <a:cubicBezTo>
                    <a:pt x="2689201" y="1876436"/>
                    <a:pt x="2687760" y="1877301"/>
                    <a:pt x="2685743" y="1877589"/>
                  </a:cubicBezTo>
                  <a:cubicBezTo>
                    <a:pt x="2684015" y="1877877"/>
                    <a:pt x="2682574" y="1877301"/>
                    <a:pt x="2683438" y="1875284"/>
                  </a:cubicBezTo>
                  <a:cubicBezTo>
                    <a:pt x="2684015" y="1873267"/>
                    <a:pt x="2685167" y="1871826"/>
                    <a:pt x="2687472" y="1871826"/>
                  </a:cubicBezTo>
                  <a:close/>
                  <a:moveTo>
                    <a:pt x="2733285" y="1860877"/>
                  </a:moveTo>
                  <a:cubicBezTo>
                    <a:pt x="2731268" y="1864623"/>
                    <a:pt x="2726946" y="1863759"/>
                    <a:pt x="2724353" y="1865776"/>
                  </a:cubicBezTo>
                  <a:cubicBezTo>
                    <a:pt x="2724353" y="1864911"/>
                    <a:pt x="2724065" y="1864335"/>
                    <a:pt x="2724353" y="1863759"/>
                  </a:cubicBezTo>
                  <a:cubicBezTo>
                    <a:pt x="2726658" y="1860589"/>
                    <a:pt x="2729540" y="1859725"/>
                    <a:pt x="2733285" y="1860877"/>
                  </a:cubicBezTo>
                  <a:close/>
                  <a:moveTo>
                    <a:pt x="296220" y="1811605"/>
                  </a:moveTo>
                  <a:cubicBezTo>
                    <a:pt x="292762" y="1817944"/>
                    <a:pt x="288440" y="1820249"/>
                    <a:pt x="280084" y="1819673"/>
                  </a:cubicBezTo>
                  <a:cubicBezTo>
                    <a:pt x="285270" y="1814198"/>
                    <a:pt x="288440" y="1809588"/>
                    <a:pt x="296220" y="1811605"/>
                  </a:cubicBezTo>
                  <a:close/>
                  <a:moveTo>
                    <a:pt x="2848540" y="1800656"/>
                  </a:moveTo>
                  <a:cubicBezTo>
                    <a:pt x="2852862" y="1802385"/>
                    <a:pt x="2845947" y="1805554"/>
                    <a:pt x="2848252" y="1808724"/>
                  </a:cubicBezTo>
                  <a:cubicBezTo>
                    <a:pt x="2846523" y="1808724"/>
                    <a:pt x="2844795" y="1808724"/>
                    <a:pt x="2843066" y="1808724"/>
                  </a:cubicBezTo>
                  <a:cubicBezTo>
                    <a:pt x="2842778" y="1806131"/>
                    <a:pt x="2837303" y="1805266"/>
                    <a:pt x="2839896" y="1802385"/>
                  </a:cubicBezTo>
                  <a:cubicBezTo>
                    <a:pt x="2841625" y="1800656"/>
                    <a:pt x="2846235" y="1799503"/>
                    <a:pt x="2848540" y="1800656"/>
                  </a:cubicBezTo>
                  <a:close/>
                  <a:moveTo>
                    <a:pt x="330220" y="1800368"/>
                  </a:moveTo>
                  <a:cubicBezTo>
                    <a:pt x="330509" y="1800368"/>
                    <a:pt x="331373" y="1801809"/>
                    <a:pt x="332526" y="1802961"/>
                  </a:cubicBezTo>
                  <a:cubicBezTo>
                    <a:pt x="330797" y="1803826"/>
                    <a:pt x="329356" y="1804690"/>
                    <a:pt x="328204" y="1804690"/>
                  </a:cubicBezTo>
                  <a:cubicBezTo>
                    <a:pt x="326763" y="1804978"/>
                    <a:pt x="326187" y="1803537"/>
                    <a:pt x="326763" y="1802673"/>
                  </a:cubicBezTo>
                  <a:cubicBezTo>
                    <a:pt x="327627" y="1801521"/>
                    <a:pt x="329068" y="1800656"/>
                    <a:pt x="330220" y="1800368"/>
                  </a:cubicBezTo>
                  <a:close/>
                  <a:moveTo>
                    <a:pt x="394223" y="1784305"/>
                  </a:moveTo>
                  <a:cubicBezTo>
                    <a:pt x="395844" y="1784449"/>
                    <a:pt x="397645" y="1785097"/>
                    <a:pt x="399662" y="1785385"/>
                  </a:cubicBezTo>
                  <a:cubicBezTo>
                    <a:pt x="396492" y="1788843"/>
                    <a:pt x="393611" y="1790860"/>
                    <a:pt x="389865" y="1789131"/>
                  </a:cubicBezTo>
                  <a:cubicBezTo>
                    <a:pt x="388136" y="1788555"/>
                    <a:pt x="389289" y="1787114"/>
                    <a:pt x="389865" y="1786250"/>
                  </a:cubicBezTo>
                  <a:cubicBezTo>
                    <a:pt x="391161" y="1784521"/>
                    <a:pt x="392602" y="1784161"/>
                    <a:pt x="394223" y="1784305"/>
                  </a:cubicBezTo>
                  <a:close/>
                  <a:moveTo>
                    <a:pt x="2920287" y="1779910"/>
                  </a:moveTo>
                  <a:cubicBezTo>
                    <a:pt x="2920864" y="1780198"/>
                    <a:pt x="2922016" y="1780486"/>
                    <a:pt x="2922880" y="1781062"/>
                  </a:cubicBezTo>
                  <a:cubicBezTo>
                    <a:pt x="2922016" y="1782215"/>
                    <a:pt x="2921152" y="1783656"/>
                    <a:pt x="2919999" y="1784232"/>
                  </a:cubicBezTo>
                  <a:cubicBezTo>
                    <a:pt x="2919423" y="1784520"/>
                    <a:pt x="2917406" y="1783656"/>
                    <a:pt x="2917406" y="1783079"/>
                  </a:cubicBezTo>
                  <a:cubicBezTo>
                    <a:pt x="2917118" y="1781351"/>
                    <a:pt x="2918270" y="1780486"/>
                    <a:pt x="2920287" y="1779910"/>
                  </a:cubicBezTo>
                  <a:close/>
                  <a:moveTo>
                    <a:pt x="492441" y="1760893"/>
                  </a:moveTo>
                  <a:cubicBezTo>
                    <a:pt x="488984" y="1764062"/>
                    <a:pt x="486679" y="1766367"/>
                    <a:pt x="480916" y="1763198"/>
                  </a:cubicBezTo>
                  <a:cubicBezTo>
                    <a:pt x="484950" y="1760605"/>
                    <a:pt x="487255" y="1758300"/>
                    <a:pt x="492441" y="1760893"/>
                  </a:cubicBezTo>
                  <a:close/>
                  <a:moveTo>
                    <a:pt x="2904151" y="1758012"/>
                  </a:moveTo>
                  <a:cubicBezTo>
                    <a:pt x="2900693" y="1762046"/>
                    <a:pt x="2899253" y="1764928"/>
                    <a:pt x="2895795" y="1764639"/>
                  </a:cubicBezTo>
                  <a:cubicBezTo>
                    <a:pt x="2894066" y="1764351"/>
                    <a:pt x="2893490" y="1762622"/>
                    <a:pt x="2894066" y="1760894"/>
                  </a:cubicBezTo>
                  <a:cubicBezTo>
                    <a:pt x="2895795" y="1757148"/>
                    <a:pt x="2898964" y="1758012"/>
                    <a:pt x="2904151" y="1758012"/>
                  </a:cubicBezTo>
                  <a:close/>
                  <a:moveTo>
                    <a:pt x="2883694" y="1757436"/>
                  </a:moveTo>
                  <a:cubicBezTo>
                    <a:pt x="2878507" y="1766368"/>
                    <a:pt x="2875626" y="1767809"/>
                    <a:pt x="2861507" y="1766656"/>
                  </a:cubicBezTo>
                  <a:cubicBezTo>
                    <a:pt x="2868422" y="1763775"/>
                    <a:pt x="2875338" y="1760894"/>
                    <a:pt x="2883694" y="1757436"/>
                  </a:cubicBezTo>
                  <a:close/>
                  <a:moveTo>
                    <a:pt x="3096771" y="1727974"/>
                  </a:moveTo>
                  <a:cubicBezTo>
                    <a:pt x="3098571" y="1727254"/>
                    <a:pt x="3100373" y="1727326"/>
                    <a:pt x="3102678" y="1730063"/>
                  </a:cubicBezTo>
                  <a:cubicBezTo>
                    <a:pt x="3107000" y="1727470"/>
                    <a:pt x="3111898" y="1726893"/>
                    <a:pt x="3117372" y="1729487"/>
                  </a:cubicBezTo>
                  <a:cubicBezTo>
                    <a:pt x="3112186" y="1730639"/>
                    <a:pt x="3107288" y="1731504"/>
                    <a:pt x="3102101" y="1732368"/>
                  </a:cubicBezTo>
                  <a:cubicBezTo>
                    <a:pt x="3098932" y="1732656"/>
                    <a:pt x="3095474" y="1735250"/>
                    <a:pt x="3090864" y="1730639"/>
                  </a:cubicBezTo>
                  <a:cubicBezTo>
                    <a:pt x="3093169" y="1730207"/>
                    <a:pt x="3094970" y="1728695"/>
                    <a:pt x="3096771" y="1727974"/>
                  </a:cubicBezTo>
                  <a:close/>
                  <a:moveTo>
                    <a:pt x="2998660" y="1724588"/>
                  </a:moveTo>
                  <a:cubicBezTo>
                    <a:pt x="2999236" y="1725452"/>
                    <a:pt x="2999524" y="1726605"/>
                    <a:pt x="2999813" y="1727757"/>
                  </a:cubicBezTo>
                  <a:cubicBezTo>
                    <a:pt x="2994338" y="1733808"/>
                    <a:pt x="2987711" y="1736402"/>
                    <a:pt x="2978203" y="1732368"/>
                  </a:cubicBezTo>
                  <a:cubicBezTo>
                    <a:pt x="2975897" y="1733232"/>
                    <a:pt x="2973880" y="1734096"/>
                    <a:pt x="2971575" y="1734961"/>
                  </a:cubicBezTo>
                  <a:cubicBezTo>
                    <a:pt x="2970423" y="1737842"/>
                    <a:pt x="2969558" y="1741012"/>
                    <a:pt x="2966389" y="1742453"/>
                  </a:cubicBezTo>
                  <a:cubicBezTo>
                    <a:pt x="2963796" y="1751385"/>
                    <a:pt x="2960050" y="1758588"/>
                    <a:pt x="2949389" y="1758876"/>
                  </a:cubicBezTo>
                  <a:cubicBezTo>
                    <a:pt x="2947084" y="1760605"/>
                    <a:pt x="2944490" y="1762046"/>
                    <a:pt x="2942185" y="1763487"/>
                  </a:cubicBezTo>
                  <a:cubicBezTo>
                    <a:pt x="2942761" y="1760893"/>
                    <a:pt x="2942761" y="1758876"/>
                    <a:pt x="2939016" y="1760317"/>
                  </a:cubicBezTo>
                  <a:cubicBezTo>
                    <a:pt x="2936134" y="1761470"/>
                    <a:pt x="2933253" y="1762334"/>
                    <a:pt x="2930372" y="1763198"/>
                  </a:cubicBezTo>
                  <a:cubicBezTo>
                    <a:pt x="2927778" y="1760029"/>
                    <a:pt x="2923744" y="1761758"/>
                    <a:pt x="2920575" y="1760893"/>
                  </a:cubicBezTo>
                  <a:cubicBezTo>
                    <a:pt x="2916541" y="1761181"/>
                    <a:pt x="2912219" y="1762622"/>
                    <a:pt x="2908185" y="1760893"/>
                  </a:cubicBezTo>
                  <a:cubicBezTo>
                    <a:pt x="2916829" y="1752537"/>
                    <a:pt x="2920575" y="1751673"/>
                    <a:pt x="2924033" y="1756283"/>
                  </a:cubicBezTo>
                  <a:cubicBezTo>
                    <a:pt x="2925185" y="1756283"/>
                    <a:pt x="2926626" y="1756283"/>
                    <a:pt x="2927778" y="1756283"/>
                  </a:cubicBezTo>
                  <a:cubicBezTo>
                    <a:pt x="2931812" y="1753690"/>
                    <a:pt x="2934694" y="1749656"/>
                    <a:pt x="2939592" y="1748791"/>
                  </a:cubicBezTo>
                  <a:cubicBezTo>
                    <a:pt x="2944490" y="1739571"/>
                    <a:pt x="2952270" y="1737842"/>
                    <a:pt x="2961490" y="1739283"/>
                  </a:cubicBezTo>
                  <a:cubicBezTo>
                    <a:pt x="2963796" y="1737842"/>
                    <a:pt x="2966389" y="1736113"/>
                    <a:pt x="2968694" y="1734385"/>
                  </a:cubicBezTo>
                  <a:cubicBezTo>
                    <a:pt x="2971863" y="1731791"/>
                    <a:pt x="2975033" y="1730639"/>
                    <a:pt x="2979067" y="1730639"/>
                  </a:cubicBezTo>
                  <a:cubicBezTo>
                    <a:pt x="2985406" y="1728622"/>
                    <a:pt x="2992033" y="1726605"/>
                    <a:pt x="2998660" y="1724588"/>
                  </a:cubicBezTo>
                  <a:close/>
                  <a:moveTo>
                    <a:pt x="3116220" y="1712774"/>
                  </a:moveTo>
                  <a:cubicBezTo>
                    <a:pt x="3117084" y="1713927"/>
                    <a:pt x="3118237" y="1715079"/>
                    <a:pt x="3118237" y="1715944"/>
                  </a:cubicBezTo>
                  <a:cubicBezTo>
                    <a:pt x="3118525" y="1717961"/>
                    <a:pt x="3116796" y="1718537"/>
                    <a:pt x="3115356" y="1717961"/>
                  </a:cubicBezTo>
                  <a:cubicBezTo>
                    <a:pt x="3114203" y="1717672"/>
                    <a:pt x="3113338" y="1716808"/>
                    <a:pt x="3113050" y="1715944"/>
                  </a:cubicBezTo>
                  <a:cubicBezTo>
                    <a:pt x="3112474" y="1713927"/>
                    <a:pt x="3114491" y="1713639"/>
                    <a:pt x="3116220" y="1712774"/>
                  </a:cubicBezTo>
                  <a:close/>
                  <a:moveTo>
                    <a:pt x="3108728" y="1709893"/>
                  </a:moveTo>
                  <a:cubicBezTo>
                    <a:pt x="3101813" y="1718537"/>
                    <a:pt x="3094033" y="1718249"/>
                    <a:pt x="3086830" y="1719113"/>
                  </a:cubicBezTo>
                  <a:cubicBezTo>
                    <a:pt x="3092593" y="1714503"/>
                    <a:pt x="3099220" y="1712198"/>
                    <a:pt x="3108728" y="1709893"/>
                  </a:cubicBezTo>
                  <a:close/>
                  <a:moveTo>
                    <a:pt x="3167221" y="1700096"/>
                  </a:moveTo>
                  <a:cubicBezTo>
                    <a:pt x="3171255" y="1714503"/>
                    <a:pt x="3160305" y="1712486"/>
                    <a:pt x="3155695" y="1716232"/>
                  </a:cubicBezTo>
                  <a:cubicBezTo>
                    <a:pt x="3153102" y="1727181"/>
                    <a:pt x="3143882" y="1728910"/>
                    <a:pt x="3134949" y="1730927"/>
                  </a:cubicBezTo>
                  <a:cubicBezTo>
                    <a:pt x="3132644" y="1731215"/>
                    <a:pt x="3129763" y="1731215"/>
                    <a:pt x="3128898" y="1728621"/>
                  </a:cubicBezTo>
                  <a:cubicBezTo>
                    <a:pt x="3128034" y="1725740"/>
                    <a:pt x="3130627" y="1724588"/>
                    <a:pt x="3132932" y="1724299"/>
                  </a:cubicBezTo>
                  <a:cubicBezTo>
                    <a:pt x="3140424" y="1723723"/>
                    <a:pt x="3145034" y="1717096"/>
                    <a:pt x="3151949" y="1715655"/>
                  </a:cubicBezTo>
                  <a:cubicBezTo>
                    <a:pt x="3155983" y="1710181"/>
                    <a:pt x="3163475" y="1708740"/>
                    <a:pt x="3167221" y="1700096"/>
                  </a:cubicBezTo>
                  <a:close/>
                  <a:moveTo>
                    <a:pt x="3237526" y="1678702"/>
                  </a:moveTo>
                  <a:cubicBezTo>
                    <a:pt x="3239039" y="1677478"/>
                    <a:pt x="3240551" y="1676901"/>
                    <a:pt x="3242136" y="1678774"/>
                  </a:cubicBezTo>
                  <a:cubicBezTo>
                    <a:pt x="3245306" y="1683096"/>
                    <a:pt x="3240407" y="1685690"/>
                    <a:pt x="3236085" y="1686842"/>
                  </a:cubicBezTo>
                  <a:cubicBezTo>
                    <a:pt x="3232627" y="1687130"/>
                    <a:pt x="3229170" y="1687130"/>
                    <a:pt x="3225424" y="1687418"/>
                  </a:cubicBezTo>
                  <a:cubicBezTo>
                    <a:pt x="3227153" y="1683673"/>
                    <a:pt x="3230034" y="1683384"/>
                    <a:pt x="3232916" y="1682520"/>
                  </a:cubicBezTo>
                  <a:cubicBezTo>
                    <a:pt x="3234500" y="1681800"/>
                    <a:pt x="3236013" y="1679927"/>
                    <a:pt x="3237526" y="1678702"/>
                  </a:cubicBezTo>
                  <a:close/>
                  <a:moveTo>
                    <a:pt x="3256831" y="1678198"/>
                  </a:moveTo>
                  <a:cubicBezTo>
                    <a:pt x="3257408" y="1677910"/>
                    <a:pt x="3259137" y="1678486"/>
                    <a:pt x="3258272" y="1680215"/>
                  </a:cubicBezTo>
                  <a:cubicBezTo>
                    <a:pt x="3257408" y="1681944"/>
                    <a:pt x="3255679" y="1682808"/>
                    <a:pt x="3253662" y="1682520"/>
                  </a:cubicBezTo>
                  <a:cubicBezTo>
                    <a:pt x="3253374" y="1682520"/>
                    <a:pt x="3252797" y="1680215"/>
                    <a:pt x="3253085" y="1679927"/>
                  </a:cubicBezTo>
                  <a:cubicBezTo>
                    <a:pt x="3253950" y="1679062"/>
                    <a:pt x="3255391" y="1678486"/>
                    <a:pt x="3256831" y="1678198"/>
                  </a:cubicBezTo>
                  <a:close/>
                  <a:moveTo>
                    <a:pt x="3359409" y="1641316"/>
                  </a:moveTo>
                  <a:cubicBezTo>
                    <a:pt x="3360273" y="1641316"/>
                    <a:pt x="3362002" y="1641892"/>
                    <a:pt x="3362002" y="1642469"/>
                  </a:cubicBezTo>
                  <a:cubicBezTo>
                    <a:pt x="3362866" y="1644486"/>
                    <a:pt x="3360561" y="1644486"/>
                    <a:pt x="3359409" y="1645350"/>
                  </a:cubicBezTo>
                  <a:cubicBezTo>
                    <a:pt x="3358256" y="1645638"/>
                    <a:pt x="3357104" y="1645350"/>
                    <a:pt x="3357392" y="1643909"/>
                  </a:cubicBezTo>
                  <a:cubicBezTo>
                    <a:pt x="3357680" y="1642757"/>
                    <a:pt x="3358544" y="1641604"/>
                    <a:pt x="3359409" y="1641316"/>
                  </a:cubicBezTo>
                  <a:close/>
                  <a:moveTo>
                    <a:pt x="3527104" y="1566689"/>
                  </a:moveTo>
                  <a:cubicBezTo>
                    <a:pt x="3526240" y="1572164"/>
                    <a:pt x="3523070" y="1571875"/>
                    <a:pt x="3518460" y="1573028"/>
                  </a:cubicBezTo>
                  <a:cubicBezTo>
                    <a:pt x="3520765" y="1567265"/>
                    <a:pt x="3523646" y="1567265"/>
                    <a:pt x="3527104" y="1566689"/>
                  </a:cubicBezTo>
                  <a:close/>
                  <a:moveTo>
                    <a:pt x="421560" y="1415417"/>
                  </a:moveTo>
                  <a:cubicBezTo>
                    <a:pt x="416373" y="1423773"/>
                    <a:pt x="406865" y="1422044"/>
                    <a:pt x="399085" y="1424926"/>
                  </a:cubicBezTo>
                  <a:cubicBezTo>
                    <a:pt x="405136" y="1417722"/>
                    <a:pt x="413780" y="1418010"/>
                    <a:pt x="421560" y="1415417"/>
                  </a:cubicBezTo>
                  <a:close/>
                  <a:moveTo>
                    <a:pt x="4146311" y="1398705"/>
                  </a:moveTo>
                  <a:cubicBezTo>
                    <a:pt x="4142853" y="1403027"/>
                    <a:pt x="4138243" y="1403891"/>
                    <a:pt x="4131904" y="1404756"/>
                  </a:cubicBezTo>
                  <a:cubicBezTo>
                    <a:pt x="4136226" y="1398129"/>
                    <a:pt x="4141989" y="1400434"/>
                    <a:pt x="4146311" y="1398705"/>
                  </a:cubicBezTo>
                  <a:close/>
                  <a:moveTo>
                    <a:pt x="4112348" y="1396255"/>
                  </a:moveTo>
                  <a:cubicBezTo>
                    <a:pt x="4115697" y="1394814"/>
                    <a:pt x="4119515" y="1394526"/>
                    <a:pt x="4124413" y="1396975"/>
                  </a:cubicBezTo>
                  <a:cubicBezTo>
                    <a:pt x="4117498" y="1402738"/>
                    <a:pt x="4110583" y="1404755"/>
                    <a:pt x="4102803" y="1404179"/>
                  </a:cubicBezTo>
                  <a:cubicBezTo>
                    <a:pt x="4103091" y="1403603"/>
                    <a:pt x="4103091" y="1403026"/>
                    <a:pt x="4103091" y="1402450"/>
                  </a:cubicBezTo>
                  <a:cubicBezTo>
                    <a:pt x="4106116" y="1400289"/>
                    <a:pt x="4108998" y="1397696"/>
                    <a:pt x="4112348" y="1396255"/>
                  </a:cubicBezTo>
                  <a:close/>
                  <a:moveTo>
                    <a:pt x="660714" y="1343094"/>
                  </a:moveTo>
                  <a:cubicBezTo>
                    <a:pt x="667053" y="1345111"/>
                    <a:pt x="661002" y="1349721"/>
                    <a:pt x="661578" y="1352891"/>
                  </a:cubicBezTo>
                  <a:cubicBezTo>
                    <a:pt x="660137" y="1352026"/>
                    <a:pt x="658985" y="1351450"/>
                    <a:pt x="657544" y="1350586"/>
                  </a:cubicBezTo>
                  <a:cubicBezTo>
                    <a:pt x="657256" y="1346552"/>
                    <a:pt x="655527" y="1345111"/>
                    <a:pt x="651493" y="1347416"/>
                  </a:cubicBezTo>
                  <a:cubicBezTo>
                    <a:pt x="648324" y="1349433"/>
                    <a:pt x="645154" y="1351450"/>
                    <a:pt x="640544" y="1347992"/>
                  </a:cubicBezTo>
                  <a:cubicBezTo>
                    <a:pt x="646307" y="1341942"/>
                    <a:pt x="653510" y="1340789"/>
                    <a:pt x="660714" y="1343094"/>
                  </a:cubicBezTo>
                  <a:close/>
                  <a:moveTo>
                    <a:pt x="638383" y="1336791"/>
                  </a:moveTo>
                  <a:cubicBezTo>
                    <a:pt x="640616" y="1335962"/>
                    <a:pt x="643137" y="1336323"/>
                    <a:pt x="646307" y="1339060"/>
                  </a:cubicBezTo>
                  <a:cubicBezTo>
                    <a:pt x="641408" y="1339924"/>
                    <a:pt x="636798" y="1340789"/>
                    <a:pt x="632188" y="1341653"/>
                  </a:cubicBezTo>
                  <a:cubicBezTo>
                    <a:pt x="634205" y="1339636"/>
                    <a:pt x="636150" y="1337619"/>
                    <a:pt x="638383" y="1336791"/>
                  </a:cubicBezTo>
                  <a:close/>
                  <a:moveTo>
                    <a:pt x="617493" y="1327823"/>
                  </a:moveTo>
                  <a:cubicBezTo>
                    <a:pt x="620375" y="1334738"/>
                    <a:pt x="614612" y="1333586"/>
                    <a:pt x="610578" y="1335891"/>
                  </a:cubicBezTo>
                  <a:cubicBezTo>
                    <a:pt x="611442" y="1330704"/>
                    <a:pt x="614324" y="1328976"/>
                    <a:pt x="617493" y="1327823"/>
                  </a:cubicBezTo>
                  <a:close/>
                  <a:moveTo>
                    <a:pt x="724681" y="1321195"/>
                  </a:moveTo>
                  <a:cubicBezTo>
                    <a:pt x="724969" y="1320907"/>
                    <a:pt x="726698" y="1322060"/>
                    <a:pt x="726986" y="1322924"/>
                  </a:cubicBezTo>
                  <a:cubicBezTo>
                    <a:pt x="727562" y="1325517"/>
                    <a:pt x="726410" y="1328111"/>
                    <a:pt x="724104" y="1328975"/>
                  </a:cubicBezTo>
                  <a:cubicBezTo>
                    <a:pt x="716037" y="1332433"/>
                    <a:pt x="707681" y="1335890"/>
                    <a:pt x="698748" y="1337331"/>
                  </a:cubicBezTo>
                  <a:cubicBezTo>
                    <a:pt x="696155" y="1337907"/>
                    <a:pt x="693562" y="1338195"/>
                    <a:pt x="690969" y="1338195"/>
                  </a:cubicBezTo>
                  <a:cubicBezTo>
                    <a:pt x="692121" y="1337619"/>
                    <a:pt x="692986" y="1337043"/>
                    <a:pt x="694138" y="1336467"/>
                  </a:cubicBezTo>
                  <a:cubicBezTo>
                    <a:pt x="691545" y="1337619"/>
                    <a:pt x="689240" y="1338772"/>
                    <a:pt x="686647" y="1339924"/>
                  </a:cubicBezTo>
                  <a:cubicBezTo>
                    <a:pt x="688664" y="1334161"/>
                    <a:pt x="693274" y="1333297"/>
                    <a:pt x="697308" y="1331568"/>
                  </a:cubicBezTo>
                  <a:cubicBezTo>
                    <a:pt x="698460" y="1329551"/>
                    <a:pt x="698748" y="1326958"/>
                    <a:pt x="701918" y="1327246"/>
                  </a:cubicBezTo>
                  <a:cubicBezTo>
                    <a:pt x="702494" y="1327246"/>
                    <a:pt x="703359" y="1328111"/>
                    <a:pt x="703359" y="1328687"/>
                  </a:cubicBezTo>
                  <a:cubicBezTo>
                    <a:pt x="703359" y="1330127"/>
                    <a:pt x="702782" y="1331280"/>
                    <a:pt x="702206" y="1332144"/>
                  </a:cubicBezTo>
                  <a:cubicBezTo>
                    <a:pt x="709698" y="1328975"/>
                    <a:pt x="717765" y="1326094"/>
                    <a:pt x="724681" y="1321195"/>
                  </a:cubicBezTo>
                  <a:close/>
                  <a:moveTo>
                    <a:pt x="866732" y="1271924"/>
                  </a:moveTo>
                  <a:cubicBezTo>
                    <a:pt x="868749" y="1271924"/>
                    <a:pt x="870478" y="1272500"/>
                    <a:pt x="870766" y="1275094"/>
                  </a:cubicBezTo>
                  <a:cubicBezTo>
                    <a:pt x="869901" y="1277110"/>
                    <a:pt x="868749" y="1278263"/>
                    <a:pt x="866444" y="1278551"/>
                  </a:cubicBezTo>
                  <a:cubicBezTo>
                    <a:pt x="864139" y="1278839"/>
                    <a:pt x="862698" y="1277687"/>
                    <a:pt x="862698" y="1275094"/>
                  </a:cubicBezTo>
                  <a:cubicBezTo>
                    <a:pt x="862698" y="1272788"/>
                    <a:pt x="864427" y="1271924"/>
                    <a:pt x="866732" y="1271924"/>
                  </a:cubicBezTo>
                  <a:close/>
                  <a:moveTo>
                    <a:pt x="948275" y="1244263"/>
                  </a:moveTo>
                  <a:cubicBezTo>
                    <a:pt x="951156" y="1242534"/>
                    <a:pt x="956343" y="1244839"/>
                    <a:pt x="960665" y="1245415"/>
                  </a:cubicBezTo>
                  <a:cubicBezTo>
                    <a:pt x="959224" y="1248873"/>
                    <a:pt x="956631" y="1250314"/>
                    <a:pt x="953461" y="1251178"/>
                  </a:cubicBezTo>
                  <a:cubicBezTo>
                    <a:pt x="934732" y="1256653"/>
                    <a:pt x="915715" y="1262415"/>
                    <a:pt x="896698" y="1267890"/>
                  </a:cubicBezTo>
                  <a:cubicBezTo>
                    <a:pt x="899003" y="1271060"/>
                    <a:pt x="897274" y="1273653"/>
                    <a:pt x="893817" y="1275094"/>
                  </a:cubicBezTo>
                  <a:cubicBezTo>
                    <a:pt x="887766" y="1277399"/>
                    <a:pt x="881715" y="1279992"/>
                    <a:pt x="875664" y="1282297"/>
                  </a:cubicBezTo>
                  <a:cubicBezTo>
                    <a:pt x="877969" y="1277687"/>
                    <a:pt x="881715" y="1274805"/>
                    <a:pt x="884884" y="1271348"/>
                  </a:cubicBezTo>
                  <a:cubicBezTo>
                    <a:pt x="882291" y="1271924"/>
                    <a:pt x="879986" y="1272788"/>
                    <a:pt x="877681" y="1273365"/>
                  </a:cubicBezTo>
                  <a:cubicBezTo>
                    <a:pt x="876817" y="1273653"/>
                    <a:pt x="875664" y="1273077"/>
                    <a:pt x="873359" y="1272788"/>
                  </a:cubicBezTo>
                  <a:cubicBezTo>
                    <a:pt x="880851" y="1265873"/>
                    <a:pt x="889783" y="1263856"/>
                    <a:pt x="898139" y="1261263"/>
                  </a:cubicBezTo>
                  <a:cubicBezTo>
                    <a:pt x="914851" y="1255788"/>
                    <a:pt x="932715" y="1253195"/>
                    <a:pt x="948275" y="1244263"/>
                  </a:cubicBezTo>
                  <a:close/>
                  <a:moveTo>
                    <a:pt x="1019913" y="1221104"/>
                  </a:moveTo>
                  <a:cubicBezTo>
                    <a:pt x="1022038" y="1220708"/>
                    <a:pt x="1023911" y="1221068"/>
                    <a:pt x="1024920" y="1223229"/>
                  </a:cubicBezTo>
                  <a:cubicBezTo>
                    <a:pt x="1026937" y="1227839"/>
                    <a:pt x="1021750" y="1230144"/>
                    <a:pt x="1017140" y="1231296"/>
                  </a:cubicBezTo>
                  <a:cubicBezTo>
                    <a:pt x="998411" y="1236195"/>
                    <a:pt x="980546" y="1245127"/>
                    <a:pt x="960665" y="1245127"/>
                  </a:cubicBezTo>
                  <a:cubicBezTo>
                    <a:pt x="964699" y="1237059"/>
                    <a:pt x="972767" y="1233890"/>
                    <a:pt x="980258" y="1233890"/>
                  </a:cubicBezTo>
                  <a:cubicBezTo>
                    <a:pt x="992648" y="1234178"/>
                    <a:pt x="1002733" y="1228703"/>
                    <a:pt x="1013394" y="1223517"/>
                  </a:cubicBezTo>
                  <a:cubicBezTo>
                    <a:pt x="1015411" y="1222653"/>
                    <a:pt x="1017788" y="1221500"/>
                    <a:pt x="1019913" y="1221104"/>
                  </a:cubicBezTo>
                  <a:close/>
                  <a:moveTo>
                    <a:pt x="1038354" y="1194127"/>
                  </a:moveTo>
                  <a:cubicBezTo>
                    <a:pt x="1040479" y="1193551"/>
                    <a:pt x="1042784" y="1194271"/>
                    <a:pt x="1045377" y="1196144"/>
                  </a:cubicBezTo>
                  <a:cubicBezTo>
                    <a:pt x="1041631" y="1197296"/>
                    <a:pt x="1037886" y="1198449"/>
                    <a:pt x="1032411" y="1199889"/>
                  </a:cubicBezTo>
                  <a:cubicBezTo>
                    <a:pt x="1034284" y="1196576"/>
                    <a:pt x="1036229" y="1194703"/>
                    <a:pt x="1038354" y="1194127"/>
                  </a:cubicBezTo>
                  <a:close/>
                  <a:moveTo>
                    <a:pt x="1040191" y="1182313"/>
                  </a:moveTo>
                  <a:cubicBezTo>
                    <a:pt x="1042784" y="1184906"/>
                    <a:pt x="1039327" y="1185771"/>
                    <a:pt x="1037310" y="1186059"/>
                  </a:cubicBezTo>
                  <a:cubicBezTo>
                    <a:pt x="1036157" y="1186059"/>
                    <a:pt x="1035005" y="1185483"/>
                    <a:pt x="1033852" y="1185194"/>
                  </a:cubicBezTo>
                  <a:cubicBezTo>
                    <a:pt x="1035293" y="1182313"/>
                    <a:pt x="1038174" y="1180296"/>
                    <a:pt x="1040191" y="1182313"/>
                  </a:cubicBezTo>
                  <a:close/>
                  <a:moveTo>
                    <a:pt x="1118672" y="1173562"/>
                  </a:moveTo>
                  <a:cubicBezTo>
                    <a:pt x="1122309" y="1174534"/>
                    <a:pt x="1126199" y="1175687"/>
                    <a:pt x="1130954" y="1174246"/>
                  </a:cubicBezTo>
                  <a:cubicBezTo>
                    <a:pt x="1122598" y="1183754"/>
                    <a:pt x="1113377" y="1179144"/>
                    <a:pt x="1106174" y="1182314"/>
                  </a:cubicBezTo>
                  <a:cubicBezTo>
                    <a:pt x="1104445" y="1183178"/>
                    <a:pt x="1103581" y="1181161"/>
                    <a:pt x="1103869" y="1179144"/>
                  </a:cubicBezTo>
                  <a:cubicBezTo>
                    <a:pt x="1104157" y="1176551"/>
                    <a:pt x="1105886" y="1175110"/>
                    <a:pt x="1107903" y="1173958"/>
                  </a:cubicBezTo>
                  <a:cubicBezTo>
                    <a:pt x="1111648" y="1171797"/>
                    <a:pt x="1115034" y="1172590"/>
                    <a:pt x="1118672" y="1173562"/>
                  </a:cubicBezTo>
                  <a:close/>
                  <a:moveTo>
                    <a:pt x="1142191" y="1167619"/>
                  </a:moveTo>
                  <a:cubicBezTo>
                    <a:pt x="1144496" y="1167331"/>
                    <a:pt x="1145649" y="1168195"/>
                    <a:pt x="1145072" y="1169348"/>
                  </a:cubicBezTo>
                  <a:cubicBezTo>
                    <a:pt x="1144496" y="1170500"/>
                    <a:pt x="1143055" y="1171653"/>
                    <a:pt x="1141615" y="1172229"/>
                  </a:cubicBezTo>
                  <a:cubicBezTo>
                    <a:pt x="1139886" y="1173093"/>
                    <a:pt x="1139022" y="1171653"/>
                    <a:pt x="1139598" y="1170500"/>
                  </a:cubicBezTo>
                  <a:cubicBezTo>
                    <a:pt x="1140174" y="1169348"/>
                    <a:pt x="1141615" y="1168195"/>
                    <a:pt x="1142191" y="1167619"/>
                  </a:cubicBezTo>
                  <a:close/>
                  <a:moveTo>
                    <a:pt x="1089029" y="1167439"/>
                  </a:moveTo>
                  <a:cubicBezTo>
                    <a:pt x="1092775" y="1166611"/>
                    <a:pt x="1096521" y="1166755"/>
                    <a:pt x="1100987" y="1168195"/>
                  </a:cubicBezTo>
                  <a:cubicBezTo>
                    <a:pt x="1093496" y="1171941"/>
                    <a:pt x="1087445" y="1174822"/>
                    <a:pt x="1077072" y="1172517"/>
                  </a:cubicBezTo>
                  <a:cubicBezTo>
                    <a:pt x="1081538" y="1170068"/>
                    <a:pt x="1085284" y="1168268"/>
                    <a:pt x="1089029" y="1167439"/>
                  </a:cubicBezTo>
                  <a:close/>
                  <a:moveTo>
                    <a:pt x="1186600" y="1161820"/>
                  </a:moveTo>
                  <a:cubicBezTo>
                    <a:pt x="1188942" y="1161856"/>
                    <a:pt x="1191463" y="1162576"/>
                    <a:pt x="1193480" y="1161855"/>
                  </a:cubicBezTo>
                  <a:cubicBezTo>
                    <a:pt x="1193480" y="1162432"/>
                    <a:pt x="1193480" y="1163296"/>
                    <a:pt x="1193480" y="1164161"/>
                  </a:cubicBezTo>
                  <a:cubicBezTo>
                    <a:pt x="1189446" y="1164449"/>
                    <a:pt x="1185700" y="1168194"/>
                    <a:pt x="1180802" y="1165889"/>
                  </a:cubicBezTo>
                  <a:cubicBezTo>
                    <a:pt x="1182098" y="1162432"/>
                    <a:pt x="1184259" y="1161784"/>
                    <a:pt x="1186600" y="1161820"/>
                  </a:cubicBezTo>
                  <a:close/>
                  <a:moveTo>
                    <a:pt x="1134988" y="1159263"/>
                  </a:moveTo>
                  <a:cubicBezTo>
                    <a:pt x="1130666" y="1163585"/>
                    <a:pt x="1127208" y="1162432"/>
                    <a:pt x="1122598" y="1161856"/>
                  </a:cubicBezTo>
                  <a:cubicBezTo>
                    <a:pt x="1126920" y="1159263"/>
                    <a:pt x="1129801" y="1157534"/>
                    <a:pt x="1134988" y="1159263"/>
                  </a:cubicBezTo>
                  <a:close/>
                  <a:moveTo>
                    <a:pt x="1230361" y="1119788"/>
                  </a:moveTo>
                  <a:cubicBezTo>
                    <a:pt x="1228056" y="1124974"/>
                    <a:pt x="1224887" y="1128144"/>
                    <a:pt x="1219700" y="1128720"/>
                  </a:cubicBezTo>
                  <a:cubicBezTo>
                    <a:pt x="1217971" y="1125839"/>
                    <a:pt x="1215378" y="1126415"/>
                    <a:pt x="1212785" y="1126415"/>
                  </a:cubicBezTo>
                  <a:cubicBezTo>
                    <a:pt x="1216819" y="1120364"/>
                    <a:pt x="1223158" y="1119500"/>
                    <a:pt x="1230361" y="1119788"/>
                  </a:cubicBezTo>
                  <a:close/>
                  <a:moveTo>
                    <a:pt x="1289430" y="1099906"/>
                  </a:moveTo>
                  <a:cubicBezTo>
                    <a:pt x="1283091" y="1105381"/>
                    <a:pt x="1274735" y="1106533"/>
                    <a:pt x="1266955" y="1108262"/>
                  </a:cubicBezTo>
                  <a:cubicBezTo>
                    <a:pt x="1273294" y="1101635"/>
                    <a:pt x="1281938" y="1102211"/>
                    <a:pt x="1289430" y="1099906"/>
                  </a:cubicBezTo>
                  <a:close/>
                  <a:moveTo>
                    <a:pt x="4643637" y="1074262"/>
                  </a:moveTo>
                  <a:cubicBezTo>
                    <a:pt x="4639315" y="1076279"/>
                    <a:pt x="4635281" y="1078584"/>
                    <a:pt x="4630959" y="1080889"/>
                  </a:cubicBezTo>
                  <a:cubicBezTo>
                    <a:pt x="4636722" y="1081753"/>
                    <a:pt x="4639891" y="1077431"/>
                    <a:pt x="4643637" y="1074262"/>
                  </a:cubicBezTo>
                  <a:close/>
                  <a:moveTo>
                    <a:pt x="4667553" y="1062160"/>
                  </a:moveTo>
                  <a:lnTo>
                    <a:pt x="4657519" y="1066913"/>
                  </a:lnTo>
                  <a:lnTo>
                    <a:pt x="4656315" y="1067346"/>
                  </a:lnTo>
                  <a:cubicBezTo>
                    <a:pt x="4656315" y="1067346"/>
                    <a:pt x="4656315" y="1067346"/>
                    <a:pt x="4656604" y="1067346"/>
                  </a:cubicBezTo>
                  <a:lnTo>
                    <a:pt x="4657519" y="1066913"/>
                  </a:lnTo>
                  <a:lnTo>
                    <a:pt x="4663519" y="1064753"/>
                  </a:lnTo>
                  <a:cubicBezTo>
                    <a:pt x="4665536" y="1064177"/>
                    <a:pt x="4666688" y="1063312"/>
                    <a:pt x="4667553" y="1062160"/>
                  </a:cubicBezTo>
                  <a:close/>
                  <a:moveTo>
                    <a:pt x="1678126" y="983210"/>
                  </a:moveTo>
                  <a:cubicBezTo>
                    <a:pt x="1676686" y="988108"/>
                    <a:pt x="1675245" y="991854"/>
                    <a:pt x="1670347" y="992719"/>
                  </a:cubicBezTo>
                  <a:cubicBezTo>
                    <a:pt x="1669771" y="992719"/>
                    <a:pt x="1668618" y="990990"/>
                    <a:pt x="1668618" y="990413"/>
                  </a:cubicBezTo>
                  <a:cubicBezTo>
                    <a:pt x="1668906" y="984939"/>
                    <a:pt x="1672364" y="983498"/>
                    <a:pt x="1678126" y="983210"/>
                  </a:cubicBezTo>
                  <a:close/>
                  <a:moveTo>
                    <a:pt x="1764568" y="931346"/>
                  </a:moveTo>
                  <a:cubicBezTo>
                    <a:pt x="1762839" y="933939"/>
                    <a:pt x="1760822" y="934803"/>
                    <a:pt x="1758517" y="934515"/>
                  </a:cubicBezTo>
                  <a:cubicBezTo>
                    <a:pt x="1758229" y="934515"/>
                    <a:pt x="1757653" y="933075"/>
                    <a:pt x="1757653" y="932786"/>
                  </a:cubicBezTo>
                  <a:cubicBezTo>
                    <a:pt x="1759094" y="930193"/>
                    <a:pt x="1761399" y="930481"/>
                    <a:pt x="1764568" y="931346"/>
                  </a:cubicBezTo>
                  <a:close/>
                  <a:moveTo>
                    <a:pt x="2152400" y="861040"/>
                  </a:moveTo>
                  <a:cubicBezTo>
                    <a:pt x="2147790" y="868532"/>
                    <a:pt x="2141739" y="867955"/>
                    <a:pt x="2134824" y="869972"/>
                  </a:cubicBezTo>
                  <a:cubicBezTo>
                    <a:pt x="2139722" y="862769"/>
                    <a:pt x="2145197" y="862769"/>
                    <a:pt x="2152400" y="861040"/>
                  </a:cubicBezTo>
                  <a:close/>
                  <a:moveTo>
                    <a:pt x="2153842" y="843464"/>
                  </a:moveTo>
                  <a:cubicBezTo>
                    <a:pt x="2144621" y="854989"/>
                    <a:pt x="2129350" y="850667"/>
                    <a:pt x="2116384" y="858735"/>
                  </a:cubicBezTo>
                  <a:cubicBezTo>
                    <a:pt x="2119553" y="851532"/>
                    <a:pt x="2125028" y="852973"/>
                    <a:pt x="2127909" y="850379"/>
                  </a:cubicBezTo>
                  <a:cubicBezTo>
                    <a:pt x="2131943" y="849515"/>
                    <a:pt x="2136265" y="848939"/>
                    <a:pt x="2139723" y="845769"/>
                  </a:cubicBezTo>
                  <a:cubicBezTo>
                    <a:pt x="2144333" y="845193"/>
                    <a:pt x="2149232" y="844328"/>
                    <a:pt x="2153842" y="843464"/>
                  </a:cubicBezTo>
                  <a:close/>
                  <a:moveTo>
                    <a:pt x="2250944" y="834244"/>
                  </a:moveTo>
                  <a:cubicBezTo>
                    <a:pt x="2244029" y="838854"/>
                    <a:pt x="2236537" y="842600"/>
                    <a:pt x="2225876" y="841159"/>
                  </a:cubicBezTo>
                  <a:cubicBezTo>
                    <a:pt x="2234520" y="835397"/>
                    <a:pt x="2242588" y="834532"/>
                    <a:pt x="2250944" y="834244"/>
                  </a:cubicBezTo>
                  <a:close/>
                  <a:moveTo>
                    <a:pt x="2186978" y="829345"/>
                  </a:moveTo>
                  <a:cubicBezTo>
                    <a:pt x="2187554" y="830786"/>
                    <a:pt x="2188706" y="832226"/>
                    <a:pt x="2188418" y="832515"/>
                  </a:cubicBezTo>
                  <a:cubicBezTo>
                    <a:pt x="2187842" y="833667"/>
                    <a:pt x="2186401" y="835108"/>
                    <a:pt x="2185249" y="835396"/>
                  </a:cubicBezTo>
                  <a:cubicBezTo>
                    <a:pt x="2183232" y="835972"/>
                    <a:pt x="2182656" y="834243"/>
                    <a:pt x="2183232" y="832515"/>
                  </a:cubicBezTo>
                  <a:cubicBezTo>
                    <a:pt x="2183808" y="831362"/>
                    <a:pt x="2185249" y="830786"/>
                    <a:pt x="2186978" y="829345"/>
                  </a:cubicBezTo>
                  <a:close/>
                  <a:moveTo>
                    <a:pt x="2260740" y="827328"/>
                  </a:moveTo>
                  <a:cubicBezTo>
                    <a:pt x="2260740" y="835108"/>
                    <a:pt x="2255842" y="834243"/>
                    <a:pt x="2251520" y="833955"/>
                  </a:cubicBezTo>
                  <a:cubicBezTo>
                    <a:pt x="2252961" y="829921"/>
                    <a:pt x="2256418" y="828769"/>
                    <a:pt x="2260740" y="827328"/>
                  </a:cubicBezTo>
                  <a:close/>
                  <a:moveTo>
                    <a:pt x="2237402" y="819836"/>
                  </a:moveTo>
                  <a:cubicBezTo>
                    <a:pt x="2241435" y="821277"/>
                    <a:pt x="2247486" y="821853"/>
                    <a:pt x="2244605" y="829057"/>
                  </a:cubicBezTo>
                  <a:cubicBezTo>
                    <a:pt x="2239130" y="830785"/>
                    <a:pt x="2233656" y="832514"/>
                    <a:pt x="2228181" y="834243"/>
                  </a:cubicBezTo>
                  <a:cubicBezTo>
                    <a:pt x="2223571" y="836836"/>
                    <a:pt x="2218673" y="838565"/>
                    <a:pt x="2213486" y="838565"/>
                  </a:cubicBezTo>
                  <a:cubicBezTo>
                    <a:pt x="2202537" y="842887"/>
                    <a:pt x="2191876" y="846921"/>
                    <a:pt x="2181215" y="851243"/>
                  </a:cubicBezTo>
                  <a:cubicBezTo>
                    <a:pt x="2178045" y="852684"/>
                    <a:pt x="2174299" y="852396"/>
                    <a:pt x="2172859" y="849802"/>
                  </a:cubicBezTo>
                  <a:cubicBezTo>
                    <a:pt x="2170842" y="846345"/>
                    <a:pt x="2175164" y="844904"/>
                    <a:pt x="2177469" y="843175"/>
                  </a:cubicBezTo>
                  <a:cubicBezTo>
                    <a:pt x="2169401" y="837124"/>
                    <a:pt x="2161910" y="846345"/>
                    <a:pt x="2154418" y="843175"/>
                  </a:cubicBezTo>
                  <a:cubicBezTo>
                    <a:pt x="2160181" y="838853"/>
                    <a:pt x="2167960" y="839429"/>
                    <a:pt x="2174299" y="835107"/>
                  </a:cubicBezTo>
                  <a:cubicBezTo>
                    <a:pt x="2180638" y="830785"/>
                    <a:pt x="2179774" y="839718"/>
                    <a:pt x="2182943" y="841158"/>
                  </a:cubicBezTo>
                  <a:cubicBezTo>
                    <a:pt x="2189859" y="839429"/>
                    <a:pt x="2197062" y="837701"/>
                    <a:pt x="2203977" y="835972"/>
                  </a:cubicBezTo>
                  <a:cubicBezTo>
                    <a:pt x="2211469" y="829345"/>
                    <a:pt x="2199655" y="832802"/>
                    <a:pt x="2201384" y="827904"/>
                  </a:cubicBezTo>
                  <a:cubicBezTo>
                    <a:pt x="2212334" y="823870"/>
                    <a:pt x="2222995" y="814938"/>
                    <a:pt x="2237402" y="819836"/>
                  </a:cubicBezTo>
                  <a:close/>
                  <a:moveTo>
                    <a:pt x="2242480" y="790159"/>
                  </a:moveTo>
                  <a:cubicBezTo>
                    <a:pt x="2243740" y="789438"/>
                    <a:pt x="2245037" y="789438"/>
                    <a:pt x="2246334" y="791887"/>
                  </a:cubicBezTo>
                  <a:cubicBezTo>
                    <a:pt x="2248062" y="795057"/>
                    <a:pt x="2250368" y="798803"/>
                    <a:pt x="2246334" y="802548"/>
                  </a:cubicBezTo>
                  <a:cubicBezTo>
                    <a:pt x="2243740" y="804854"/>
                    <a:pt x="2239706" y="805718"/>
                    <a:pt x="2239706" y="810328"/>
                  </a:cubicBezTo>
                  <a:cubicBezTo>
                    <a:pt x="2238266" y="813210"/>
                    <a:pt x="2235961" y="816091"/>
                    <a:pt x="2232791" y="814362"/>
                  </a:cubicBezTo>
                  <a:cubicBezTo>
                    <a:pt x="2230486" y="813210"/>
                    <a:pt x="2234520" y="812057"/>
                    <a:pt x="2234808" y="810328"/>
                  </a:cubicBezTo>
                  <a:cubicBezTo>
                    <a:pt x="2226164" y="808887"/>
                    <a:pt x="2220113" y="815515"/>
                    <a:pt x="2212621" y="818396"/>
                  </a:cubicBezTo>
                  <a:cubicBezTo>
                    <a:pt x="2210028" y="819260"/>
                    <a:pt x="2208588" y="822430"/>
                    <a:pt x="2205418" y="820701"/>
                  </a:cubicBezTo>
                  <a:cubicBezTo>
                    <a:pt x="2216943" y="811769"/>
                    <a:pt x="2225011" y="798803"/>
                    <a:pt x="2238842" y="792752"/>
                  </a:cubicBezTo>
                  <a:cubicBezTo>
                    <a:pt x="2239995" y="792320"/>
                    <a:pt x="2241219" y="790879"/>
                    <a:pt x="2242480" y="790159"/>
                  </a:cubicBezTo>
                  <a:close/>
                  <a:moveTo>
                    <a:pt x="2288113" y="782667"/>
                  </a:moveTo>
                  <a:cubicBezTo>
                    <a:pt x="2282927" y="789582"/>
                    <a:pt x="2278893" y="792752"/>
                    <a:pt x="2270537" y="786989"/>
                  </a:cubicBezTo>
                  <a:cubicBezTo>
                    <a:pt x="2276876" y="785548"/>
                    <a:pt x="2281486" y="784396"/>
                    <a:pt x="2288113" y="782667"/>
                  </a:cubicBezTo>
                  <a:close/>
                  <a:moveTo>
                    <a:pt x="2337386" y="765955"/>
                  </a:moveTo>
                  <a:cubicBezTo>
                    <a:pt x="2325572" y="776040"/>
                    <a:pt x="2312029" y="781226"/>
                    <a:pt x="2296470" y="781514"/>
                  </a:cubicBezTo>
                  <a:cubicBezTo>
                    <a:pt x="2309436" y="774023"/>
                    <a:pt x="2322402" y="767108"/>
                    <a:pt x="2337386" y="765955"/>
                  </a:cubicBezTo>
                  <a:close/>
                  <a:moveTo>
                    <a:pt x="2362165" y="760192"/>
                  </a:moveTo>
                  <a:cubicBezTo>
                    <a:pt x="2359572" y="765667"/>
                    <a:pt x="2354962" y="765667"/>
                    <a:pt x="2349199" y="766819"/>
                  </a:cubicBezTo>
                  <a:cubicBezTo>
                    <a:pt x="2351504" y="758463"/>
                    <a:pt x="2357843" y="761633"/>
                    <a:pt x="2362165" y="760192"/>
                  </a:cubicBezTo>
                  <a:close/>
                  <a:moveTo>
                    <a:pt x="2407979" y="741752"/>
                  </a:moveTo>
                  <a:cubicBezTo>
                    <a:pt x="2409708" y="740599"/>
                    <a:pt x="2412877" y="740599"/>
                    <a:pt x="2414030" y="743192"/>
                  </a:cubicBezTo>
                  <a:cubicBezTo>
                    <a:pt x="2415183" y="746074"/>
                    <a:pt x="2412877" y="747514"/>
                    <a:pt x="2410572" y="748091"/>
                  </a:cubicBezTo>
                  <a:cubicBezTo>
                    <a:pt x="2397606" y="750972"/>
                    <a:pt x="2386081" y="758175"/>
                    <a:pt x="2372250" y="758175"/>
                  </a:cubicBezTo>
                  <a:cubicBezTo>
                    <a:pt x="2383199" y="750972"/>
                    <a:pt x="2397030" y="749243"/>
                    <a:pt x="2407979" y="741752"/>
                  </a:cubicBezTo>
                  <a:close/>
                  <a:moveTo>
                    <a:pt x="2437080" y="734368"/>
                  </a:moveTo>
                  <a:cubicBezTo>
                    <a:pt x="2438521" y="734548"/>
                    <a:pt x="2439818" y="735268"/>
                    <a:pt x="2440538" y="737429"/>
                  </a:cubicBezTo>
                  <a:cubicBezTo>
                    <a:pt x="2439097" y="741175"/>
                    <a:pt x="2435639" y="742615"/>
                    <a:pt x="2432182" y="742903"/>
                  </a:cubicBezTo>
                  <a:cubicBezTo>
                    <a:pt x="2428724" y="742903"/>
                    <a:pt x="2425843" y="740022"/>
                    <a:pt x="2426131" y="737141"/>
                  </a:cubicBezTo>
                  <a:cubicBezTo>
                    <a:pt x="2426131" y="733395"/>
                    <a:pt x="2430165" y="734548"/>
                    <a:pt x="2432758" y="734548"/>
                  </a:cubicBezTo>
                  <a:cubicBezTo>
                    <a:pt x="2434055" y="734548"/>
                    <a:pt x="2435639" y="734188"/>
                    <a:pt x="2437080" y="734368"/>
                  </a:cubicBezTo>
                  <a:close/>
                  <a:moveTo>
                    <a:pt x="2463446" y="726769"/>
                  </a:moveTo>
                  <a:cubicBezTo>
                    <a:pt x="2468272" y="726121"/>
                    <a:pt x="2473387" y="726193"/>
                    <a:pt x="2475115" y="727345"/>
                  </a:cubicBezTo>
                  <a:cubicBezTo>
                    <a:pt x="2471081" y="734548"/>
                    <a:pt x="2464166" y="731090"/>
                    <a:pt x="2458403" y="731955"/>
                  </a:cubicBezTo>
                  <a:cubicBezTo>
                    <a:pt x="2456386" y="731379"/>
                    <a:pt x="2452929" y="731955"/>
                    <a:pt x="2453505" y="730514"/>
                  </a:cubicBezTo>
                  <a:cubicBezTo>
                    <a:pt x="2454081" y="728785"/>
                    <a:pt x="2458619" y="727417"/>
                    <a:pt x="2463446" y="726769"/>
                  </a:cubicBezTo>
                  <a:close/>
                  <a:moveTo>
                    <a:pt x="2746540" y="646378"/>
                  </a:moveTo>
                  <a:cubicBezTo>
                    <a:pt x="2749422" y="656751"/>
                    <a:pt x="2755472" y="650412"/>
                    <a:pt x="2760659" y="648971"/>
                  </a:cubicBezTo>
                  <a:cubicBezTo>
                    <a:pt x="2762676" y="648395"/>
                    <a:pt x="2765845" y="644937"/>
                    <a:pt x="2767286" y="649548"/>
                  </a:cubicBezTo>
                  <a:cubicBezTo>
                    <a:pt x="2768151" y="652717"/>
                    <a:pt x="2764693" y="653005"/>
                    <a:pt x="2762676" y="653870"/>
                  </a:cubicBezTo>
                  <a:cubicBezTo>
                    <a:pt x="2756337" y="656463"/>
                    <a:pt x="2750574" y="660209"/>
                    <a:pt x="2743947" y="660209"/>
                  </a:cubicBezTo>
                  <a:cubicBezTo>
                    <a:pt x="2747981" y="656175"/>
                    <a:pt x="2745100" y="650700"/>
                    <a:pt x="2746540" y="646378"/>
                  </a:cubicBezTo>
                  <a:close/>
                  <a:moveTo>
                    <a:pt x="2757489" y="636869"/>
                  </a:moveTo>
                  <a:cubicBezTo>
                    <a:pt x="2756048" y="643208"/>
                    <a:pt x="2751150" y="643784"/>
                    <a:pt x="2745675" y="643784"/>
                  </a:cubicBezTo>
                  <a:cubicBezTo>
                    <a:pt x="2743658" y="643208"/>
                    <a:pt x="2743082" y="641479"/>
                    <a:pt x="2743082" y="639750"/>
                  </a:cubicBezTo>
                  <a:cubicBezTo>
                    <a:pt x="2747980" y="638886"/>
                    <a:pt x="2752590" y="637733"/>
                    <a:pt x="2757489" y="636869"/>
                  </a:cubicBezTo>
                  <a:close/>
                  <a:moveTo>
                    <a:pt x="2846236" y="622751"/>
                  </a:moveTo>
                  <a:cubicBezTo>
                    <a:pt x="2838744" y="631107"/>
                    <a:pt x="2830388" y="630819"/>
                    <a:pt x="2824049" y="633988"/>
                  </a:cubicBezTo>
                  <a:cubicBezTo>
                    <a:pt x="2824913" y="638310"/>
                    <a:pt x="2829235" y="644073"/>
                    <a:pt x="2819439" y="642921"/>
                  </a:cubicBezTo>
                  <a:cubicBezTo>
                    <a:pt x="2817710" y="642632"/>
                    <a:pt x="2815981" y="644361"/>
                    <a:pt x="2814252" y="645226"/>
                  </a:cubicBezTo>
                  <a:cubicBezTo>
                    <a:pt x="2807913" y="647819"/>
                    <a:pt x="2801574" y="649836"/>
                    <a:pt x="2798117" y="640904"/>
                  </a:cubicBezTo>
                  <a:cubicBezTo>
                    <a:pt x="2794371" y="641768"/>
                    <a:pt x="2790913" y="643497"/>
                    <a:pt x="2787744" y="646090"/>
                  </a:cubicBezTo>
                  <a:cubicBezTo>
                    <a:pt x="2785439" y="648107"/>
                    <a:pt x="2782557" y="649260"/>
                    <a:pt x="2780828" y="646090"/>
                  </a:cubicBezTo>
                  <a:cubicBezTo>
                    <a:pt x="2779100" y="642632"/>
                    <a:pt x="2782557" y="641768"/>
                    <a:pt x="2785150" y="640904"/>
                  </a:cubicBezTo>
                  <a:cubicBezTo>
                    <a:pt x="2787744" y="640039"/>
                    <a:pt x="2790337" y="639463"/>
                    <a:pt x="2792930" y="638887"/>
                  </a:cubicBezTo>
                  <a:cubicBezTo>
                    <a:pt x="2795523" y="636293"/>
                    <a:pt x="2798981" y="636582"/>
                    <a:pt x="2802151" y="636293"/>
                  </a:cubicBezTo>
                  <a:cubicBezTo>
                    <a:pt x="2815693" y="631395"/>
                    <a:pt x="2829235" y="626209"/>
                    <a:pt x="2846236" y="622751"/>
                  </a:cubicBezTo>
                  <a:close/>
                  <a:moveTo>
                    <a:pt x="2754896" y="618717"/>
                  </a:moveTo>
                  <a:cubicBezTo>
                    <a:pt x="2753167" y="625056"/>
                    <a:pt x="2749709" y="625344"/>
                    <a:pt x="2744811" y="623903"/>
                  </a:cubicBezTo>
                  <a:cubicBezTo>
                    <a:pt x="2746828" y="619005"/>
                    <a:pt x="2750862" y="620158"/>
                    <a:pt x="2754896" y="618717"/>
                  </a:cubicBezTo>
                  <a:close/>
                  <a:moveTo>
                    <a:pt x="2843354" y="598547"/>
                  </a:moveTo>
                  <a:cubicBezTo>
                    <a:pt x="2845947" y="598835"/>
                    <a:pt x="2848540" y="598835"/>
                    <a:pt x="2851998" y="599124"/>
                  </a:cubicBezTo>
                  <a:cubicBezTo>
                    <a:pt x="2848252" y="606039"/>
                    <a:pt x="2842489" y="607768"/>
                    <a:pt x="2836438" y="608344"/>
                  </a:cubicBezTo>
                  <a:cubicBezTo>
                    <a:pt x="2819438" y="619005"/>
                    <a:pt x="2799557" y="623039"/>
                    <a:pt x="2780828" y="629666"/>
                  </a:cubicBezTo>
                  <a:cubicBezTo>
                    <a:pt x="2775930" y="631683"/>
                    <a:pt x="2769879" y="631395"/>
                    <a:pt x="2766997" y="637446"/>
                  </a:cubicBezTo>
                  <a:cubicBezTo>
                    <a:pt x="2763540" y="644361"/>
                    <a:pt x="2760947" y="635141"/>
                    <a:pt x="2757777" y="636581"/>
                  </a:cubicBezTo>
                  <a:cubicBezTo>
                    <a:pt x="2758065" y="631107"/>
                    <a:pt x="2762675" y="631107"/>
                    <a:pt x="2766133" y="630242"/>
                  </a:cubicBezTo>
                  <a:cubicBezTo>
                    <a:pt x="2781692" y="626785"/>
                    <a:pt x="2794082" y="614971"/>
                    <a:pt x="2810794" y="614395"/>
                  </a:cubicBezTo>
                  <a:cubicBezTo>
                    <a:pt x="2817710" y="614107"/>
                    <a:pt x="2814540" y="605751"/>
                    <a:pt x="2820015" y="602869"/>
                  </a:cubicBezTo>
                  <a:cubicBezTo>
                    <a:pt x="2827794" y="599124"/>
                    <a:pt x="2835286" y="597971"/>
                    <a:pt x="2843354" y="598547"/>
                  </a:cubicBezTo>
                  <a:close/>
                  <a:moveTo>
                    <a:pt x="2912220" y="578954"/>
                  </a:moveTo>
                  <a:cubicBezTo>
                    <a:pt x="2905304" y="586157"/>
                    <a:pt x="2896372" y="586157"/>
                    <a:pt x="2888016" y="589327"/>
                  </a:cubicBezTo>
                  <a:cubicBezTo>
                    <a:pt x="2892338" y="582412"/>
                    <a:pt x="2895796" y="580971"/>
                    <a:pt x="2912220" y="578954"/>
                  </a:cubicBezTo>
                  <a:close/>
                  <a:moveTo>
                    <a:pt x="3107000" y="536886"/>
                  </a:moveTo>
                  <a:cubicBezTo>
                    <a:pt x="3108729" y="537174"/>
                    <a:pt x="3110746" y="536598"/>
                    <a:pt x="3111610" y="537462"/>
                  </a:cubicBezTo>
                  <a:cubicBezTo>
                    <a:pt x="3113915" y="539479"/>
                    <a:pt x="3111322" y="541208"/>
                    <a:pt x="3109881" y="541784"/>
                  </a:cubicBezTo>
                  <a:cubicBezTo>
                    <a:pt x="3104407" y="543513"/>
                    <a:pt x="3098644" y="544954"/>
                    <a:pt x="3092881" y="546394"/>
                  </a:cubicBezTo>
                  <a:cubicBezTo>
                    <a:pt x="3087695" y="549276"/>
                    <a:pt x="3081932" y="550716"/>
                    <a:pt x="3076169" y="551005"/>
                  </a:cubicBezTo>
                  <a:cubicBezTo>
                    <a:pt x="3051966" y="553310"/>
                    <a:pt x="3028338" y="559072"/>
                    <a:pt x="3004135" y="562530"/>
                  </a:cubicBezTo>
                  <a:cubicBezTo>
                    <a:pt x="3017965" y="553598"/>
                    <a:pt x="3034101" y="551581"/>
                    <a:pt x="3049372" y="546971"/>
                  </a:cubicBezTo>
                  <a:cubicBezTo>
                    <a:pt x="3055711" y="544954"/>
                    <a:pt x="3062051" y="542649"/>
                    <a:pt x="3068389" y="540920"/>
                  </a:cubicBezTo>
                  <a:cubicBezTo>
                    <a:pt x="3076169" y="538903"/>
                    <a:pt x="3083084" y="539191"/>
                    <a:pt x="3090288" y="541496"/>
                  </a:cubicBezTo>
                  <a:cubicBezTo>
                    <a:pt x="3094610" y="536021"/>
                    <a:pt x="3100949" y="536598"/>
                    <a:pt x="3107000" y="536886"/>
                  </a:cubicBezTo>
                  <a:close/>
                  <a:moveTo>
                    <a:pt x="3299188" y="472055"/>
                  </a:moveTo>
                  <a:cubicBezTo>
                    <a:pt x="3296883" y="478970"/>
                    <a:pt x="3291120" y="476377"/>
                    <a:pt x="3287086" y="477530"/>
                  </a:cubicBezTo>
                  <a:cubicBezTo>
                    <a:pt x="3289679" y="472919"/>
                    <a:pt x="3293713" y="472055"/>
                    <a:pt x="3299188" y="472055"/>
                  </a:cubicBezTo>
                  <a:close/>
                  <a:moveTo>
                    <a:pt x="3335493" y="466004"/>
                  </a:moveTo>
                  <a:cubicBezTo>
                    <a:pt x="3328001" y="475801"/>
                    <a:pt x="3319357" y="471479"/>
                    <a:pt x="3308696" y="473208"/>
                  </a:cubicBezTo>
                  <a:cubicBezTo>
                    <a:pt x="3317916" y="466580"/>
                    <a:pt x="3325120" y="464852"/>
                    <a:pt x="3335493" y="466004"/>
                  </a:cubicBezTo>
                  <a:close/>
                  <a:moveTo>
                    <a:pt x="3404070" y="454371"/>
                  </a:moveTo>
                  <a:cubicBezTo>
                    <a:pt x="3405510" y="453758"/>
                    <a:pt x="3406951" y="453614"/>
                    <a:pt x="3408392" y="455343"/>
                  </a:cubicBezTo>
                  <a:cubicBezTo>
                    <a:pt x="3409256" y="456495"/>
                    <a:pt x="3406663" y="458224"/>
                    <a:pt x="3404646" y="458800"/>
                  </a:cubicBezTo>
                  <a:cubicBezTo>
                    <a:pt x="3401476" y="460529"/>
                    <a:pt x="3397443" y="463122"/>
                    <a:pt x="3394849" y="459088"/>
                  </a:cubicBezTo>
                  <a:cubicBezTo>
                    <a:pt x="3393697" y="457648"/>
                    <a:pt x="3397154" y="455919"/>
                    <a:pt x="3399747" y="456207"/>
                  </a:cubicBezTo>
                  <a:cubicBezTo>
                    <a:pt x="3401188" y="456063"/>
                    <a:pt x="3402629" y="454983"/>
                    <a:pt x="3404070" y="454371"/>
                  </a:cubicBezTo>
                  <a:close/>
                  <a:moveTo>
                    <a:pt x="3372951" y="453902"/>
                  </a:moveTo>
                  <a:cubicBezTo>
                    <a:pt x="3376409" y="452749"/>
                    <a:pt x="3377850" y="454766"/>
                    <a:pt x="3378138" y="457936"/>
                  </a:cubicBezTo>
                  <a:cubicBezTo>
                    <a:pt x="3380443" y="458224"/>
                    <a:pt x="3382748" y="456783"/>
                    <a:pt x="3385053" y="459953"/>
                  </a:cubicBezTo>
                  <a:cubicBezTo>
                    <a:pt x="3380443" y="460817"/>
                    <a:pt x="3381307" y="471478"/>
                    <a:pt x="3373239" y="466003"/>
                  </a:cubicBezTo>
                  <a:cubicBezTo>
                    <a:pt x="3368341" y="465715"/>
                    <a:pt x="3363443" y="465427"/>
                    <a:pt x="3357968" y="465139"/>
                  </a:cubicBezTo>
                  <a:cubicBezTo>
                    <a:pt x="3360849" y="460529"/>
                    <a:pt x="3364883" y="460817"/>
                    <a:pt x="3369205" y="461105"/>
                  </a:cubicBezTo>
                  <a:cubicBezTo>
                    <a:pt x="3369782" y="460817"/>
                    <a:pt x="3370358" y="460529"/>
                    <a:pt x="3370934" y="460241"/>
                  </a:cubicBezTo>
                  <a:cubicBezTo>
                    <a:pt x="3369205" y="457359"/>
                    <a:pt x="3369493" y="455054"/>
                    <a:pt x="3372951" y="453902"/>
                  </a:cubicBezTo>
                  <a:close/>
                  <a:moveTo>
                    <a:pt x="3439511" y="448428"/>
                  </a:moveTo>
                  <a:cubicBezTo>
                    <a:pt x="3436629" y="454479"/>
                    <a:pt x="3431155" y="453614"/>
                    <a:pt x="3423663" y="455631"/>
                  </a:cubicBezTo>
                  <a:cubicBezTo>
                    <a:pt x="3429426" y="448716"/>
                    <a:pt x="3434612" y="449004"/>
                    <a:pt x="3439511" y="448428"/>
                  </a:cubicBezTo>
                  <a:close/>
                  <a:moveTo>
                    <a:pt x="3552173" y="412986"/>
                  </a:moveTo>
                  <a:cubicBezTo>
                    <a:pt x="3554478" y="413275"/>
                    <a:pt x="3554766" y="415003"/>
                    <a:pt x="3553901" y="416444"/>
                  </a:cubicBezTo>
                  <a:cubicBezTo>
                    <a:pt x="3552173" y="419325"/>
                    <a:pt x="3549579" y="418461"/>
                    <a:pt x="3546986" y="417597"/>
                  </a:cubicBezTo>
                  <a:cubicBezTo>
                    <a:pt x="3547562" y="414715"/>
                    <a:pt x="3549003" y="412698"/>
                    <a:pt x="3552173" y="412986"/>
                  </a:cubicBezTo>
                  <a:close/>
                  <a:moveTo>
                    <a:pt x="3591936" y="400597"/>
                  </a:moveTo>
                  <a:cubicBezTo>
                    <a:pt x="3593664" y="400597"/>
                    <a:pt x="3594817" y="401750"/>
                    <a:pt x="3594529" y="404055"/>
                  </a:cubicBezTo>
                  <a:cubicBezTo>
                    <a:pt x="3593952" y="406648"/>
                    <a:pt x="3591647" y="406936"/>
                    <a:pt x="3589342" y="407224"/>
                  </a:cubicBezTo>
                  <a:cubicBezTo>
                    <a:pt x="3587614" y="407224"/>
                    <a:pt x="3586173" y="406072"/>
                    <a:pt x="3586749" y="404343"/>
                  </a:cubicBezTo>
                  <a:cubicBezTo>
                    <a:pt x="3587614" y="402326"/>
                    <a:pt x="3589342" y="400597"/>
                    <a:pt x="3591936" y="400597"/>
                  </a:cubicBezTo>
                  <a:close/>
                  <a:moveTo>
                    <a:pt x="3635732" y="385902"/>
                  </a:moveTo>
                  <a:cubicBezTo>
                    <a:pt x="3636020" y="386766"/>
                    <a:pt x="3636885" y="388207"/>
                    <a:pt x="3636597" y="388495"/>
                  </a:cubicBezTo>
                  <a:cubicBezTo>
                    <a:pt x="3635732" y="389648"/>
                    <a:pt x="3634579" y="390512"/>
                    <a:pt x="3633715" y="391088"/>
                  </a:cubicBezTo>
                  <a:cubicBezTo>
                    <a:pt x="3631698" y="390800"/>
                    <a:pt x="3631410" y="389648"/>
                    <a:pt x="3632275" y="388783"/>
                  </a:cubicBezTo>
                  <a:cubicBezTo>
                    <a:pt x="3633139" y="387919"/>
                    <a:pt x="3634579" y="387055"/>
                    <a:pt x="3635732" y="385902"/>
                  </a:cubicBezTo>
                  <a:close/>
                  <a:moveTo>
                    <a:pt x="3645529" y="375817"/>
                  </a:moveTo>
                  <a:cubicBezTo>
                    <a:pt x="3643512" y="379275"/>
                    <a:pt x="3640919" y="380715"/>
                    <a:pt x="3637173" y="379563"/>
                  </a:cubicBezTo>
                  <a:cubicBezTo>
                    <a:pt x="3634580" y="383597"/>
                    <a:pt x="3630546" y="382732"/>
                    <a:pt x="3626800" y="381868"/>
                  </a:cubicBezTo>
                  <a:cubicBezTo>
                    <a:pt x="3628817" y="376105"/>
                    <a:pt x="3634292" y="380139"/>
                    <a:pt x="3637461" y="377834"/>
                  </a:cubicBezTo>
                  <a:cubicBezTo>
                    <a:pt x="3639478" y="375241"/>
                    <a:pt x="3642071" y="374088"/>
                    <a:pt x="3645529" y="375817"/>
                  </a:cubicBezTo>
                  <a:close/>
                  <a:moveTo>
                    <a:pt x="3624494" y="368325"/>
                  </a:moveTo>
                  <a:cubicBezTo>
                    <a:pt x="3625935" y="368325"/>
                    <a:pt x="3626800" y="369478"/>
                    <a:pt x="3625935" y="370630"/>
                  </a:cubicBezTo>
                  <a:cubicBezTo>
                    <a:pt x="3625359" y="371495"/>
                    <a:pt x="3623918" y="371783"/>
                    <a:pt x="3623342" y="372359"/>
                  </a:cubicBezTo>
                  <a:cubicBezTo>
                    <a:pt x="3621613" y="371783"/>
                    <a:pt x="3620749" y="370918"/>
                    <a:pt x="3621613" y="369766"/>
                  </a:cubicBezTo>
                  <a:cubicBezTo>
                    <a:pt x="3622190" y="368901"/>
                    <a:pt x="3623630" y="368325"/>
                    <a:pt x="3624494" y="368325"/>
                  </a:cubicBezTo>
                  <a:close/>
                  <a:moveTo>
                    <a:pt x="3680969" y="367173"/>
                  </a:moveTo>
                  <a:cubicBezTo>
                    <a:pt x="3682698" y="366885"/>
                    <a:pt x="3683850" y="367461"/>
                    <a:pt x="3684427" y="369190"/>
                  </a:cubicBezTo>
                  <a:cubicBezTo>
                    <a:pt x="3684139" y="371207"/>
                    <a:pt x="3682410" y="371495"/>
                    <a:pt x="3680969" y="371495"/>
                  </a:cubicBezTo>
                  <a:cubicBezTo>
                    <a:pt x="3679240" y="371783"/>
                    <a:pt x="3677800" y="371207"/>
                    <a:pt x="3678376" y="369190"/>
                  </a:cubicBezTo>
                  <a:cubicBezTo>
                    <a:pt x="3678664" y="368325"/>
                    <a:pt x="3679817" y="367461"/>
                    <a:pt x="3680969" y="367173"/>
                  </a:cubicBezTo>
                  <a:close/>
                  <a:moveTo>
                    <a:pt x="3736868" y="357952"/>
                  </a:moveTo>
                  <a:cubicBezTo>
                    <a:pt x="3739750" y="357952"/>
                    <a:pt x="3742343" y="362850"/>
                    <a:pt x="3740038" y="362562"/>
                  </a:cubicBezTo>
                  <a:cubicBezTo>
                    <a:pt x="3733411" y="361986"/>
                    <a:pt x="3727072" y="371206"/>
                    <a:pt x="3720445" y="363138"/>
                  </a:cubicBezTo>
                  <a:cubicBezTo>
                    <a:pt x="3717563" y="363715"/>
                    <a:pt x="3714682" y="364291"/>
                    <a:pt x="3710648" y="365155"/>
                  </a:cubicBezTo>
                  <a:cubicBezTo>
                    <a:pt x="3713529" y="359969"/>
                    <a:pt x="3716699" y="358816"/>
                    <a:pt x="3720733" y="358528"/>
                  </a:cubicBezTo>
                  <a:cubicBezTo>
                    <a:pt x="3726207" y="358240"/>
                    <a:pt x="3731394" y="357952"/>
                    <a:pt x="3736868" y="357952"/>
                  </a:cubicBezTo>
                  <a:close/>
                  <a:moveTo>
                    <a:pt x="3687885" y="347291"/>
                  </a:moveTo>
                  <a:cubicBezTo>
                    <a:pt x="3689038" y="350749"/>
                    <a:pt x="3684716" y="350460"/>
                    <a:pt x="3682410" y="351037"/>
                  </a:cubicBezTo>
                  <a:cubicBezTo>
                    <a:pt x="3680970" y="353342"/>
                    <a:pt x="3678377" y="355071"/>
                    <a:pt x="3676936" y="352189"/>
                  </a:cubicBezTo>
                  <a:cubicBezTo>
                    <a:pt x="3676072" y="349596"/>
                    <a:pt x="3679817" y="349020"/>
                    <a:pt x="3682122" y="348732"/>
                  </a:cubicBezTo>
                  <a:cubicBezTo>
                    <a:pt x="3683851" y="347291"/>
                    <a:pt x="3687021" y="344986"/>
                    <a:pt x="3687885" y="347291"/>
                  </a:cubicBezTo>
                  <a:close/>
                  <a:moveTo>
                    <a:pt x="3766258" y="343834"/>
                  </a:moveTo>
                  <a:cubicBezTo>
                    <a:pt x="3763953" y="348732"/>
                    <a:pt x="3760496" y="349597"/>
                    <a:pt x="3755597" y="351614"/>
                  </a:cubicBezTo>
                  <a:cubicBezTo>
                    <a:pt x="3757614" y="344987"/>
                    <a:pt x="3760784" y="343834"/>
                    <a:pt x="3766258" y="343834"/>
                  </a:cubicBezTo>
                  <a:close/>
                  <a:moveTo>
                    <a:pt x="3772885" y="324528"/>
                  </a:moveTo>
                  <a:cubicBezTo>
                    <a:pt x="3771156" y="328850"/>
                    <a:pt x="3768275" y="329138"/>
                    <a:pt x="3765682" y="329714"/>
                  </a:cubicBezTo>
                  <a:cubicBezTo>
                    <a:pt x="3755597" y="332884"/>
                    <a:pt x="3745800" y="335765"/>
                    <a:pt x="3736004" y="338935"/>
                  </a:cubicBezTo>
                  <a:cubicBezTo>
                    <a:pt x="3735427" y="337782"/>
                    <a:pt x="3735139" y="336918"/>
                    <a:pt x="3734851" y="335765"/>
                  </a:cubicBezTo>
                  <a:cubicBezTo>
                    <a:pt x="3743495" y="331155"/>
                    <a:pt x="3752715" y="328850"/>
                    <a:pt x="3762512" y="327121"/>
                  </a:cubicBezTo>
                  <a:cubicBezTo>
                    <a:pt x="3765105" y="323952"/>
                    <a:pt x="3768851" y="325392"/>
                    <a:pt x="3772885" y="324528"/>
                  </a:cubicBezTo>
                  <a:close/>
                  <a:moveTo>
                    <a:pt x="3858174" y="316749"/>
                  </a:moveTo>
                  <a:cubicBezTo>
                    <a:pt x="3854717" y="320783"/>
                    <a:pt x="3852411" y="324241"/>
                    <a:pt x="3846937" y="321359"/>
                  </a:cubicBezTo>
                  <a:cubicBezTo>
                    <a:pt x="3849530" y="317037"/>
                    <a:pt x="3852988" y="317037"/>
                    <a:pt x="3858174" y="316749"/>
                  </a:cubicBezTo>
                  <a:close/>
                  <a:moveTo>
                    <a:pt x="3795721" y="314948"/>
                  </a:moveTo>
                  <a:cubicBezTo>
                    <a:pt x="3797161" y="314444"/>
                    <a:pt x="3798674" y="314732"/>
                    <a:pt x="3800259" y="316461"/>
                  </a:cubicBezTo>
                  <a:cubicBezTo>
                    <a:pt x="3802276" y="318766"/>
                    <a:pt x="3800259" y="320495"/>
                    <a:pt x="3797377" y="321071"/>
                  </a:cubicBezTo>
                  <a:cubicBezTo>
                    <a:pt x="3791903" y="322224"/>
                    <a:pt x="3786428" y="323376"/>
                    <a:pt x="3779801" y="324817"/>
                  </a:cubicBezTo>
                  <a:cubicBezTo>
                    <a:pt x="3782970" y="318766"/>
                    <a:pt x="3788157" y="320495"/>
                    <a:pt x="3791615" y="318190"/>
                  </a:cubicBezTo>
                  <a:cubicBezTo>
                    <a:pt x="3792912" y="316749"/>
                    <a:pt x="3794280" y="315452"/>
                    <a:pt x="3795721" y="314948"/>
                  </a:cubicBezTo>
                  <a:close/>
                  <a:moveTo>
                    <a:pt x="3856157" y="300325"/>
                  </a:moveTo>
                  <a:cubicBezTo>
                    <a:pt x="3859038" y="300325"/>
                    <a:pt x="3863649" y="300037"/>
                    <a:pt x="3862496" y="304935"/>
                  </a:cubicBezTo>
                  <a:cubicBezTo>
                    <a:pt x="3861632" y="308969"/>
                    <a:pt x="3856445" y="311274"/>
                    <a:pt x="3854428" y="309546"/>
                  </a:cubicBezTo>
                  <a:cubicBezTo>
                    <a:pt x="3846360" y="302918"/>
                    <a:pt x="3840598" y="307529"/>
                    <a:pt x="3834547" y="311851"/>
                  </a:cubicBezTo>
                  <a:cubicBezTo>
                    <a:pt x="3830801" y="314732"/>
                    <a:pt x="3827343" y="313003"/>
                    <a:pt x="3820428" y="311563"/>
                  </a:cubicBezTo>
                  <a:cubicBezTo>
                    <a:pt x="3832530" y="302054"/>
                    <a:pt x="3844055" y="300613"/>
                    <a:pt x="3856157" y="300325"/>
                  </a:cubicBezTo>
                  <a:close/>
                  <a:moveTo>
                    <a:pt x="3913496" y="299461"/>
                  </a:moveTo>
                  <a:cubicBezTo>
                    <a:pt x="3914360" y="299173"/>
                    <a:pt x="3916665" y="299749"/>
                    <a:pt x="3917818" y="300614"/>
                  </a:cubicBezTo>
                  <a:cubicBezTo>
                    <a:pt x="3918971" y="301766"/>
                    <a:pt x="3918394" y="304071"/>
                    <a:pt x="3916954" y="304647"/>
                  </a:cubicBezTo>
                  <a:cubicBezTo>
                    <a:pt x="3910615" y="307241"/>
                    <a:pt x="3905716" y="313580"/>
                    <a:pt x="3897072" y="313003"/>
                  </a:cubicBezTo>
                  <a:cubicBezTo>
                    <a:pt x="3900530" y="304936"/>
                    <a:pt x="3907733" y="302919"/>
                    <a:pt x="3913496" y="299461"/>
                  </a:cubicBezTo>
                  <a:close/>
                  <a:moveTo>
                    <a:pt x="3801411" y="284766"/>
                  </a:moveTo>
                  <a:cubicBezTo>
                    <a:pt x="3802275" y="284766"/>
                    <a:pt x="3803427" y="285342"/>
                    <a:pt x="3805156" y="285630"/>
                  </a:cubicBezTo>
                  <a:cubicBezTo>
                    <a:pt x="3803427" y="287071"/>
                    <a:pt x="3802563" y="288224"/>
                    <a:pt x="3801122" y="289088"/>
                  </a:cubicBezTo>
                  <a:cubicBezTo>
                    <a:pt x="3799394" y="289952"/>
                    <a:pt x="3797953" y="289376"/>
                    <a:pt x="3797953" y="287359"/>
                  </a:cubicBezTo>
                  <a:cubicBezTo>
                    <a:pt x="3797953" y="285342"/>
                    <a:pt x="3799682" y="284766"/>
                    <a:pt x="3801411" y="284766"/>
                  </a:cubicBezTo>
                  <a:close/>
                  <a:moveTo>
                    <a:pt x="3986395" y="275545"/>
                  </a:moveTo>
                  <a:cubicBezTo>
                    <a:pt x="3986971" y="275545"/>
                    <a:pt x="3988124" y="277274"/>
                    <a:pt x="3987835" y="278138"/>
                  </a:cubicBezTo>
                  <a:cubicBezTo>
                    <a:pt x="3986683" y="283037"/>
                    <a:pt x="3982073" y="282460"/>
                    <a:pt x="3978615" y="283325"/>
                  </a:cubicBezTo>
                  <a:cubicBezTo>
                    <a:pt x="3973429" y="285918"/>
                    <a:pt x="3968818" y="289376"/>
                    <a:pt x="3961615" y="287359"/>
                  </a:cubicBezTo>
                  <a:cubicBezTo>
                    <a:pt x="3964784" y="281596"/>
                    <a:pt x="3970836" y="282460"/>
                    <a:pt x="3975158" y="280732"/>
                  </a:cubicBezTo>
                  <a:cubicBezTo>
                    <a:pt x="3975734" y="280155"/>
                    <a:pt x="3976310" y="279867"/>
                    <a:pt x="3976886" y="279291"/>
                  </a:cubicBezTo>
                  <a:cubicBezTo>
                    <a:pt x="3979480" y="276698"/>
                    <a:pt x="3982073" y="274681"/>
                    <a:pt x="3986395" y="275545"/>
                  </a:cubicBezTo>
                  <a:close/>
                  <a:moveTo>
                    <a:pt x="4044311" y="258545"/>
                  </a:moveTo>
                  <a:cubicBezTo>
                    <a:pt x="4044599" y="259409"/>
                    <a:pt x="4045176" y="260562"/>
                    <a:pt x="4045464" y="261715"/>
                  </a:cubicBezTo>
                  <a:cubicBezTo>
                    <a:pt x="4035667" y="269494"/>
                    <a:pt x="4023565" y="271799"/>
                    <a:pt x="4011176" y="273240"/>
                  </a:cubicBezTo>
                  <a:cubicBezTo>
                    <a:pt x="4010599" y="272087"/>
                    <a:pt x="4010311" y="270935"/>
                    <a:pt x="4010311" y="270070"/>
                  </a:cubicBezTo>
                  <a:cubicBezTo>
                    <a:pt x="4021548" y="266325"/>
                    <a:pt x="4033074" y="262291"/>
                    <a:pt x="4044311" y="258545"/>
                  </a:cubicBezTo>
                  <a:close/>
                  <a:moveTo>
                    <a:pt x="4112887" y="240105"/>
                  </a:moveTo>
                  <a:cubicBezTo>
                    <a:pt x="4114040" y="239528"/>
                    <a:pt x="4116057" y="239528"/>
                    <a:pt x="4116057" y="241545"/>
                  </a:cubicBezTo>
                  <a:cubicBezTo>
                    <a:pt x="4115769" y="242698"/>
                    <a:pt x="4114328" y="243562"/>
                    <a:pt x="4113175" y="245003"/>
                  </a:cubicBezTo>
                  <a:cubicBezTo>
                    <a:pt x="4111735" y="244138"/>
                    <a:pt x="4110871" y="243850"/>
                    <a:pt x="4110006" y="243274"/>
                  </a:cubicBezTo>
                  <a:cubicBezTo>
                    <a:pt x="4111159" y="242121"/>
                    <a:pt x="4111735" y="240681"/>
                    <a:pt x="4112887" y="240105"/>
                  </a:cubicBezTo>
                  <a:close/>
                  <a:moveTo>
                    <a:pt x="4032786" y="221087"/>
                  </a:moveTo>
                  <a:cubicBezTo>
                    <a:pt x="4034803" y="220799"/>
                    <a:pt x="4036243" y="221951"/>
                    <a:pt x="4037108" y="223968"/>
                  </a:cubicBezTo>
                  <a:cubicBezTo>
                    <a:pt x="4036531" y="227138"/>
                    <a:pt x="4034226" y="228290"/>
                    <a:pt x="4031633" y="229155"/>
                  </a:cubicBezTo>
                  <a:cubicBezTo>
                    <a:pt x="4029328" y="230019"/>
                    <a:pt x="4027311" y="229155"/>
                    <a:pt x="4027023" y="226850"/>
                  </a:cubicBezTo>
                  <a:cubicBezTo>
                    <a:pt x="4026735" y="223104"/>
                    <a:pt x="4029616" y="221663"/>
                    <a:pt x="4032786" y="221087"/>
                  </a:cubicBezTo>
                  <a:close/>
                  <a:moveTo>
                    <a:pt x="4146600" y="215613"/>
                  </a:moveTo>
                  <a:cubicBezTo>
                    <a:pt x="4145448" y="219359"/>
                    <a:pt x="4143719" y="222240"/>
                    <a:pt x="4141702" y="221664"/>
                  </a:cubicBezTo>
                  <a:cubicBezTo>
                    <a:pt x="4137091" y="220511"/>
                    <a:pt x="4140837" y="218494"/>
                    <a:pt x="4142278" y="217342"/>
                  </a:cubicBezTo>
                  <a:cubicBezTo>
                    <a:pt x="4142854" y="216766"/>
                    <a:pt x="4144295" y="216477"/>
                    <a:pt x="4146600" y="215613"/>
                  </a:cubicBezTo>
                  <a:close/>
                  <a:moveTo>
                    <a:pt x="4121532" y="210138"/>
                  </a:moveTo>
                  <a:cubicBezTo>
                    <a:pt x="4126142" y="212443"/>
                    <a:pt x="4122108" y="216189"/>
                    <a:pt x="4121532" y="219359"/>
                  </a:cubicBezTo>
                  <a:cubicBezTo>
                    <a:pt x="4119803" y="227426"/>
                    <a:pt x="4114329" y="230884"/>
                    <a:pt x="4107125" y="233189"/>
                  </a:cubicBezTo>
                  <a:cubicBezTo>
                    <a:pt x="4087820" y="238952"/>
                    <a:pt x="4068803" y="246155"/>
                    <a:pt x="4049210" y="250766"/>
                  </a:cubicBezTo>
                  <a:cubicBezTo>
                    <a:pt x="4032497" y="254799"/>
                    <a:pt x="4015498" y="259986"/>
                    <a:pt x="3998786" y="262867"/>
                  </a:cubicBezTo>
                  <a:cubicBezTo>
                    <a:pt x="3961616" y="268918"/>
                    <a:pt x="3928480" y="286783"/>
                    <a:pt x="3891887" y="293698"/>
                  </a:cubicBezTo>
                  <a:cubicBezTo>
                    <a:pt x="3888717" y="294274"/>
                    <a:pt x="3885836" y="295139"/>
                    <a:pt x="3882666" y="293410"/>
                  </a:cubicBezTo>
                  <a:cubicBezTo>
                    <a:pt x="3893039" y="290240"/>
                    <a:pt x="3901107" y="283325"/>
                    <a:pt x="3912344" y="281020"/>
                  </a:cubicBezTo>
                  <a:cubicBezTo>
                    <a:pt x="3925310" y="278139"/>
                    <a:pt x="3938853" y="274105"/>
                    <a:pt x="3950955" y="267766"/>
                  </a:cubicBezTo>
                  <a:cubicBezTo>
                    <a:pt x="3967667" y="259121"/>
                    <a:pt x="3984091" y="252206"/>
                    <a:pt x="4003396" y="253071"/>
                  </a:cubicBezTo>
                  <a:cubicBezTo>
                    <a:pt x="4007718" y="253359"/>
                    <a:pt x="4011464" y="250766"/>
                    <a:pt x="4015209" y="248460"/>
                  </a:cubicBezTo>
                  <a:cubicBezTo>
                    <a:pt x="4027023" y="241257"/>
                    <a:pt x="4038549" y="232325"/>
                    <a:pt x="4054108" y="237511"/>
                  </a:cubicBezTo>
                  <a:cubicBezTo>
                    <a:pt x="4056413" y="238376"/>
                    <a:pt x="4060159" y="236647"/>
                    <a:pt x="4063040" y="235206"/>
                  </a:cubicBezTo>
                  <a:cubicBezTo>
                    <a:pt x="4078888" y="227138"/>
                    <a:pt x="4098193" y="225409"/>
                    <a:pt x="4110871" y="211291"/>
                  </a:cubicBezTo>
                  <a:cubicBezTo>
                    <a:pt x="4114040" y="207545"/>
                    <a:pt x="4118363" y="208409"/>
                    <a:pt x="4121532" y="210138"/>
                  </a:cubicBezTo>
                  <a:close/>
                  <a:moveTo>
                    <a:pt x="4164464" y="202646"/>
                  </a:moveTo>
                  <a:cubicBezTo>
                    <a:pt x="4167922" y="202934"/>
                    <a:pt x="4170515" y="204663"/>
                    <a:pt x="4171667" y="208121"/>
                  </a:cubicBezTo>
                  <a:cubicBezTo>
                    <a:pt x="4169939" y="211866"/>
                    <a:pt x="4166193" y="212443"/>
                    <a:pt x="4163023" y="213019"/>
                  </a:cubicBezTo>
                  <a:cubicBezTo>
                    <a:pt x="4159566" y="213595"/>
                    <a:pt x="4159854" y="210426"/>
                    <a:pt x="4159854" y="207832"/>
                  </a:cubicBezTo>
                  <a:cubicBezTo>
                    <a:pt x="4159854" y="204951"/>
                    <a:pt x="4161006" y="202358"/>
                    <a:pt x="4164464" y="202646"/>
                  </a:cubicBezTo>
                  <a:close/>
                  <a:moveTo>
                    <a:pt x="4214312" y="191985"/>
                  </a:moveTo>
                  <a:cubicBezTo>
                    <a:pt x="4203651" y="202646"/>
                    <a:pt x="4192702" y="205239"/>
                    <a:pt x="4180888" y="205527"/>
                  </a:cubicBezTo>
                  <a:cubicBezTo>
                    <a:pt x="4191837" y="202070"/>
                    <a:pt x="4199617" y="191697"/>
                    <a:pt x="4214312" y="191985"/>
                  </a:cubicBezTo>
                  <a:close/>
                  <a:moveTo>
                    <a:pt x="4103667" y="189392"/>
                  </a:moveTo>
                  <a:cubicBezTo>
                    <a:pt x="4104820" y="190545"/>
                    <a:pt x="4106261" y="191121"/>
                    <a:pt x="4106261" y="191697"/>
                  </a:cubicBezTo>
                  <a:cubicBezTo>
                    <a:pt x="4106261" y="194002"/>
                    <a:pt x="4104820" y="195443"/>
                    <a:pt x="4102803" y="195731"/>
                  </a:cubicBezTo>
                  <a:cubicBezTo>
                    <a:pt x="4101074" y="196019"/>
                    <a:pt x="4099057" y="194867"/>
                    <a:pt x="4099633" y="193426"/>
                  </a:cubicBezTo>
                  <a:cubicBezTo>
                    <a:pt x="4100210" y="191697"/>
                    <a:pt x="4102227" y="190833"/>
                    <a:pt x="4103667" y="189392"/>
                  </a:cubicBezTo>
                  <a:close/>
                  <a:moveTo>
                    <a:pt x="4231311" y="182765"/>
                  </a:moveTo>
                  <a:cubicBezTo>
                    <a:pt x="4229871" y="187663"/>
                    <a:pt x="4228430" y="191409"/>
                    <a:pt x="4223532" y="192274"/>
                  </a:cubicBezTo>
                  <a:cubicBezTo>
                    <a:pt x="4222956" y="192274"/>
                    <a:pt x="4221803" y="190545"/>
                    <a:pt x="4221803" y="189968"/>
                  </a:cubicBezTo>
                  <a:cubicBezTo>
                    <a:pt x="4222091" y="184494"/>
                    <a:pt x="4225549" y="183053"/>
                    <a:pt x="4231311" y="182765"/>
                  </a:cubicBezTo>
                  <a:close/>
                  <a:moveTo>
                    <a:pt x="4324813" y="148693"/>
                  </a:moveTo>
                  <a:cubicBezTo>
                    <a:pt x="4325965" y="147757"/>
                    <a:pt x="4327262" y="147757"/>
                    <a:pt x="4328991" y="150206"/>
                  </a:cubicBezTo>
                  <a:cubicBezTo>
                    <a:pt x="4331872" y="154528"/>
                    <a:pt x="4329567" y="158273"/>
                    <a:pt x="4324093" y="159714"/>
                  </a:cubicBezTo>
                  <a:cubicBezTo>
                    <a:pt x="4322652" y="160002"/>
                    <a:pt x="4321499" y="161155"/>
                    <a:pt x="4320059" y="161731"/>
                  </a:cubicBezTo>
                  <a:cubicBezTo>
                    <a:pt x="4321499" y="163172"/>
                    <a:pt x="4323228" y="164324"/>
                    <a:pt x="4324669" y="165765"/>
                  </a:cubicBezTo>
                  <a:cubicBezTo>
                    <a:pt x="4326109" y="166629"/>
                    <a:pt x="4327838" y="167782"/>
                    <a:pt x="4329279" y="168646"/>
                  </a:cubicBezTo>
                  <a:cubicBezTo>
                    <a:pt x="4330143" y="166341"/>
                    <a:pt x="4332160" y="166341"/>
                    <a:pt x="4333889" y="165765"/>
                  </a:cubicBezTo>
                  <a:cubicBezTo>
                    <a:pt x="4335618" y="165189"/>
                    <a:pt x="4337347" y="164036"/>
                    <a:pt x="4339076" y="164036"/>
                  </a:cubicBezTo>
                  <a:cubicBezTo>
                    <a:pt x="4341093" y="163748"/>
                    <a:pt x="4344550" y="162884"/>
                    <a:pt x="4344838" y="165477"/>
                  </a:cubicBezTo>
                  <a:cubicBezTo>
                    <a:pt x="4345126" y="169511"/>
                    <a:pt x="4341381" y="168358"/>
                    <a:pt x="4338788" y="168646"/>
                  </a:cubicBezTo>
                  <a:cubicBezTo>
                    <a:pt x="4335906" y="169511"/>
                    <a:pt x="4332737" y="171816"/>
                    <a:pt x="4329279" y="170663"/>
                  </a:cubicBezTo>
                  <a:cubicBezTo>
                    <a:pt x="4309686" y="174697"/>
                    <a:pt x="4290957" y="181324"/>
                    <a:pt x="4271940" y="187375"/>
                  </a:cubicBezTo>
                  <a:cubicBezTo>
                    <a:pt x="4254363" y="192850"/>
                    <a:pt x="4237651" y="200053"/>
                    <a:pt x="4220363" y="206392"/>
                  </a:cubicBezTo>
                  <a:cubicBezTo>
                    <a:pt x="4211143" y="209850"/>
                    <a:pt x="4202498" y="216189"/>
                    <a:pt x="4192126" y="216477"/>
                  </a:cubicBezTo>
                  <a:cubicBezTo>
                    <a:pt x="4191261" y="216765"/>
                    <a:pt x="4190685" y="216765"/>
                    <a:pt x="4190397" y="216765"/>
                  </a:cubicBezTo>
                  <a:cubicBezTo>
                    <a:pt x="4183481" y="218782"/>
                    <a:pt x="4178295" y="225986"/>
                    <a:pt x="4169939" y="223104"/>
                  </a:cubicBezTo>
                  <a:cubicBezTo>
                    <a:pt x="4165617" y="221087"/>
                    <a:pt x="4162159" y="223393"/>
                    <a:pt x="4158702" y="225121"/>
                  </a:cubicBezTo>
                  <a:cubicBezTo>
                    <a:pt x="4156108" y="226274"/>
                    <a:pt x="4152651" y="228291"/>
                    <a:pt x="4151786" y="225986"/>
                  </a:cubicBezTo>
                  <a:cubicBezTo>
                    <a:pt x="4150346" y="222240"/>
                    <a:pt x="4153804" y="220511"/>
                    <a:pt x="4157261" y="219935"/>
                  </a:cubicBezTo>
                  <a:cubicBezTo>
                    <a:pt x="4158990" y="219647"/>
                    <a:pt x="4161007" y="219359"/>
                    <a:pt x="4163024" y="219070"/>
                  </a:cubicBezTo>
                  <a:cubicBezTo>
                    <a:pt x="4171092" y="214172"/>
                    <a:pt x="4180312" y="214748"/>
                    <a:pt x="4189244" y="214748"/>
                  </a:cubicBezTo>
                  <a:cubicBezTo>
                    <a:pt x="4204804" y="206392"/>
                    <a:pt x="4220075" y="198036"/>
                    <a:pt x="4236787" y="191986"/>
                  </a:cubicBezTo>
                  <a:cubicBezTo>
                    <a:pt x="4237363" y="191697"/>
                    <a:pt x="4237651" y="191697"/>
                    <a:pt x="4237940" y="191409"/>
                  </a:cubicBezTo>
                  <a:cubicBezTo>
                    <a:pt x="4243126" y="186223"/>
                    <a:pt x="4248889" y="183341"/>
                    <a:pt x="4256957" y="184782"/>
                  </a:cubicBezTo>
                  <a:cubicBezTo>
                    <a:pt x="4260414" y="185358"/>
                    <a:pt x="4266753" y="184206"/>
                    <a:pt x="4266177" y="175850"/>
                  </a:cubicBezTo>
                  <a:cubicBezTo>
                    <a:pt x="4265889" y="168935"/>
                    <a:pt x="4288076" y="161155"/>
                    <a:pt x="4295279" y="165765"/>
                  </a:cubicBezTo>
                  <a:cubicBezTo>
                    <a:pt x="4300754" y="169511"/>
                    <a:pt x="4304787" y="167782"/>
                    <a:pt x="4309686" y="166053"/>
                  </a:cubicBezTo>
                  <a:cubicBezTo>
                    <a:pt x="4304787" y="158273"/>
                    <a:pt x="4307093" y="154528"/>
                    <a:pt x="4316025" y="154240"/>
                  </a:cubicBezTo>
                  <a:cubicBezTo>
                    <a:pt x="4318042" y="154240"/>
                    <a:pt x="4320347" y="153951"/>
                    <a:pt x="4321499" y="152799"/>
                  </a:cubicBezTo>
                  <a:cubicBezTo>
                    <a:pt x="4322652" y="151503"/>
                    <a:pt x="4323661" y="149630"/>
                    <a:pt x="4324813" y="148693"/>
                  </a:cubicBezTo>
                  <a:close/>
                  <a:moveTo>
                    <a:pt x="4317753" y="130900"/>
                  </a:moveTo>
                  <a:cubicBezTo>
                    <a:pt x="4316024" y="133493"/>
                    <a:pt x="4314007" y="134357"/>
                    <a:pt x="4311702" y="134069"/>
                  </a:cubicBezTo>
                  <a:cubicBezTo>
                    <a:pt x="4311414" y="134069"/>
                    <a:pt x="4310838" y="132629"/>
                    <a:pt x="4310838" y="132340"/>
                  </a:cubicBezTo>
                  <a:cubicBezTo>
                    <a:pt x="4312279" y="129747"/>
                    <a:pt x="4314584" y="130035"/>
                    <a:pt x="4317753" y="130900"/>
                  </a:cubicBezTo>
                  <a:close/>
                  <a:moveTo>
                    <a:pt x="4382295" y="130036"/>
                  </a:moveTo>
                  <a:cubicBezTo>
                    <a:pt x="4385753" y="131476"/>
                    <a:pt x="4392668" y="127730"/>
                    <a:pt x="4392092" y="133493"/>
                  </a:cubicBezTo>
                  <a:cubicBezTo>
                    <a:pt x="4391228" y="139544"/>
                    <a:pt x="4384889" y="134358"/>
                    <a:pt x="4381143" y="134934"/>
                  </a:cubicBezTo>
                  <a:cubicBezTo>
                    <a:pt x="4376245" y="140985"/>
                    <a:pt x="4368753" y="138680"/>
                    <a:pt x="4362414" y="140408"/>
                  </a:cubicBezTo>
                  <a:cubicBezTo>
                    <a:pt x="4357804" y="143290"/>
                    <a:pt x="4353194" y="146459"/>
                    <a:pt x="4348583" y="149053"/>
                  </a:cubicBezTo>
                  <a:cubicBezTo>
                    <a:pt x="4347143" y="149917"/>
                    <a:pt x="4344549" y="151070"/>
                    <a:pt x="4343685" y="148476"/>
                  </a:cubicBezTo>
                  <a:cubicBezTo>
                    <a:pt x="4343109" y="146747"/>
                    <a:pt x="4343685" y="143578"/>
                    <a:pt x="4344549" y="143002"/>
                  </a:cubicBezTo>
                  <a:cubicBezTo>
                    <a:pt x="4350024" y="140120"/>
                    <a:pt x="4354634" y="133493"/>
                    <a:pt x="4362414" y="137239"/>
                  </a:cubicBezTo>
                  <a:cubicBezTo>
                    <a:pt x="4368753" y="137527"/>
                    <a:pt x="4371634" y="128595"/>
                    <a:pt x="4378838" y="130612"/>
                  </a:cubicBezTo>
                  <a:cubicBezTo>
                    <a:pt x="4379990" y="130324"/>
                    <a:pt x="4381431" y="129747"/>
                    <a:pt x="4382295" y="130036"/>
                  </a:cubicBezTo>
                  <a:close/>
                  <a:moveTo>
                    <a:pt x="4679654" y="54760"/>
                  </a:moveTo>
                  <a:cubicBezTo>
                    <a:pt x="4681382" y="54184"/>
                    <a:pt x="4683399" y="54400"/>
                    <a:pt x="4686280" y="55985"/>
                  </a:cubicBezTo>
                  <a:cubicBezTo>
                    <a:pt x="4682247" y="58578"/>
                    <a:pt x="4679942" y="61171"/>
                    <a:pt x="4674755" y="58290"/>
                  </a:cubicBezTo>
                  <a:cubicBezTo>
                    <a:pt x="4676484" y="56705"/>
                    <a:pt x="4677925" y="55336"/>
                    <a:pt x="4679654" y="54760"/>
                  </a:cubicBezTo>
                  <a:close/>
                  <a:moveTo>
                    <a:pt x="4777332" y="30340"/>
                  </a:moveTo>
                  <a:cubicBezTo>
                    <a:pt x="4779061" y="30917"/>
                    <a:pt x="4777909" y="32357"/>
                    <a:pt x="4777332" y="33222"/>
                  </a:cubicBezTo>
                  <a:cubicBezTo>
                    <a:pt x="4774739" y="36679"/>
                    <a:pt x="4771570" y="34374"/>
                    <a:pt x="4767536" y="34086"/>
                  </a:cubicBezTo>
                  <a:cubicBezTo>
                    <a:pt x="4770705" y="30628"/>
                    <a:pt x="4773587" y="28611"/>
                    <a:pt x="4777332" y="30340"/>
                  </a:cubicBezTo>
                  <a:close/>
                  <a:moveTo>
                    <a:pt x="4838993" y="14492"/>
                  </a:moveTo>
                  <a:cubicBezTo>
                    <a:pt x="4840434" y="14204"/>
                    <a:pt x="4841010" y="15645"/>
                    <a:pt x="4840434" y="16509"/>
                  </a:cubicBezTo>
                  <a:cubicBezTo>
                    <a:pt x="4839570" y="17662"/>
                    <a:pt x="4838129" y="18526"/>
                    <a:pt x="4836976" y="18815"/>
                  </a:cubicBezTo>
                  <a:cubicBezTo>
                    <a:pt x="4836688" y="19103"/>
                    <a:pt x="4835824" y="17662"/>
                    <a:pt x="4834383" y="16221"/>
                  </a:cubicBezTo>
                  <a:cubicBezTo>
                    <a:pt x="4836400" y="15645"/>
                    <a:pt x="4837552" y="14781"/>
                    <a:pt x="4838993" y="14492"/>
                  </a:cubicBezTo>
                  <a:close/>
                  <a:moveTo>
                    <a:pt x="4887978" y="85"/>
                  </a:moveTo>
                  <a:cubicBezTo>
                    <a:pt x="4885673" y="2390"/>
                    <a:pt x="4883656" y="4696"/>
                    <a:pt x="4881639" y="6136"/>
                  </a:cubicBezTo>
                  <a:lnTo>
                    <a:pt x="4893164" y="2102"/>
                  </a:lnTo>
                  <a:cubicBezTo>
                    <a:pt x="4887690" y="4984"/>
                    <a:pt x="4883079" y="8729"/>
                    <a:pt x="4878757" y="12763"/>
                  </a:cubicBezTo>
                  <a:cubicBezTo>
                    <a:pt x="4866367" y="24865"/>
                    <a:pt x="4851384" y="32933"/>
                    <a:pt x="4836689" y="41289"/>
                  </a:cubicBezTo>
                  <a:cubicBezTo>
                    <a:pt x="4829774" y="45323"/>
                    <a:pt x="4826893" y="52526"/>
                    <a:pt x="4821994" y="58001"/>
                  </a:cubicBezTo>
                  <a:cubicBezTo>
                    <a:pt x="4818537" y="61747"/>
                    <a:pt x="4815367" y="64628"/>
                    <a:pt x="4811045" y="66357"/>
                  </a:cubicBezTo>
                  <a:cubicBezTo>
                    <a:pt x="4810469" y="67221"/>
                    <a:pt x="4809892" y="68374"/>
                    <a:pt x="4809316" y="69238"/>
                  </a:cubicBezTo>
                  <a:cubicBezTo>
                    <a:pt x="4799808" y="77306"/>
                    <a:pt x="4793757" y="89984"/>
                    <a:pt x="4778197" y="89408"/>
                  </a:cubicBezTo>
                  <a:cubicBezTo>
                    <a:pt x="4775028" y="89408"/>
                    <a:pt x="4771858" y="93442"/>
                    <a:pt x="4768689" y="95459"/>
                  </a:cubicBezTo>
                  <a:cubicBezTo>
                    <a:pt x="4767248" y="96323"/>
                    <a:pt x="4765807" y="96899"/>
                    <a:pt x="4764367" y="97476"/>
                  </a:cubicBezTo>
                  <a:cubicBezTo>
                    <a:pt x="4765519" y="100933"/>
                    <a:pt x="4768113" y="104391"/>
                    <a:pt x="4762350" y="106408"/>
                  </a:cubicBezTo>
                  <a:cubicBezTo>
                    <a:pt x="4757163" y="108425"/>
                    <a:pt x="4751977" y="111018"/>
                    <a:pt x="4746790" y="113323"/>
                  </a:cubicBezTo>
                  <a:cubicBezTo>
                    <a:pt x="4745926" y="121391"/>
                    <a:pt x="4741892" y="128018"/>
                    <a:pt x="4734112" y="130035"/>
                  </a:cubicBezTo>
                  <a:cubicBezTo>
                    <a:pt x="4717977" y="134069"/>
                    <a:pt x="4709909" y="147900"/>
                    <a:pt x="4698671" y="157696"/>
                  </a:cubicBezTo>
                  <a:cubicBezTo>
                    <a:pt x="4692909" y="162595"/>
                    <a:pt x="4685705" y="165764"/>
                    <a:pt x="4680231" y="170951"/>
                  </a:cubicBezTo>
                  <a:cubicBezTo>
                    <a:pt x="4676485" y="174408"/>
                    <a:pt x="4670722" y="177866"/>
                    <a:pt x="4676485" y="183053"/>
                  </a:cubicBezTo>
                  <a:cubicBezTo>
                    <a:pt x="4680807" y="187086"/>
                    <a:pt x="4683977" y="184493"/>
                    <a:pt x="4688587" y="179883"/>
                  </a:cubicBezTo>
                  <a:cubicBezTo>
                    <a:pt x="4695790" y="172391"/>
                    <a:pt x="4704722" y="160290"/>
                    <a:pt x="4711638" y="160002"/>
                  </a:cubicBezTo>
                  <a:cubicBezTo>
                    <a:pt x="4723739" y="159137"/>
                    <a:pt x="4726333" y="149629"/>
                    <a:pt x="4733248" y="146747"/>
                  </a:cubicBezTo>
                  <a:cubicBezTo>
                    <a:pt x="4750824" y="139256"/>
                    <a:pt x="4761485" y="123696"/>
                    <a:pt x="4777621" y="114764"/>
                  </a:cubicBezTo>
                  <a:cubicBezTo>
                    <a:pt x="4799808" y="102662"/>
                    <a:pt x="4819977" y="86815"/>
                    <a:pt x="4841011" y="72696"/>
                  </a:cubicBezTo>
                  <a:cubicBezTo>
                    <a:pt x="4834096" y="62899"/>
                    <a:pt x="4842740" y="63476"/>
                    <a:pt x="4847926" y="60018"/>
                  </a:cubicBezTo>
                  <a:cubicBezTo>
                    <a:pt x="4849944" y="66645"/>
                    <a:pt x="4845045" y="68374"/>
                    <a:pt x="4843604" y="71543"/>
                  </a:cubicBezTo>
                  <a:cubicBezTo>
                    <a:pt x="4856859" y="68662"/>
                    <a:pt x="4866367" y="59442"/>
                    <a:pt x="4875011" y="49933"/>
                  </a:cubicBezTo>
                  <a:cubicBezTo>
                    <a:pt x="4878757" y="45899"/>
                    <a:pt x="4880774" y="40136"/>
                    <a:pt x="4887401" y="41289"/>
                  </a:cubicBezTo>
                  <a:cubicBezTo>
                    <a:pt x="4890283" y="41577"/>
                    <a:pt x="4893452" y="36967"/>
                    <a:pt x="4895469" y="41289"/>
                  </a:cubicBezTo>
                  <a:cubicBezTo>
                    <a:pt x="4896910" y="44458"/>
                    <a:pt x="4894028" y="46187"/>
                    <a:pt x="4892012" y="48204"/>
                  </a:cubicBezTo>
                  <a:cubicBezTo>
                    <a:pt x="4890571" y="49357"/>
                    <a:pt x="4888842" y="51086"/>
                    <a:pt x="4891147" y="52814"/>
                  </a:cubicBezTo>
                  <a:cubicBezTo>
                    <a:pt x="4893452" y="54543"/>
                    <a:pt x="4895758" y="53967"/>
                    <a:pt x="4896910" y="51374"/>
                  </a:cubicBezTo>
                  <a:cubicBezTo>
                    <a:pt x="4898927" y="46764"/>
                    <a:pt x="4902384" y="43018"/>
                    <a:pt x="4901808" y="37255"/>
                  </a:cubicBezTo>
                  <a:cubicBezTo>
                    <a:pt x="4901232" y="32069"/>
                    <a:pt x="4902673" y="26306"/>
                    <a:pt x="4910452" y="26882"/>
                  </a:cubicBezTo>
                  <a:cubicBezTo>
                    <a:pt x="4915063" y="24865"/>
                    <a:pt x="4919097" y="23424"/>
                    <a:pt x="4917944" y="31204"/>
                  </a:cubicBezTo>
                  <a:cubicBezTo>
                    <a:pt x="4923131" y="35814"/>
                    <a:pt x="4922554" y="38408"/>
                    <a:pt x="4915639" y="39848"/>
                  </a:cubicBezTo>
                  <a:cubicBezTo>
                    <a:pt x="4920249" y="43018"/>
                    <a:pt x="4915063" y="49645"/>
                    <a:pt x="4919961" y="52526"/>
                  </a:cubicBezTo>
                  <a:cubicBezTo>
                    <a:pt x="4926588" y="53679"/>
                    <a:pt x="4932639" y="54543"/>
                    <a:pt x="4924571" y="62611"/>
                  </a:cubicBezTo>
                  <a:cubicBezTo>
                    <a:pt x="4921401" y="65781"/>
                    <a:pt x="4919673" y="70391"/>
                    <a:pt x="4917368" y="74425"/>
                  </a:cubicBezTo>
                  <a:cubicBezTo>
                    <a:pt x="4922266" y="78747"/>
                    <a:pt x="4921401" y="86238"/>
                    <a:pt x="4925435" y="91137"/>
                  </a:cubicBezTo>
                  <a:cubicBezTo>
                    <a:pt x="4931486" y="92866"/>
                    <a:pt x="4937826" y="92866"/>
                    <a:pt x="4931775" y="102662"/>
                  </a:cubicBezTo>
                  <a:cubicBezTo>
                    <a:pt x="4929181" y="106696"/>
                    <a:pt x="4932351" y="114188"/>
                    <a:pt x="4932639" y="120239"/>
                  </a:cubicBezTo>
                  <a:cubicBezTo>
                    <a:pt x="4932927" y="122832"/>
                    <a:pt x="4934944" y="125425"/>
                    <a:pt x="4931775" y="128018"/>
                  </a:cubicBezTo>
                  <a:cubicBezTo>
                    <a:pt x="4930334" y="129171"/>
                    <a:pt x="4926012" y="132340"/>
                    <a:pt x="4929758" y="135798"/>
                  </a:cubicBezTo>
                  <a:cubicBezTo>
                    <a:pt x="4932351" y="138391"/>
                    <a:pt x="4934656" y="135222"/>
                    <a:pt x="4937249" y="135510"/>
                  </a:cubicBezTo>
                  <a:cubicBezTo>
                    <a:pt x="4941283" y="135798"/>
                    <a:pt x="4943876" y="127730"/>
                    <a:pt x="4948486" y="133781"/>
                  </a:cubicBezTo>
                  <a:cubicBezTo>
                    <a:pt x="4952520" y="139256"/>
                    <a:pt x="4953385" y="145307"/>
                    <a:pt x="4949639" y="151646"/>
                  </a:cubicBezTo>
                  <a:cubicBezTo>
                    <a:pt x="4947046" y="155391"/>
                    <a:pt x="4945029" y="159425"/>
                    <a:pt x="4942724" y="163459"/>
                  </a:cubicBezTo>
                  <a:cubicBezTo>
                    <a:pt x="4943588" y="166629"/>
                    <a:pt x="4945893" y="167205"/>
                    <a:pt x="4948775" y="166341"/>
                  </a:cubicBezTo>
                  <a:cubicBezTo>
                    <a:pt x="4951944" y="165764"/>
                    <a:pt x="4955690" y="160866"/>
                    <a:pt x="4958283" y="165764"/>
                  </a:cubicBezTo>
                  <a:cubicBezTo>
                    <a:pt x="4959724" y="168358"/>
                    <a:pt x="4955114" y="168934"/>
                    <a:pt x="4953385" y="167493"/>
                  </a:cubicBezTo>
                  <a:cubicBezTo>
                    <a:pt x="4953097" y="169798"/>
                    <a:pt x="4957419" y="171527"/>
                    <a:pt x="4954537" y="174697"/>
                  </a:cubicBezTo>
                  <a:cubicBezTo>
                    <a:pt x="4946470" y="183341"/>
                    <a:pt x="4938402" y="192273"/>
                    <a:pt x="4930622" y="201205"/>
                  </a:cubicBezTo>
                  <a:cubicBezTo>
                    <a:pt x="4927164" y="204951"/>
                    <a:pt x="4917656" y="208697"/>
                    <a:pt x="4929469" y="214460"/>
                  </a:cubicBezTo>
                  <a:cubicBezTo>
                    <a:pt x="4931198" y="215324"/>
                    <a:pt x="4933792" y="220222"/>
                    <a:pt x="4929758" y="223392"/>
                  </a:cubicBezTo>
                  <a:cubicBezTo>
                    <a:pt x="4919673" y="230883"/>
                    <a:pt x="4915351" y="242697"/>
                    <a:pt x="4909300" y="252782"/>
                  </a:cubicBezTo>
                  <a:cubicBezTo>
                    <a:pt x="4904978" y="259985"/>
                    <a:pt x="4896046" y="259985"/>
                    <a:pt x="4891724" y="266324"/>
                  </a:cubicBezTo>
                  <a:cubicBezTo>
                    <a:pt x="4892012" y="267189"/>
                    <a:pt x="4892300" y="267765"/>
                    <a:pt x="4892588" y="268629"/>
                  </a:cubicBezTo>
                  <a:cubicBezTo>
                    <a:pt x="4898350" y="268341"/>
                    <a:pt x="4906418" y="265172"/>
                    <a:pt x="4909300" y="270358"/>
                  </a:cubicBezTo>
                  <a:cubicBezTo>
                    <a:pt x="4911605" y="274392"/>
                    <a:pt x="4902096" y="274392"/>
                    <a:pt x="4898927" y="278426"/>
                  </a:cubicBezTo>
                  <a:cubicBezTo>
                    <a:pt x="4896910" y="281019"/>
                    <a:pt x="4897486" y="283324"/>
                    <a:pt x="4896334" y="285341"/>
                  </a:cubicBezTo>
                  <a:cubicBezTo>
                    <a:pt x="4898350" y="289375"/>
                    <a:pt x="4896334" y="293409"/>
                    <a:pt x="4898927" y="298308"/>
                  </a:cubicBezTo>
                  <a:cubicBezTo>
                    <a:pt x="4902961" y="305799"/>
                    <a:pt x="4892876" y="301765"/>
                    <a:pt x="4890283" y="304935"/>
                  </a:cubicBezTo>
                  <a:cubicBezTo>
                    <a:pt x="4891147" y="308680"/>
                    <a:pt x="4885096" y="307528"/>
                    <a:pt x="4886249" y="310409"/>
                  </a:cubicBezTo>
                  <a:cubicBezTo>
                    <a:pt x="4887690" y="314155"/>
                    <a:pt x="4890283" y="313291"/>
                    <a:pt x="4893452" y="311562"/>
                  </a:cubicBezTo>
                  <a:cubicBezTo>
                    <a:pt x="4896046" y="310121"/>
                    <a:pt x="4894893" y="314155"/>
                    <a:pt x="4896046" y="315308"/>
                  </a:cubicBezTo>
                  <a:cubicBezTo>
                    <a:pt x="4899791" y="314155"/>
                    <a:pt x="4903537" y="312714"/>
                    <a:pt x="4906707" y="316460"/>
                  </a:cubicBezTo>
                  <a:cubicBezTo>
                    <a:pt x="4909588" y="315596"/>
                    <a:pt x="4913046" y="315884"/>
                    <a:pt x="4910452" y="319630"/>
                  </a:cubicBezTo>
                  <a:cubicBezTo>
                    <a:pt x="4906418" y="325392"/>
                    <a:pt x="4902961" y="332308"/>
                    <a:pt x="4894893" y="333748"/>
                  </a:cubicBezTo>
                  <a:cubicBezTo>
                    <a:pt x="4889130" y="334901"/>
                    <a:pt x="4887401" y="339511"/>
                    <a:pt x="4888266" y="343833"/>
                  </a:cubicBezTo>
                  <a:cubicBezTo>
                    <a:pt x="4889130" y="349308"/>
                    <a:pt x="4893740" y="346138"/>
                    <a:pt x="4896622" y="345274"/>
                  </a:cubicBezTo>
                  <a:cubicBezTo>
                    <a:pt x="4901232" y="343833"/>
                    <a:pt x="4904690" y="347003"/>
                    <a:pt x="4909300" y="346715"/>
                  </a:cubicBezTo>
                  <a:cubicBezTo>
                    <a:pt x="4904402" y="351901"/>
                    <a:pt x="4898639" y="355647"/>
                    <a:pt x="4897486" y="362850"/>
                  </a:cubicBezTo>
                  <a:cubicBezTo>
                    <a:pt x="4898062" y="366884"/>
                    <a:pt x="4892300" y="366308"/>
                    <a:pt x="4892300" y="369766"/>
                  </a:cubicBezTo>
                  <a:cubicBezTo>
                    <a:pt x="4896910" y="373799"/>
                    <a:pt x="4893740" y="376105"/>
                    <a:pt x="4890571" y="378986"/>
                  </a:cubicBezTo>
                  <a:cubicBezTo>
                    <a:pt x="4887690" y="381867"/>
                    <a:pt x="4884808" y="386189"/>
                    <a:pt x="4887113" y="389647"/>
                  </a:cubicBezTo>
                  <a:cubicBezTo>
                    <a:pt x="4890283" y="394545"/>
                    <a:pt x="4892588" y="387918"/>
                    <a:pt x="4895469" y="387630"/>
                  </a:cubicBezTo>
                  <a:cubicBezTo>
                    <a:pt x="4898639" y="387630"/>
                    <a:pt x="4902384" y="384461"/>
                    <a:pt x="4904978" y="388783"/>
                  </a:cubicBezTo>
                  <a:cubicBezTo>
                    <a:pt x="4905266" y="389071"/>
                    <a:pt x="4905266" y="389647"/>
                    <a:pt x="4904978" y="389935"/>
                  </a:cubicBezTo>
                  <a:cubicBezTo>
                    <a:pt x="4904690" y="390223"/>
                    <a:pt x="4904402" y="390511"/>
                    <a:pt x="4904113" y="390800"/>
                  </a:cubicBezTo>
                  <a:cubicBezTo>
                    <a:pt x="4906995" y="397427"/>
                    <a:pt x="4909876" y="404054"/>
                    <a:pt x="4900080" y="407512"/>
                  </a:cubicBezTo>
                  <a:cubicBezTo>
                    <a:pt x="4895758" y="412698"/>
                    <a:pt x="4887690" y="408088"/>
                    <a:pt x="4883079" y="413851"/>
                  </a:cubicBezTo>
                  <a:cubicBezTo>
                    <a:pt x="4881062" y="416156"/>
                    <a:pt x="4879333" y="418461"/>
                    <a:pt x="4878181" y="421054"/>
                  </a:cubicBezTo>
                  <a:cubicBezTo>
                    <a:pt x="4878757" y="423647"/>
                    <a:pt x="4879333" y="426241"/>
                    <a:pt x="4879333" y="428546"/>
                  </a:cubicBezTo>
                  <a:cubicBezTo>
                    <a:pt x="4880198" y="428834"/>
                    <a:pt x="4880774" y="428834"/>
                    <a:pt x="4881062" y="427681"/>
                  </a:cubicBezTo>
                  <a:cubicBezTo>
                    <a:pt x="4883367" y="417885"/>
                    <a:pt x="4892588" y="419901"/>
                    <a:pt x="4898062" y="415868"/>
                  </a:cubicBezTo>
                  <a:cubicBezTo>
                    <a:pt x="4902673" y="412122"/>
                    <a:pt x="4907571" y="409240"/>
                    <a:pt x="4912757" y="406071"/>
                  </a:cubicBezTo>
                  <a:cubicBezTo>
                    <a:pt x="4915927" y="404342"/>
                    <a:pt x="4919097" y="403190"/>
                    <a:pt x="4918520" y="408952"/>
                  </a:cubicBezTo>
                  <a:cubicBezTo>
                    <a:pt x="4916503" y="412986"/>
                    <a:pt x="4914486" y="416732"/>
                    <a:pt x="4912469" y="420766"/>
                  </a:cubicBezTo>
                  <a:cubicBezTo>
                    <a:pt x="4904690" y="431427"/>
                    <a:pt x="4892876" y="437190"/>
                    <a:pt x="4882215" y="443817"/>
                  </a:cubicBezTo>
                  <a:cubicBezTo>
                    <a:pt x="4882791" y="443529"/>
                    <a:pt x="4883367" y="443529"/>
                    <a:pt x="4883944" y="443529"/>
                  </a:cubicBezTo>
                  <a:cubicBezTo>
                    <a:pt x="4887978" y="443817"/>
                    <a:pt x="4890571" y="435749"/>
                    <a:pt x="4895181" y="441800"/>
                  </a:cubicBezTo>
                  <a:cubicBezTo>
                    <a:pt x="4899215" y="447275"/>
                    <a:pt x="4900080" y="453325"/>
                    <a:pt x="4896334" y="459664"/>
                  </a:cubicBezTo>
                  <a:cubicBezTo>
                    <a:pt x="4893740" y="463410"/>
                    <a:pt x="4891724" y="467444"/>
                    <a:pt x="4889418" y="471478"/>
                  </a:cubicBezTo>
                  <a:cubicBezTo>
                    <a:pt x="4890283" y="474648"/>
                    <a:pt x="4892588" y="475224"/>
                    <a:pt x="4895469" y="474359"/>
                  </a:cubicBezTo>
                  <a:cubicBezTo>
                    <a:pt x="4898639" y="473783"/>
                    <a:pt x="4902384" y="468885"/>
                    <a:pt x="4904978" y="473783"/>
                  </a:cubicBezTo>
                  <a:cubicBezTo>
                    <a:pt x="4906418" y="476376"/>
                    <a:pt x="4901808" y="476953"/>
                    <a:pt x="4899503" y="477817"/>
                  </a:cubicBezTo>
                  <a:cubicBezTo>
                    <a:pt x="4899215" y="480122"/>
                    <a:pt x="4903537" y="481851"/>
                    <a:pt x="4900656" y="485021"/>
                  </a:cubicBezTo>
                  <a:cubicBezTo>
                    <a:pt x="4892588" y="493665"/>
                    <a:pt x="4884520" y="502597"/>
                    <a:pt x="4876740" y="511529"/>
                  </a:cubicBezTo>
                  <a:cubicBezTo>
                    <a:pt x="4873283" y="515275"/>
                    <a:pt x="4863774" y="519021"/>
                    <a:pt x="4875588" y="524784"/>
                  </a:cubicBezTo>
                  <a:cubicBezTo>
                    <a:pt x="4877317" y="525648"/>
                    <a:pt x="4879910" y="530546"/>
                    <a:pt x="4875876" y="533716"/>
                  </a:cubicBezTo>
                  <a:cubicBezTo>
                    <a:pt x="4865791" y="541207"/>
                    <a:pt x="4861469" y="553021"/>
                    <a:pt x="4855418" y="563106"/>
                  </a:cubicBezTo>
                  <a:cubicBezTo>
                    <a:pt x="4851096" y="570309"/>
                    <a:pt x="4842164" y="570309"/>
                    <a:pt x="4837842" y="576648"/>
                  </a:cubicBezTo>
                  <a:cubicBezTo>
                    <a:pt x="4838130" y="577513"/>
                    <a:pt x="4838418" y="578089"/>
                    <a:pt x="4838706" y="578953"/>
                  </a:cubicBezTo>
                  <a:cubicBezTo>
                    <a:pt x="4844469" y="578665"/>
                    <a:pt x="4852537" y="575496"/>
                    <a:pt x="4855418" y="580682"/>
                  </a:cubicBezTo>
                  <a:cubicBezTo>
                    <a:pt x="4857723" y="584716"/>
                    <a:pt x="4848215" y="584716"/>
                    <a:pt x="4845045" y="588750"/>
                  </a:cubicBezTo>
                  <a:cubicBezTo>
                    <a:pt x="4843028" y="591343"/>
                    <a:pt x="4843604" y="593648"/>
                    <a:pt x="4842452" y="595665"/>
                  </a:cubicBezTo>
                  <a:cubicBezTo>
                    <a:pt x="4844469" y="599699"/>
                    <a:pt x="4842452" y="603733"/>
                    <a:pt x="4845045" y="608631"/>
                  </a:cubicBezTo>
                  <a:cubicBezTo>
                    <a:pt x="4849079" y="616123"/>
                    <a:pt x="4838994" y="612089"/>
                    <a:pt x="4836401" y="615259"/>
                  </a:cubicBezTo>
                  <a:cubicBezTo>
                    <a:pt x="4837265" y="619004"/>
                    <a:pt x="4831215" y="617852"/>
                    <a:pt x="4832367" y="620733"/>
                  </a:cubicBezTo>
                  <a:cubicBezTo>
                    <a:pt x="4833808" y="624479"/>
                    <a:pt x="4836401" y="623615"/>
                    <a:pt x="4839571" y="621886"/>
                  </a:cubicBezTo>
                  <a:cubicBezTo>
                    <a:pt x="4842164" y="620445"/>
                    <a:pt x="4841011" y="624479"/>
                    <a:pt x="4842164" y="625632"/>
                  </a:cubicBezTo>
                  <a:cubicBezTo>
                    <a:pt x="4845910" y="624479"/>
                    <a:pt x="4849656" y="623038"/>
                    <a:pt x="4852825" y="626784"/>
                  </a:cubicBezTo>
                  <a:cubicBezTo>
                    <a:pt x="4855706" y="625920"/>
                    <a:pt x="4859164" y="626208"/>
                    <a:pt x="4856571" y="629954"/>
                  </a:cubicBezTo>
                  <a:cubicBezTo>
                    <a:pt x="4852537" y="635716"/>
                    <a:pt x="4849079" y="642632"/>
                    <a:pt x="4841011" y="644072"/>
                  </a:cubicBezTo>
                  <a:cubicBezTo>
                    <a:pt x="4835249" y="645225"/>
                    <a:pt x="4833520" y="649835"/>
                    <a:pt x="4834384" y="654157"/>
                  </a:cubicBezTo>
                  <a:cubicBezTo>
                    <a:pt x="4835249" y="659632"/>
                    <a:pt x="4839859" y="656462"/>
                    <a:pt x="4842740" y="655598"/>
                  </a:cubicBezTo>
                  <a:cubicBezTo>
                    <a:pt x="4847350" y="654157"/>
                    <a:pt x="4850808" y="657327"/>
                    <a:pt x="4855418" y="657039"/>
                  </a:cubicBezTo>
                  <a:cubicBezTo>
                    <a:pt x="4850520" y="662225"/>
                    <a:pt x="4844757" y="665971"/>
                    <a:pt x="4843604" y="673174"/>
                  </a:cubicBezTo>
                  <a:cubicBezTo>
                    <a:pt x="4844181" y="677208"/>
                    <a:pt x="4838418" y="676632"/>
                    <a:pt x="4838418" y="680090"/>
                  </a:cubicBezTo>
                  <a:cubicBezTo>
                    <a:pt x="4843028" y="684124"/>
                    <a:pt x="4839859" y="686429"/>
                    <a:pt x="4836689" y="689310"/>
                  </a:cubicBezTo>
                  <a:cubicBezTo>
                    <a:pt x="4833808" y="692191"/>
                    <a:pt x="4830927" y="696513"/>
                    <a:pt x="4833232" y="699971"/>
                  </a:cubicBezTo>
                  <a:cubicBezTo>
                    <a:pt x="4836401" y="704869"/>
                    <a:pt x="4838706" y="698242"/>
                    <a:pt x="4841588" y="697954"/>
                  </a:cubicBezTo>
                  <a:cubicBezTo>
                    <a:pt x="4844757" y="697954"/>
                    <a:pt x="4848503" y="694785"/>
                    <a:pt x="4851096" y="699107"/>
                  </a:cubicBezTo>
                  <a:cubicBezTo>
                    <a:pt x="4851384" y="699395"/>
                    <a:pt x="4851384" y="699971"/>
                    <a:pt x="4851096" y="700259"/>
                  </a:cubicBezTo>
                  <a:cubicBezTo>
                    <a:pt x="4850808" y="700547"/>
                    <a:pt x="4850520" y="700835"/>
                    <a:pt x="4850232" y="701124"/>
                  </a:cubicBezTo>
                  <a:cubicBezTo>
                    <a:pt x="4853113" y="707751"/>
                    <a:pt x="4855994" y="714378"/>
                    <a:pt x="4846198" y="717836"/>
                  </a:cubicBezTo>
                  <a:cubicBezTo>
                    <a:pt x="4845045" y="718988"/>
                    <a:pt x="4843893" y="719853"/>
                    <a:pt x="4842740" y="720141"/>
                  </a:cubicBezTo>
                  <a:cubicBezTo>
                    <a:pt x="4843316" y="722158"/>
                    <a:pt x="4841876" y="723310"/>
                    <a:pt x="4838130" y="723310"/>
                  </a:cubicBezTo>
                  <a:cubicBezTo>
                    <a:pt x="4839859" y="725039"/>
                    <a:pt x="4838994" y="726768"/>
                    <a:pt x="4838706" y="728785"/>
                  </a:cubicBezTo>
                  <a:cubicBezTo>
                    <a:pt x="4840435" y="728208"/>
                    <a:pt x="4842452" y="727632"/>
                    <a:pt x="4843893" y="726480"/>
                  </a:cubicBezTo>
                  <a:cubicBezTo>
                    <a:pt x="4848503" y="722734"/>
                    <a:pt x="4853401" y="719853"/>
                    <a:pt x="4858588" y="716683"/>
                  </a:cubicBezTo>
                  <a:cubicBezTo>
                    <a:pt x="4861757" y="714954"/>
                    <a:pt x="4864927" y="713802"/>
                    <a:pt x="4864350" y="719564"/>
                  </a:cubicBezTo>
                  <a:cubicBezTo>
                    <a:pt x="4862333" y="723598"/>
                    <a:pt x="4860316" y="727344"/>
                    <a:pt x="4858300" y="731378"/>
                  </a:cubicBezTo>
                  <a:cubicBezTo>
                    <a:pt x="4852248" y="739734"/>
                    <a:pt x="4843604" y="744921"/>
                    <a:pt x="4835249" y="750107"/>
                  </a:cubicBezTo>
                  <a:cubicBezTo>
                    <a:pt x="4837265" y="753853"/>
                    <a:pt x="4836113" y="758463"/>
                    <a:pt x="4838130" y="762209"/>
                  </a:cubicBezTo>
                  <a:cubicBezTo>
                    <a:pt x="4842452" y="764226"/>
                    <a:pt x="4847062" y="765090"/>
                    <a:pt x="4841299" y="771429"/>
                  </a:cubicBezTo>
                  <a:cubicBezTo>
                    <a:pt x="4838994" y="774022"/>
                    <a:pt x="4840147" y="780073"/>
                    <a:pt x="4839571" y="784395"/>
                  </a:cubicBezTo>
                  <a:cubicBezTo>
                    <a:pt x="4839282" y="786124"/>
                    <a:pt x="4840723" y="788429"/>
                    <a:pt x="4837842" y="789870"/>
                  </a:cubicBezTo>
                  <a:cubicBezTo>
                    <a:pt x="4836689" y="790446"/>
                    <a:pt x="4832943" y="792175"/>
                    <a:pt x="4835249" y="795345"/>
                  </a:cubicBezTo>
                  <a:cubicBezTo>
                    <a:pt x="4836689" y="797650"/>
                    <a:pt x="4838994" y="795633"/>
                    <a:pt x="4840723" y="796209"/>
                  </a:cubicBezTo>
                  <a:cubicBezTo>
                    <a:pt x="4843604" y="797073"/>
                    <a:pt x="4846486" y="791599"/>
                    <a:pt x="4849079" y="796497"/>
                  </a:cubicBezTo>
                  <a:cubicBezTo>
                    <a:pt x="4851384" y="801107"/>
                    <a:pt x="4851096" y="805717"/>
                    <a:pt x="4847638" y="809751"/>
                  </a:cubicBezTo>
                  <a:cubicBezTo>
                    <a:pt x="4845333" y="812345"/>
                    <a:pt x="4843316" y="814938"/>
                    <a:pt x="4841011" y="817531"/>
                  </a:cubicBezTo>
                  <a:cubicBezTo>
                    <a:pt x="4841299" y="820124"/>
                    <a:pt x="4842740" y="820989"/>
                    <a:pt x="4845045" y="820701"/>
                  </a:cubicBezTo>
                  <a:cubicBezTo>
                    <a:pt x="4847350" y="820701"/>
                    <a:pt x="4850808" y="817531"/>
                    <a:pt x="4851960" y="821565"/>
                  </a:cubicBezTo>
                  <a:cubicBezTo>
                    <a:pt x="4852537" y="823582"/>
                    <a:pt x="4849367" y="823582"/>
                    <a:pt x="4847350" y="823870"/>
                  </a:cubicBezTo>
                  <a:cubicBezTo>
                    <a:pt x="4846774" y="825599"/>
                    <a:pt x="4849656" y="827328"/>
                    <a:pt x="4847062" y="829345"/>
                  </a:cubicBezTo>
                  <a:cubicBezTo>
                    <a:pt x="4839859" y="834531"/>
                    <a:pt x="4832943" y="840006"/>
                    <a:pt x="4826028" y="845480"/>
                  </a:cubicBezTo>
                  <a:cubicBezTo>
                    <a:pt x="4823147" y="847785"/>
                    <a:pt x="4815655" y="849226"/>
                    <a:pt x="4823435" y="854989"/>
                  </a:cubicBezTo>
                  <a:cubicBezTo>
                    <a:pt x="4824587" y="855853"/>
                    <a:pt x="4826028" y="859887"/>
                    <a:pt x="4822571" y="861616"/>
                  </a:cubicBezTo>
                  <a:cubicBezTo>
                    <a:pt x="4814215" y="865650"/>
                    <a:pt x="4809316" y="873718"/>
                    <a:pt x="4803554" y="880345"/>
                  </a:cubicBezTo>
                  <a:cubicBezTo>
                    <a:pt x="4799232" y="885243"/>
                    <a:pt x="4792892" y="884091"/>
                    <a:pt x="4788858" y="888125"/>
                  </a:cubicBezTo>
                  <a:cubicBezTo>
                    <a:pt x="4788858" y="888701"/>
                    <a:pt x="4789147" y="889277"/>
                    <a:pt x="4789147" y="889854"/>
                  </a:cubicBezTo>
                  <a:cubicBezTo>
                    <a:pt x="4793757" y="890430"/>
                    <a:pt x="4799808" y="889277"/>
                    <a:pt x="4801248" y="893311"/>
                  </a:cubicBezTo>
                  <a:cubicBezTo>
                    <a:pt x="4802401" y="896481"/>
                    <a:pt x="4795486" y="895328"/>
                    <a:pt x="4792604" y="897921"/>
                  </a:cubicBezTo>
                  <a:cubicBezTo>
                    <a:pt x="4790875" y="899362"/>
                    <a:pt x="4790875" y="901091"/>
                    <a:pt x="4789723" y="902532"/>
                  </a:cubicBezTo>
                  <a:cubicBezTo>
                    <a:pt x="4790587" y="905701"/>
                    <a:pt x="4788282" y="908294"/>
                    <a:pt x="4789723" y="912328"/>
                  </a:cubicBezTo>
                  <a:cubicBezTo>
                    <a:pt x="4791740" y="918379"/>
                    <a:pt x="4784825" y="914057"/>
                    <a:pt x="4782519" y="916074"/>
                  </a:cubicBezTo>
                  <a:cubicBezTo>
                    <a:pt x="4782807" y="918955"/>
                    <a:pt x="4778197" y="917227"/>
                    <a:pt x="4778773" y="919532"/>
                  </a:cubicBezTo>
                  <a:cubicBezTo>
                    <a:pt x="4779350" y="922413"/>
                    <a:pt x="4781367" y="922125"/>
                    <a:pt x="4783960" y="921261"/>
                  </a:cubicBezTo>
                  <a:cubicBezTo>
                    <a:pt x="4785977" y="920684"/>
                    <a:pt x="4784825" y="923278"/>
                    <a:pt x="4785401" y="924430"/>
                  </a:cubicBezTo>
                  <a:cubicBezTo>
                    <a:pt x="4788282" y="924142"/>
                    <a:pt x="4791164" y="923566"/>
                    <a:pt x="4793180" y="926735"/>
                  </a:cubicBezTo>
                  <a:cubicBezTo>
                    <a:pt x="4795486" y="926447"/>
                    <a:pt x="4798079" y="927023"/>
                    <a:pt x="4795486" y="929616"/>
                  </a:cubicBezTo>
                  <a:cubicBezTo>
                    <a:pt x="4791740" y="933362"/>
                    <a:pt x="4788282" y="937973"/>
                    <a:pt x="4782231" y="937973"/>
                  </a:cubicBezTo>
                  <a:cubicBezTo>
                    <a:pt x="4777621" y="937684"/>
                    <a:pt x="4775892" y="940854"/>
                    <a:pt x="4775892" y="944312"/>
                  </a:cubicBezTo>
                  <a:cubicBezTo>
                    <a:pt x="4775892" y="948345"/>
                    <a:pt x="4779926" y="946617"/>
                    <a:pt x="4781943" y="946329"/>
                  </a:cubicBezTo>
                  <a:cubicBezTo>
                    <a:pt x="4785401" y="946040"/>
                    <a:pt x="4787418" y="948922"/>
                    <a:pt x="4790875" y="949210"/>
                  </a:cubicBezTo>
                  <a:cubicBezTo>
                    <a:pt x="4786553" y="952379"/>
                    <a:pt x="4781655" y="954396"/>
                    <a:pt x="4779926" y="959583"/>
                  </a:cubicBezTo>
                  <a:cubicBezTo>
                    <a:pt x="4779638" y="962752"/>
                    <a:pt x="4775604" y="961312"/>
                    <a:pt x="4775028" y="963905"/>
                  </a:cubicBezTo>
                  <a:cubicBezTo>
                    <a:pt x="4777621" y="967651"/>
                    <a:pt x="4775028" y="968803"/>
                    <a:pt x="4772435" y="970532"/>
                  </a:cubicBezTo>
                  <a:cubicBezTo>
                    <a:pt x="4770129" y="971973"/>
                    <a:pt x="4767536" y="974854"/>
                    <a:pt x="4768689" y="977735"/>
                  </a:cubicBezTo>
                  <a:cubicBezTo>
                    <a:pt x="4770129" y="981769"/>
                    <a:pt x="4772723" y="977159"/>
                    <a:pt x="4775028" y="977447"/>
                  </a:cubicBezTo>
                  <a:cubicBezTo>
                    <a:pt x="4777333" y="977735"/>
                    <a:pt x="4780503" y="976007"/>
                    <a:pt x="4781943" y="979464"/>
                  </a:cubicBezTo>
                  <a:cubicBezTo>
                    <a:pt x="4781943" y="979752"/>
                    <a:pt x="4781943" y="980041"/>
                    <a:pt x="4781655" y="980329"/>
                  </a:cubicBezTo>
                  <a:cubicBezTo>
                    <a:pt x="4781367" y="980617"/>
                    <a:pt x="4781079" y="980617"/>
                    <a:pt x="4780791" y="980905"/>
                  </a:cubicBezTo>
                  <a:cubicBezTo>
                    <a:pt x="4781943" y="986091"/>
                    <a:pt x="4783384" y="991278"/>
                    <a:pt x="4775604" y="992430"/>
                  </a:cubicBezTo>
                  <a:cubicBezTo>
                    <a:pt x="4771858" y="995600"/>
                    <a:pt x="4766672" y="990990"/>
                    <a:pt x="4762350" y="994736"/>
                  </a:cubicBezTo>
                  <a:cubicBezTo>
                    <a:pt x="4759756" y="996753"/>
                    <a:pt x="4757452" y="998769"/>
                    <a:pt x="4756299" y="1001939"/>
                  </a:cubicBezTo>
                  <a:cubicBezTo>
                    <a:pt x="4755722" y="1003092"/>
                    <a:pt x="4758028" y="1006549"/>
                    <a:pt x="4758892" y="1004532"/>
                  </a:cubicBezTo>
                  <a:cubicBezTo>
                    <a:pt x="4761774" y="997617"/>
                    <a:pt x="4768113" y="1000498"/>
                    <a:pt x="4772723" y="998193"/>
                  </a:cubicBezTo>
                  <a:cubicBezTo>
                    <a:pt x="4776469" y="996176"/>
                    <a:pt x="4780791" y="994447"/>
                    <a:pt x="4784825" y="993007"/>
                  </a:cubicBezTo>
                  <a:cubicBezTo>
                    <a:pt x="4787130" y="992142"/>
                    <a:pt x="4789723" y="991566"/>
                    <a:pt x="4788570" y="995888"/>
                  </a:cubicBezTo>
                  <a:cubicBezTo>
                    <a:pt x="4786553" y="998481"/>
                    <a:pt x="4784536" y="1001075"/>
                    <a:pt x="4782519" y="1003668"/>
                  </a:cubicBezTo>
                  <a:cubicBezTo>
                    <a:pt x="4774163" y="1011736"/>
                    <a:pt x="4762350" y="1014041"/>
                    <a:pt x="4752265" y="1018651"/>
                  </a:cubicBezTo>
                  <a:cubicBezTo>
                    <a:pt x="4749384" y="1020092"/>
                    <a:pt x="4746502" y="1021532"/>
                    <a:pt x="4743621" y="1022973"/>
                  </a:cubicBezTo>
                  <a:cubicBezTo>
                    <a:pt x="4743333" y="1023549"/>
                    <a:pt x="4742756" y="1024126"/>
                    <a:pt x="4742468" y="1024702"/>
                  </a:cubicBezTo>
                  <a:cubicBezTo>
                    <a:pt x="4742468" y="1028160"/>
                    <a:pt x="4741028" y="1030465"/>
                    <a:pt x="4739299" y="1032193"/>
                  </a:cubicBezTo>
                  <a:cubicBezTo>
                    <a:pt x="4740451" y="1031905"/>
                    <a:pt x="4741316" y="1031329"/>
                    <a:pt x="4742180" y="1031041"/>
                  </a:cubicBezTo>
                  <a:cubicBezTo>
                    <a:pt x="4743909" y="1028448"/>
                    <a:pt x="4746502" y="1028448"/>
                    <a:pt x="4749384" y="1028736"/>
                  </a:cubicBezTo>
                  <a:cubicBezTo>
                    <a:pt x="4748519" y="1031329"/>
                    <a:pt x="4746502" y="1031905"/>
                    <a:pt x="4744197" y="1032482"/>
                  </a:cubicBezTo>
                  <a:cubicBezTo>
                    <a:pt x="4740163" y="1034499"/>
                    <a:pt x="4736417" y="1036227"/>
                    <a:pt x="4730943" y="1038821"/>
                  </a:cubicBezTo>
                  <a:cubicBezTo>
                    <a:pt x="4731519" y="1038244"/>
                    <a:pt x="4731807" y="1037668"/>
                    <a:pt x="4732383" y="1037092"/>
                  </a:cubicBezTo>
                  <a:cubicBezTo>
                    <a:pt x="4732383" y="1037092"/>
                    <a:pt x="4732095" y="1037092"/>
                    <a:pt x="4732095" y="1037092"/>
                  </a:cubicBezTo>
                  <a:cubicBezTo>
                    <a:pt x="4724604" y="1044007"/>
                    <a:pt x="4715383" y="1048041"/>
                    <a:pt x="4706163" y="1052075"/>
                  </a:cubicBezTo>
                  <a:cubicBezTo>
                    <a:pt x="4702994" y="1055821"/>
                    <a:pt x="4696943" y="1053516"/>
                    <a:pt x="4694061" y="1058126"/>
                  </a:cubicBezTo>
                  <a:cubicBezTo>
                    <a:pt x="4692909" y="1059855"/>
                    <a:pt x="4690892" y="1060431"/>
                    <a:pt x="4689739" y="1058414"/>
                  </a:cubicBezTo>
                  <a:cubicBezTo>
                    <a:pt x="4688587" y="1056109"/>
                    <a:pt x="4690027" y="1054380"/>
                    <a:pt x="4692332" y="1054092"/>
                  </a:cubicBezTo>
                  <a:cubicBezTo>
                    <a:pt x="4694638" y="1053804"/>
                    <a:pt x="4696943" y="1053228"/>
                    <a:pt x="4698383" y="1051211"/>
                  </a:cubicBezTo>
                  <a:cubicBezTo>
                    <a:pt x="4698095" y="1049482"/>
                    <a:pt x="4697807" y="1048329"/>
                    <a:pt x="4697807" y="1046888"/>
                  </a:cubicBezTo>
                  <a:cubicBezTo>
                    <a:pt x="4695790" y="1047753"/>
                    <a:pt x="4693773" y="1048905"/>
                    <a:pt x="4691756" y="1049770"/>
                  </a:cubicBezTo>
                  <a:cubicBezTo>
                    <a:pt x="4689739" y="1050922"/>
                    <a:pt x="4687722" y="1051787"/>
                    <a:pt x="4685417" y="1052651"/>
                  </a:cubicBezTo>
                  <a:cubicBezTo>
                    <a:pt x="4685993" y="1052651"/>
                    <a:pt x="4686281" y="1052939"/>
                    <a:pt x="4686570" y="1053228"/>
                  </a:cubicBezTo>
                  <a:cubicBezTo>
                    <a:pt x="4681383" y="1069363"/>
                    <a:pt x="4665536" y="1069939"/>
                    <a:pt x="4653722" y="1075990"/>
                  </a:cubicBezTo>
                  <a:cubicBezTo>
                    <a:pt x="4645654" y="1080312"/>
                    <a:pt x="4638163" y="1084923"/>
                    <a:pt x="4630671" y="1089821"/>
                  </a:cubicBezTo>
                  <a:cubicBezTo>
                    <a:pt x="4629519" y="1090685"/>
                    <a:pt x="4628942" y="1092702"/>
                    <a:pt x="4628078" y="1094143"/>
                  </a:cubicBezTo>
                  <a:cubicBezTo>
                    <a:pt x="4626637" y="1095007"/>
                    <a:pt x="4625773" y="1094143"/>
                    <a:pt x="4624908" y="1092990"/>
                  </a:cubicBezTo>
                  <a:cubicBezTo>
                    <a:pt x="4624620" y="1092414"/>
                    <a:pt x="4624044" y="1092126"/>
                    <a:pt x="4623756" y="1091550"/>
                  </a:cubicBezTo>
                  <a:cubicBezTo>
                    <a:pt x="4622027" y="1092990"/>
                    <a:pt x="4620298" y="1094143"/>
                    <a:pt x="4618569" y="1095296"/>
                  </a:cubicBezTo>
                  <a:cubicBezTo>
                    <a:pt x="4617417" y="1096448"/>
                    <a:pt x="4615976" y="1098465"/>
                    <a:pt x="4614824" y="1096448"/>
                  </a:cubicBezTo>
                  <a:cubicBezTo>
                    <a:pt x="4613671" y="1094143"/>
                    <a:pt x="4616264" y="1093567"/>
                    <a:pt x="4617993" y="1092990"/>
                  </a:cubicBezTo>
                  <a:cubicBezTo>
                    <a:pt x="4619722" y="1092126"/>
                    <a:pt x="4621451" y="1090973"/>
                    <a:pt x="4623179" y="1090109"/>
                  </a:cubicBezTo>
                  <a:cubicBezTo>
                    <a:pt x="4621451" y="1085787"/>
                    <a:pt x="4626061" y="1083194"/>
                    <a:pt x="4628366" y="1080024"/>
                  </a:cubicBezTo>
                  <a:cubicBezTo>
                    <a:pt x="4616264" y="1086363"/>
                    <a:pt x="4604162" y="1092414"/>
                    <a:pt x="4591484" y="1097601"/>
                  </a:cubicBezTo>
                  <a:cubicBezTo>
                    <a:pt x="4591196" y="1097601"/>
                    <a:pt x="4590908" y="1097889"/>
                    <a:pt x="4590620" y="1097889"/>
                  </a:cubicBezTo>
                  <a:cubicBezTo>
                    <a:pt x="4592061" y="1099618"/>
                    <a:pt x="4596383" y="1100194"/>
                    <a:pt x="4593501" y="1103363"/>
                  </a:cubicBezTo>
                  <a:cubicBezTo>
                    <a:pt x="4590620" y="1106533"/>
                    <a:pt x="4586586" y="1107974"/>
                    <a:pt x="4582264" y="1106533"/>
                  </a:cubicBezTo>
                  <a:cubicBezTo>
                    <a:pt x="4581688" y="1106245"/>
                    <a:pt x="4581111" y="1106245"/>
                    <a:pt x="4580535" y="1106245"/>
                  </a:cubicBezTo>
                  <a:cubicBezTo>
                    <a:pt x="4579094" y="1107109"/>
                    <a:pt x="4577942" y="1107974"/>
                    <a:pt x="4576789" y="1108550"/>
                  </a:cubicBezTo>
                  <a:cubicBezTo>
                    <a:pt x="4575637" y="1109414"/>
                    <a:pt x="4574196" y="1110567"/>
                    <a:pt x="4573044" y="1110855"/>
                  </a:cubicBezTo>
                  <a:cubicBezTo>
                    <a:pt x="4575060" y="1110279"/>
                    <a:pt x="4576789" y="1109702"/>
                    <a:pt x="4578806" y="1109414"/>
                  </a:cubicBezTo>
                  <a:cubicBezTo>
                    <a:pt x="4578230" y="1109991"/>
                    <a:pt x="4577366" y="1110567"/>
                    <a:pt x="4576789" y="1111143"/>
                  </a:cubicBezTo>
                  <a:cubicBezTo>
                    <a:pt x="4578518" y="1109991"/>
                    <a:pt x="4580247" y="1108838"/>
                    <a:pt x="4581976" y="1107685"/>
                  </a:cubicBezTo>
                  <a:cubicBezTo>
                    <a:pt x="4581111" y="1112008"/>
                    <a:pt x="4577654" y="1113160"/>
                    <a:pt x="4575060" y="1114889"/>
                  </a:cubicBezTo>
                  <a:cubicBezTo>
                    <a:pt x="4574484" y="1116618"/>
                    <a:pt x="4574484" y="1118635"/>
                    <a:pt x="4572179" y="1118635"/>
                  </a:cubicBezTo>
                  <a:cubicBezTo>
                    <a:pt x="4571891" y="1118635"/>
                    <a:pt x="4571027" y="1118058"/>
                    <a:pt x="4571027" y="1117770"/>
                  </a:cubicBezTo>
                  <a:cubicBezTo>
                    <a:pt x="4571027" y="1116906"/>
                    <a:pt x="4571315" y="1116041"/>
                    <a:pt x="4571603" y="1115177"/>
                  </a:cubicBezTo>
                  <a:cubicBezTo>
                    <a:pt x="4566416" y="1118635"/>
                    <a:pt x="4560942" y="1121516"/>
                    <a:pt x="4556332" y="1125838"/>
                  </a:cubicBezTo>
                  <a:cubicBezTo>
                    <a:pt x="4556044" y="1126126"/>
                    <a:pt x="4554603" y="1125550"/>
                    <a:pt x="4554315" y="1124974"/>
                  </a:cubicBezTo>
                  <a:cubicBezTo>
                    <a:pt x="4553450" y="1123245"/>
                    <a:pt x="4554315" y="1121228"/>
                    <a:pt x="4555755" y="1120364"/>
                  </a:cubicBezTo>
                  <a:cubicBezTo>
                    <a:pt x="4561230" y="1116906"/>
                    <a:pt x="4566993" y="1113448"/>
                    <a:pt x="4573332" y="1111431"/>
                  </a:cubicBezTo>
                  <a:cubicBezTo>
                    <a:pt x="4572467" y="1111719"/>
                    <a:pt x="4571603" y="1111431"/>
                    <a:pt x="4570450" y="1110279"/>
                  </a:cubicBezTo>
                  <a:cubicBezTo>
                    <a:pt x="4570162" y="1109702"/>
                    <a:pt x="4569874" y="1109414"/>
                    <a:pt x="4569586" y="1108838"/>
                  </a:cubicBezTo>
                  <a:cubicBezTo>
                    <a:pt x="4568145" y="1109702"/>
                    <a:pt x="4566416" y="1110567"/>
                    <a:pt x="4564688" y="1111431"/>
                  </a:cubicBezTo>
                  <a:cubicBezTo>
                    <a:pt x="4556620" y="1117770"/>
                    <a:pt x="4549416" y="1125550"/>
                    <a:pt x="4538755" y="1126126"/>
                  </a:cubicBezTo>
                  <a:cubicBezTo>
                    <a:pt x="4530975" y="1132465"/>
                    <a:pt x="4523772" y="1139381"/>
                    <a:pt x="4516280" y="1146008"/>
                  </a:cubicBezTo>
                  <a:lnTo>
                    <a:pt x="4505331" y="1151770"/>
                  </a:lnTo>
                  <a:cubicBezTo>
                    <a:pt x="4505619" y="1152347"/>
                    <a:pt x="4505619" y="1152923"/>
                    <a:pt x="4505619" y="1153499"/>
                  </a:cubicBezTo>
                  <a:cubicBezTo>
                    <a:pt x="4505331" y="1156381"/>
                    <a:pt x="4502450" y="1154940"/>
                    <a:pt x="4500721" y="1155228"/>
                  </a:cubicBezTo>
                  <a:cubicBezTo>
                    <a:pt x="4500145" y="1155516"/>
                    <a:pt x="4499280" y="1155516"/>
                    <a:pt x="4498704" y="1155516"/>
                  </a:cubicBezTo>
                  <a:lnTo>
                    <a:pt x="4491501" y="1159262"/>
                  </a:lnTo>
                  <a:cubicBezTo>
                    <a:pt x="4491501" y="1159550"/>
                    <a:pt x="4491789" y="1159550"/>
                    <a:pt x="4491789" y="1159838"/>
                  </a:cubicBezTo>
                  <a:cubicBezTo>
                    <a:pt x="4493229" y="1162432"/>
                    <a:pt x="4490925" y="1164160"/>
                    <a:pt x="4489772" y="1166177"/>
                  </a:cubicBezTo>
                  <a:cubicBezTo>
                    <a:pt x="4486314" y="1169923"/>
                    <a:pt x="4481416" y="1172228"/>
                    <a:pt x="4476806" y="1174533"/>
                  </a:cubicBezTo>
                  <a:cubicBezTo>
                    <a:pt x="4472772" y="1176550"/>
                    <a:pt x="4470178" y="1175974"/>
                    <a:pt x="4469026" y="1171364"/>
                  </a:cubicBezTo>
                  <a:cubicBezTo>
                    <a:pt x="4469026" y="1170788"/>
                    <a:pt x="4469026" y="1170211"/>
                    <a:pt x="4469026" y="1169635"/>
                  </a:cubicBezTo>
                  <a:cubicBezTo>
                    <a:pt x="4467585" y="1167906"/>
                    <a:pt x="4466144" y="1166177"/>
                    <a:pt x="4464416" y="1164737"/>
                  </a:cubicBezTo>
                  <a:cubicBezTo>
                    <a:pt x="4459517" y="1167618"/>
                    <a:pt x="4454619" y="1170499"/>
                    <a:pt x="4450297" y="1173957"/>
                  </a:cubicBezTo>
                  <a:cubicBezTo>
                    <a:pt x="4451161" y="1176550"/>
                    <a:pt x="4451738" y="1178855"/>
                    <a:pt x="4452602" y="1181449"/>
                  </a:cubicBezTo>
                  <a:cubicBezTo>
                    <a:pt x="4457789" y="1181449"/>
                    <a:pt x="4462687" y="1181161"/>
                    <a:pt x="4466721" y="1177703"/>
                  </a:cubicBezTo>
                  <a:cubicBezTo>
                    <a:pt x="4469602" y="1175110"/>
                    <a:pt x="4471619" y="1176262"/>
                    <a:pt x="4474789" y="1177703"/>
                  </a:cubicBezTo>
                  <a:cubicBezTo>
                    <a:pt x="4483145" y="1181449"/>
                    <a:pt x="4484585" y="1184906"/>
                    <a:pt x="4476229" y="1190381"/>
                  </a:cubicBezTo>
                  <a:cubicBezTo>
                    <a:pt x="4477094" y="1191245"/>
                    <a:pt x="4477958" y="1191822"/>
                    <a:pt x="4478823" y="1192686"/>
                  </a:cubicBezTo>
                  <a:cubicBezTo>
                    <a:pt x="4480263" y="1193550"/>
                    <a:pt x="4483721" y="1192110"/>
                    <a:pt x="4482857" y="1195279"/>
                  </a:cubicBezTo>
                  <a:cubicBezTo>
                    <a:pt x="4482280" y="1197872"/>
                    <a:pt x="4479399" y="1197872"/>
                    <a:pt x="4477094" y="1198161"/>
                  </a:cubicBezTo>
                  <a:cubicBezTo>
                    <a:pt x="4476806" y="1199601"/>
                    <a:pt x="4476229" y="1200466"/>
                    <a:pt x="4474500" y="1200466"/>
                  </a:cubicBezTo>
                  <a:cubicBezTo>
                    <a:pt x="4456636" y="1216601"/>
                    <a:pt x="4434161" y="1224381"/>
                    <a:pt x="4412551" y="1233313"/>
                  </a:cubicBezTo>
                  <a:cubicBezTo>
                    <a:pt x="4409670" y="1237635"/>
                    <a:pt x="4405924" y="1241093"/>
                    <a:pt x="4400737" y="1243110"/>
                  </a:cubicBezTo>
                  <a:cubicBezTo>
                    <a:pt x="4398432" y="1246568"/>
                    <a:pt x="4394110" y="1245415"/>
                    <a:pt x="4391229" y="1247144"/>
                  </a:cubicBezTo>
                  <a:cubicBezTo>
                    <a:pt x="4388924" y="1247432"/>
                    <a:pt x="4386619" y="1248008"/>
                    <a:pt x="4384314" y="1248296"/>
                  </a:cubicBezTo>
                  <a:cubicBezTo>
                    <a:pt x="4379992" y="1253195"/>
                    <a:pt x="4374517" y="1254924"/>
                    <a:pt x="4368178" y="1256364"/>
                  </a:cubicBezTo>
                  <a:cubicBezTo>
                    <a:pt x="4361263" y="1257805"/>
                    <a:pt x="4354923" y="1260975"/>
                    <a:pt x="4348297" y="1263568"/>
                  </a:cubicBezTo>
                  <a:cubicBezTo>
                    <a:pt x="4343974" y="1262992"/>
                    <a:pt x="4343686" y="1270771"/>
                    <a:pt x="4338500" y="1268466"/>
                  </a:cubicBezTo>
                  <a:cubicBezTo>
                    <a:pt x="4337059" y="1266161"/>
                    <a:pt x="4330432" y="1264432"/>
                    <a:pt x="4338212" y="1261551"/>
                  </a:cubicBezTo>
                  <a:cubicBezTo>
                    <a:pt x="4339076" y="1260686"/>
                    <a:pt x="4339940" y="1260110"/>
                    <a:pt x="4340805" y="1259246"/>
                  </a:cubicBezTo>
                  <a:cubicBezTo>
                    <a:pt x="4339364" y="1251178"/>
                    <a:pt x="4344839" y="1255788"/>
                    <a:pt x="4347720" y="1255500"/>
                  </a:cubicBezTo>
                  <a:cubicBezTo>
                    <a:pt x="4348008" y="1255500"/>
                    <a:pt x="4348297" y="1255500"/>
                    <a:pt x="4348585" y="1255212"/>
                  </a:cubicBezTo>
                  <a:cubicBezTo>
                    <a:pt x="4354347" y="1253195"/>
                    <a:pt x="4360398" y="1251466"/>
                    <a:pt x="4366449" y="1249449"/>
                  </a:cubicBezTo>
                  <a:cubicBezTo>
                    <a:pt x="4360110" y="1251754"/>
                    <a:pt x="4357517" y="1238788"/>
                    <a:pt x="4350601" y="1245127"/>
                  </a:cubicBezTo>
                  <a:cubicBezTo>
                    <a:pt x="4339364" y="1249737"/>
                    <a:pt x="4327839" y="1254059"/>
                    <a:pt x="4316889" y="1259246"/>
                  </a:cubicBezTo>
                  <a:cubicBezTo>
                    <a:pt x="4305364" y="1264720"/>
                    <a:pt x="4293550" y="1273076"/>
                    <a:pt x="4282025" y="1275670"/>
                  </a:cubicBezTo>
                  <a:cubicBezTo>
                    <a:pt x="4271076" y="1277975"/>
                    <a:pt x="4265601" y="1283449"/>
                    <a:pt x="4259550" y="1290365"/>
                  </a:cubicBezTo>
                  <a:cubicBezTo>
                    <a:pt x="4260991" y="1290941"/>
                    <a:pt x="4262143" y="1291805"/>
                    <a:pt x="4263296" y="1292382"/>
                  </a:cubicBezTo>
                  <a:cubicBezTo>
                    <a:pt x="4265601" y="1291805"/>
                    <a:pt x="4267618" y="1290941"/>
                    <a:pt x="4269923" y="1290941"/>
                  </a:cubicBezTo>
                  <a:cubicBezTo>
                    <a:pt x="4272804" y="1290941"/>
                    <a:pt x="4276550" y="1290941"/>
                    <a:pt x="4275686" y="1294687"/>
                  </a:cubicBezTo>
                  <a:cubicBezTo>
                    <a:pt x="4275110" y="1296992"/>
                    <a:pt x="4276262" y="1301314"/>
                    <a:pt x="4272228" y="1301314"/>
                  </a:cubicBezTo>
                  <a:cubicBezTo>
                    <a:pt x="4254940" y="1300449"/>
                    <a:pt x="4240245" y="1312551"/>
                    <a:pt x="4222668" y="1309958"/>
                  </a:cubicBezTo>
                  <a:cubicBezTo>
                    <a:pt x="4221804" y="1312263"/>
                    <a:pt x="4220363" y="1312839"/>
                    <a:pt x="4218058" y="1311975"/>
                  </a:cubicBezTo>
                  <a:cubicBezTo>
                    <a:pt x="4209414" y="1319755"/>
                    <a:pt x="4197889" y="1322060"/>
                    <a:pt x="4187228" y="1326382"/>
                  </a:cubicBezTo>
                  <a:cubicBezTo>
                    <a:pt x="4187228" y="1327246"/>
                    <a:pt x="4187228" y="1328111"/>
                    <a:pt x="4187228" y="1328975"/>
                  </a:cubicBezTo>
                  <a:cubicBezTo>
                    <a:pt x="4197889" y="1328687"/>
                    <a:pt x="4207685" y="1325805"/>
                    <a:pt x="4217770" y="1323500"/>
                  </a:cubicBezTo>
                  <a:cubicBezTo>
                    <a:pt x="4222380" y="1319755"/>
                    <a:pt x="4228720" y="1320331"/>
                    <a:pt x="4234194" y="1318314"/>
                  </a:cubicBezTo>
                  <a:cubicBezTo>
                    <a:pt x="4231024" y="1324365"/>
                    <a:pt x="4226990" y="1328975"/>
                    <a:pt x="4220363" y="1330992"/>
                  </a:cubicBezTo>
                  <a:cubicBezTo>
                    <a:pt x="4205669" y="1334738"/>
                    <a:pt x="4219211" y="1341941"/>
                    <a:pt x="4218058" y="1347416"/>
                  </a:cubicBezTo>
                  <a:cubicBezTo>
                    <a:pt x="4220075" y="1347992"/>
                    <a:pt x="4223245" y="1348568"/>
                    <a:pt x="4221804" y="1351738"/>
                  </a:cubicBezTo>
                  <a:cubicBezTo>
                    <a:pt x="4220652" y="1354331"/>
                    <a:pt x="4217770" y="1352602"/>
                    <a:pt x="4215465" y="1352314"/>
                  </a:cubicBezTo>
                  <a:cubicBezTo>
                    <a:pt x="4186075" y="1343958"/>
                    <a:pt x="4160719" y="1355772"/>
                    <a:pt x="4136227" y="1369026"/>
                  </a:cubicBezTo>
                  <a:cubicBezTo>
                    <a:pt x="4129024" y="1372772"/>
                    <a:pt x="4121244" y="1374501"/>
                    <a:pt x="4114329" y="1377094"/>
                  </a:cubicBezTo>
                  <a:cubicBezTo>
                    <a:pt x="4096752" y="1383721"/>
                    <a:pt x="4079752" y="1393230"/>
                    <a:pt x="4061600" y="1398128"/>
                  </a:cubicBezTo>
                  <a:cubicBezTo>
                    <a:pt x="4044600" y="1402738"/>
                    <a:pt x="4027599" y="1406772"/>
                    <a:pt x="4010599" y="1410806"/>
                  </a:cubicBezTo>
                  <a:cubicBezTo>
                    <a:pt x="3994464" y="1414552"/>
                    <a:pt x="3979192" y="1420603"/>
                    <a:pt x="3965362" y="1429247"/>
                  </a:cubicBezTo>
                  <a:cubicBezTo>
                    <a:pt x="3959023" y="1433281"/>
                    <a:pt x="3955853" y="1424925"/>
                    <a:pt x="3951531" y="1428382"/>
                  </a:cubicBezTo>
                  <a:cubicBezTo>
                    <a:pt x="3943175" y="1435298"/>
                    <a:pt x="3928480" y="1432128"/>
                    <a:pt x="3925023" y="1446247"/>
                  </a:cubicBezTo>
                  <a:cubicBezTo>
                    <a:pt x="3924446" y="1448264"/>
                    <a:pt x="3920412" y="1448840"/>
                    <a:pt x="3918972" y="1446823"/>
                  </a:cubicBezTo>
                  <a:cubicBezTo>
                    <a:pt x="3914073" y="1440484"/>
                    <a:pt x="3911480" y="1444518"/>
                    <a:pt x="3906870" y="1447399"/>
                  </a:cubicBezTo>
                  <a:cubicBezTo>
                    <a:pt x="3899954" y="1452010"/>
                    <a:pt x="3893327" y="1462094"/>
                    <a:pt x="3882378" y="1453162"/>
                  </a:cubicBezTo>
                  <a:cubicBezTo>
                    <a:pt x="3880649" y="1451721"/>
                    <a:pt x="3874599" y="1452874"/>
                    <a:pt x="3872581" y="1454891"/>
                  </a:cubicBezTo>
                  <a:cubicBezTo>
                    <a:pt x="3864226" y="1463535"/>
                    <a:pt x="3853852" y="1466705"/>
                    <a:pt x="3842327" y="1467281"/>
                  </a:cubicBezTo>
                  <a:cubicBezTo>
                    <a:pt x="3842327" y="1467569"/>
                    <a:pt x="3842327" y="1468145"/>
                    <a:pt x="3842327" y="1468433"/>
                  </a:cubicBezTo>
                  <a:cubicBezTo>
                    <a:pt x="3848666" y="1469298"/>
                    <a:pt x="3845497" y="1476501"/>
                    <a:pt x="3849530" y="1479095"/>
                  </a:cubicBezTo>
                  <a:cubicBezTo>
                    <a:pt x="3873446" y="1472179"/>
                    <a:pt x="3895344" y="1460366"/>
                    <a:pt x="3920412" y="1455755"/>
                  </a:cubicBezTo>
                  <a:cubicBezTo>
                    <a:pt x="3942887" y="1451721"/>
                    <a:pt x="3964497" y="1442789"/>
                    <a:pt x="3986396" y="1435874"/>
                  </a:cubicBezTo>
                  <a:cubicBezTo>
                    <a:pt x="3992447" y="1433857"/>
                    <a:pt x="3998786" y="1432993"/>
                    <a:pt x="4002532" y="1426942"/>
                  </a:cubicBezTo>
                  <a:cubicBezTo>
                    <a:pt x="4003972" y="1424637"/>
                    <a:pt x="4006565" y="1423484"/>
                    <a:pt x="4009735" y="1424637"/>
                  </a:cubicBezTo>
                  <a:cubicBezTo>
                    <a:pt x="4016074" y="1427230"/>
                    <a:pt x="4022125" y="1426365"/>
                    <a:pt x="4027023" y="1421467"/>
                  </a:cubicBezTo>
                  <a:cubicBezTo>
                    <a:pt x="4031057" y="1417433"/>
                    <a:pt x="4035091" y="1422908"/>
                    <a:pt x="4039125" y="1421755"/>
                  </a:cubicBezTo>
                  <a:cubicBezTo>
                    <a:pt x="4041718" y="1420603"/>
                    <a:pt x="4044023" y="1420026"/>
                    <a:pt x="4044023" y="1424060"/>
                  </a:cubicBezTo>
                  <a:cubicBezTo>
                    <a:pt x="4041718" y="1426653"/>
                    <a:pt x="4037972" y="1427518"/>
                    <a:pt x="4037108" y="1431552"/>
                  </a:cubicBezTo>
                  <a:cubicBezTo>
                    <a:pt x="4039989" y="1436162"/>
                    <a:pt x="4045464" y="1431840"/>
                    <a:pt x="4050362" y="1436162"/>
                  </a:cubicBezTo>
                  <a:cubicBezTo>
                    <a:pt x="4027887" y="1441637"/>
                    <a:pt x="4008870" y="1453162"/>
                    <a:pt x="3986684" y="1457484"/>
                  </a:cubicBezTo>
                  <a:cubicBezTo>
                    <a:pt x="3970836" y="1460366"/>
                    <a:pt x="3954412" y="1455467"/>
                    <a:pt x="3939429" y="1462671"/>
                  </a:cubicBezTo>
                  <a:cubicBezTo>
                    <a:pt x="3939141" y="1464976"/>
                    <a:pt x="3939141" y="1467569"/>
                    <a:pt x="3938853" y="1470162"/>
                  </a:cubicBezTo>
                  <a:cubicBezTo>
                    <a:pt x="3932226" y="1475349"/>
                    <a:pt x="3925599" y="1479671"/>
                    <a:pt x="3916378" y="1476213"/>
                  </a:cubicBezTo>
                  <a:cubicBezTo>
                    <a:pt x="3914073" y="1475349"/>
                    <a:pt x="3910904" y="1476501"/>
                    <a:pt x="3908310" y="1477078"/>
                  </a:cubicBezTo>
                  <a:cubicBezTo>
                    <a:pt x="3883243" y="1483705"/>
                    <a:pt x="3856158" y="1483993"/>
                    <a:pt x="3833683" y="1499264"/>
                  </a:cubicBezTo>
                  <a:cubicBezTo>
                    <a:pt x="3832531" y="1500129"/>
                    <a:pt x="3830801" y="1500993"/>
                    <a:pt x="3829361" y="1500993"/>
                  </a:cubicBezTo>
                  <a:cubicBezTo>
                    <a:pt x="3810632" y="1500417"/>
                    <a:pt x="3796513" y="1512807"/>
                    <a:pt x="3779513" y="1516840"/>
                  </a:cubicBezTo>
                  <a:cubicBezTo>
                    <a:pt x="3760208" y="1521451"/>
                    <a:pt x="3742055" y="1529807"/>
                    <a:pt x="3722174" y="1533264"/>
                  </a:cubicBezTo>
                  <a:cubicBezTo>
                    <a:pt x="3709784" y="1535569"/>
                    <a:pt x="3697682" y="1541332"/>
                    <a:pt x="3685580" y="1545366"/>
                  </a:cubicBezTo>
                  <a:cubicBezTo>
                    <a:pt x="3684140" y="1546231"/>
                    <a:pt x="3682699" y="1546231"/>
                    <a:pt x="3681258" y="1546231"/>
                  </a:cubicBezTo>
                  <a:cubicBezTo>
                    <a:pt x="3674919" y="1547671"/>
                    <a:pt x="3668580" y="1548824"/>
                    <a:pt x="3662241" y="1550265"/>
                  </a:cubicBezTo>
                  <a:cubicBezTo>
                    <a:pt x="3648987" y="1555163"/>
                    <a:pt x="3636021" y="1560349"/>
                    <a:pt x="3621614" y="1561502"/>
                  </a:cubicBezTo>
                  <a:cubicBezTo>
                    <a:pt x="3608071" y="1559485"/>
                    <a:pt x="3596546" y="1568417"/>
                    <a:pt x="3583292" y="1568705"/>
                  </a:cubicBezTo>
                  <a:cubicBezTo>
                    <a:pt x="3579258" y="1570434"/>
                    <a:pt x="3575512" y="1571875"/>
                    <a:pt x="3571478" y="1573604"/>
                  </a:cubicBezTo>
                  <a:cubicBezTo>
                    <a:pt x="3554478" y="1579078"/>
                    <a:pt x="3537766" y="1585417"/>
                    <a:pt x="3519613" y="1587434"/>
                  </a:cubicBezTo>
                  <a:cubicBezTo>
                    <a:pt x="3533732" y="1579078"/>
                    <a:pt x="3547851" y="1571298"/>
                    <a:pt x="3564563" y="1568993"/>
                  </a:cubicBezTo>
                  <a:cubicBezTo>
                    <a:pt x="3571766" y="1567265"/>
                    <a:pt x="3578393" y="1563519"/>
                    <a:pt x="3585885" y="1563807"/>
                  </a:cubicBezTo>
                  <a:cubicBezTo>
                    <a:pt x="3595105" y="1555739"/>
                    <a:pt x="3607783" y="1560061"/>
                    <a:pt x="3617868" y="1554875"/>
                  </a:cubicBezTo>
                  <a:cubicBezTo>
                    <a:pt x="3625648" y="1551129"/>
                    <a:pt x="3633427" y="1545366"/>
                    <a:pt x="3643224" y="1547671"/>
                  </a:cubicBezTo>
                  <a:cubicBezTo>
                    <a:pt x="3644953" y="1547671"/>
                    <a:pt x="3646394" y="1547959"/>
                    <a:pt x="3648123" y="1547959"/>
                  </a:cubicBezTo>
                  <a:cubicBezTo>
                    <a:pt x="3655614" y="1539027"/>
                    <a:pt x="3666852" y="1543349"/>
                    <a:pt x="3676072" y="1539891"/>
                  </a:cubicBezTo>
                  <a:cubicBezTo>
                    <a:pt x="3683851" y="1531824"/>
                    <a:pt x="3695089" y="1532400"/>
                    <a:pt x="3704597" y="1528078"/>
                  </a:cubicBezTo>
                  <a:cubicBezTo>
                    <a:pt x="3704886" y="1526349"/>
                    <a:pt x="3704886" y="1523468"/>
                    <a:pt x="3705750" y="1523180"/>
                  </a:cubicBezTo>
                  <a:cubicBezTo>
                    <a:pt x="3707479" y="1522315"/>
                    <a:pt x="3708631" y="1524620"/>
                    <a:pt x="3709496" y="1526061"/>
                  </a:cubicBezTo>
                  <a:cubicBezTo>
                    <a:pt x="3718716" y="1524620"/>
                    <a:pt x="3728513" y="1526349"/>
                    <a:pt x="3736005" y="1519146"/>
                  </a:cubicBezTo>
                  <a:cubicBezTo>
                    <a:pt x="3733699" y="1510790"/>
                    <a:pt x="3741479" y="1512230"/>
                    <a:pt x="3745225" y="1509925"/>
                  </a:cubicBezTo>
                  <a:cubicBezTo>
                    <a:pt x="3749835" y="1507044"/>
                    <a:pt x="3754445" y="1504163"/>
                    <a:pt x="3759056" y="1501281"/>
                  </a:cubicBezTo>
                  <a:cubicBezTo>
                    <a:pt x="3756750" y="1498688"/>
                    <a:pt x="3749547" y="1498688"/>
                    <a:pt x="3754733" y="1492637"/>
                  </a:cubicBezTo>
                  <a:cubicBezTo>
                    <a:pt x="3746377" y="1495518"/>
                    <a:pt x="3742920" y="1505891"/>
                    <a:pt x="3731971" y="1506180"/>
                  </a:cubicBezTo>
                  <a:cubicBezTo>
                    <a:pt x="3727072" y="1506468"/>
                    <a:pt x="3721886" y="1511942"/>
                    <a:pt x="3715835" y="1507908"/>
                  </a:cubicBezTo>
                  <a:cubicBezTo>
                    <a:pt x="3714970" y="1507332"/>
                    <a:pt x="3713242" y="1507332"/>
                    <a:pt x="3712377" y="1507908"/>
                  </a:cubicBezTo>
                  <a:cubicBezTo>
                    <a:pt x="3687309" y="1524908"/>
                    <a:pt x="3655902" y="1523756"/>
                    <a:pt x="3630258" y="1538451"/>
                  </a:cubicBezTo>
                  <a:cubicBezTo>
                    <a:pt x="3622190" y="1543349"/>
                    <a:pt x="3612682" y="1537010"/>
                    <a:pt x="3603749" y="1538739"/>
                  </a:cubicBezTo>
                  <a:cubicBezTo>
                    <a:pt x="3601156" y="1539315"/>
                    <a:pt x="3598275" y="1537875"/>
                    <a:pt x="3597122" y="1541332"/>
                  </a:cubicBezTo>
                  <a:cubicBezTo>
                    <a:pt x="3594817" y="1547671"/>
                    <a:pt x="3590207" y="1545654"/>
                    <a:pt x="3585020" y="1546231"/>
                  </a:cubicBezTo>
                  <a:cubicBezTo>
                    <a:pt x="3575512" y="1547095"/>
                    <a:pt x="3566292" y="1551417"/>
                    <a:pt x="3557071" y="1554298"/>
                  </a:cubicBezTo>
                  <a:cubicBezTo>
                    <a:pt x="3547275" y="1557180"/>
                    <a:pt x="3535461" y="1560349"/>
                    <a:pt x="3528257" y="1554010"/>
                  </a:cubicBezTo>
                  <a:cubicBezTo>
                    <a:pt x="3520478" y="1547095"/>
                    <a:pt x="3518461" y="1549976"/>
                    <a:pt x="3514427" y="1555451"/>
                  </a:cubicBezTo>
                  <a:lnTo>
                    <a:pt x="3514427" y="1555739"/>
                  </a:lnTo>
                  <a:cubicBezTo>
                    <a:pt x="3515579" y="1557756"/>
                    <a:pt x="3520478" y="1555451"/>
                    <a:pt x="3519613" y="1559773"/>
                  </a:cubicBezTo>
                  <a:cubicBezTo>
                    <a:pt x="3518461" y="1564959"/>
                    <a:pt x="3514715" y="1566976"/>
                    <a:pt x="3509528" y="1566400"/>
                  </a:cubicBezTo>
                  <a:cubicBezTo>
                    <a:pt x="3510105" y="1578790"/>
                    <a:pt x="3499443" y="1577349"/>
                    <a:pt x="3492240" y="1580231"/>
                  </a:cubicBezTo>
                  <a:cubicBezTo>
                    <a:pt x="3489359" y="1581671"/>
                    <a:pt x="3486189" y="1583400"/>
                    <a:pt x="3483308" y="1585129"/>
                  </a:cubicBezTo>
                  <a:cubicBezTo>
                    <a:pt x="3485901" y="1588587"/>
                    <a:pt x="3489647" y="1587146"/>
                    <a:pt x="3492817" y="1587434"/>
                  </a:cubicBezTo>
                  <a:cubicBezTo>
                    <a:pt x="3494257" y="1585993"/>
                    <a:pt x="3495698" y="1584553"/>
                    <a:pt x="3497139" y="1583400"/>
                  </a:cubicBezTo>
                  <a:cubicBezTo>
                    <a:pt x="3501749" y="1580231"/>
                    <a:pt x="3506647" y="1580231"/>
                    <a:pt x="3511545" y="1582824"/>
                  </a:cubicBezTo>
                  <a:cubicBezTo>
                    <a:pt x="3513562" y="1583977"/>
                    <a:pt x="3514715" y="1585705"/>
                    <a:pt x="3513850" y="1587722"/>
                  </a:cubicBezTo>
                  <a:cubicBezTo>
                    <a:pt x="3511834" y="1592044"/>
                    <a:pt x="3507800" y="1593485"/>
                    <a:pt x="3503477" y="1594349"/>
                  </a:cubicBezTo>
                  <a:cubicBezTo>
                    <a:pt x="3466308" y="1601553"/>
                    <a:pt x="3430579" y="1613366"/>
                    <a:pt x="3394850" y="1624316"/>
                  </a:cubicBezTo>
                  <a:cubicBezTo>
                    <a:pt x="3381596" y="1628350"/>
                    <a:pt x="3368053" y="1630079"/>
                    <a:pt x="3355087" y="1636129"/>
                  </a:cubicBezTo>
                  <a:cubicBezTo>
                    <a:pt x="3346731" y="1640163"/>
                    <a:pt x="3336358" y="1640451"/>
                    <a:pt x="3327138" y="1644774"/>
                  </a:cubicBezTo>
                  <a:cubicBezTo>
                    <a:pt x="3324256" y="1646214"/>
                    <a:pt x="3315900" y="1639299"/>
                    <a:pt x="3309849" y="1644774"/>
                  </a:cubicBezTo>
                  <a:cubicBezTo>
                    <a:pt x="3301493" y="1651401"/>
                    <a:pt x="3289680" y="1647367"/>
                    <a:pt x="3281324" y="1653994"/>
                  </a:cubicBezTo>
                  <a:cubicBezTo>
                    <a:pt x="3280747" y="1653994"/>
                    <a:pt x="3279883" y="1653994"/>
                    <a:pt x="3279307" y="1654282"/>
                  </a:cubicBezTo>
                  <a:cubicBezTo>
                    <a:pt x="3281324" y="1656299"/>
                    <a:pt x="3285358" y="1658604"/>
                    <a:pt x="3279307" y="1660909"/>
                  </a:cubicBezTo>
                  <a:cubicBezTo>
                    <a:pt x="3277578" y="1665519"/>
                    <a:pt x="3272968" y="1664655"/>
                    <a:pt x="3269798" y="1666096"/>
                  </a:cubicBezTo>
                  <a:cubicBezTo>
                    <a:pt x="3265764" y="1668977"/>
                    <a:pt x="3261730" y="1671859"/>
                    <a:pt x="3253374" y="1672435"/>
                  </a:cubicBezTo>
                  <a:cubicBezTo>
                    <a:pt x="3259425" y="1667825"/>
                    <a:pt x="3263171" y="1664943"/>
                    <a:pt x="3266917" y="1662350"/>
                  </a:cubicBezTo>
                  <a:cubicBezTo>
                    <a:pt x="3266917" y="1661197"/>
                    <a:pt x="3267205" y="1660045"/>
                    <a:pt x="3267205" y="1658892"/>
                  </a:cubicBezTo>
                  <a:cubicBezTo>
                    <a:pt x="3258561" y="1656875"/>
                    <a:pt x="3250493" y="1664079"/>
                    <a:pt x="3241849" y="1660621"/>
                  </a:cubicBezTo>
                  <a:cubicBezTo>
                    <a:pt x="3239832" y="1661485"/>
                    <a:pt x="3238103" y="1662350"/>
                    <a:pt x="3236086" y="1663214"/>
                  </a:cubicBezTo>
                  <a:cubicBezTo>
                    <a:pt x="3229171" y="1663791"/>
                    <a:pt x="3226289" y="1671570"/>
                    <a:pt x="3219086" y="1672435"/>
                  </a:cubicBezTo>
                  <a:cubicBezTo>
                    <a:pt x="3217069" y="1668689"/>
                    <a:pt x="3221967" y="1666672"/>
                    <a:pt x="3221679" y="1663502"/>
                  </a:cubicBezTo>
                  <a:cubicBezTo>
                    <a:pt x="3220239" y="1663502"/>
                    <a:pt x="3218798" y="1663502"/>
                    <a:pt x="3217357" y="1663502"/>
                  </a:cubicBezTo>
                  <a:cubicBezTo>
                    <a:pt x="3213323" y="1667248"/>
                    <a:pt x="3208713" y="1660621"/>
                    <a:pt x="3204391" y="1664367"/>
                  </a:cubicBezTo>
                  <a:cubicBezTo>
                    <a:pt x="3200357" y="1667825"/>
                    <a:pt x="3195170" y="1664367"/>
                    <a:pt x="3190848" y="1665519"/>
                  </a:cubicBezTo>
                  <a:cubicBezTo>
                    <a:pt x="3185374" y="1667248"/>
                    <a:pt x="3192289" y="1672147"/>
                    <a:pt x="3188832" y="1676469"/>
                  </a:cubicBezTo>
                  <a:cubicBezTo>
                    <a:pt x="3183069" y="1683672"/>
                    <a:pt x="3174713" y="1685401"/>
                    <a:pt x="3167797" y="1686553"/>
                  </a:cubicBezTo>
                  <a:cubicBezTo>
                    <a:pt x="3155119" y="1688859"/>
                    <a:pt x="3143882" y="1696638"/>
                    <a:pt x="3130340" y="1694910"/>
                  </a:cubicBezTo>
                  <a:cubicBezTo>
                    <a:pt x="3129187" y="1694621"/>
                    <a:pt x="3126594" y="1696638"/>
                    <a:pt x="3126018" y="1698079"/>
                  </a:cubicBezTo>
                  <a:cubicBezTo>
                    <a:pt x="3121984" y="1708740"/>
                    <a:pt x="3113051" y="1706723"/>
                    <a:pt x="3105560" y="1705282"/>
                  </a:cubicBezTo>
                  <a:cubicBezTo>
                    <a:pt x="3089136" y="1701825"/>
                    <a:pt x="3074153" y="1706435"/>
                    <a:pt x="3059170" y="1711909"/>
                  </a:cubicBezTo>
                  <a:cubicBezTo>
                    <a:pt x="3053983" y="1713926"/>
                    <a:pt x="3053983" y="1721418"/>
                    <a:pt x="3047932" y="1724299"/>
                  </a:cubicBezTo>
                  <a:cubicBezTo>
                    <a:pt x="3045627" y="1725164"/>
                    <a:pt x="3049661" y="1728333"/>
                    <a:pt x="3052542" y="1727757"/>
                  </a:cubicBezTo>
                  <a:cubicBezTo>
                    <a:pt x="3056576" y="1726893"/>
                    <a:pt x="3060899" y="1725164"/>
                    <a:pt x="3064933" y="1724011"/>
                  </a:cubicBezTo>
                  <a:cubicBezTo>
                    <a:pt x="3067526" y="1723147"/>
                    <a:pt x="3070407" y="1721130"/>
                    <a:pt x="3072424" y="1724299"/>
                  </a:cubicBezTo>
                  <a:cubicBezTo>
                    <a:pt x="3074153" y="1727469"/>
                    <a:pt x="3070983" y="1729486"/>
                    <a:pt x="3069543" y="1732079"/>
                  </a:cubicBezTo>
                  <a:cubicBezTo>
                    <a:pt x="3066085" y="1739571"/>
                    <a:pt x="3058305" y="1738994"/>
                    <a:pt x="3053407" y="1739283"/>
                  </a:cubicBezTo>
                  <a:cubicBezTo>
                    <a:pt x="3035831" y="1740147"/>
                    <a:pt x="3020559" y="1747927"/>
                    <a:pt x="3003847" y="1751672"/>
                  </a:cubicBezTo>
                  <a:cubicBezTo>
                    <a:pt x="3002407" y="1751961"/>
                    <a:pt x="3000678" y="1751384"/>
                    <a:pt x="2999237" y="1751096"/>
                  </a:cubicBezTo>
                  <a:cubicBezTo>
                    <a:pt x="2994627" y="1747350"/>
                    <a:pt x="2988576" y="1750232"/>
                    <a:pt x="2982525" y="1748503"/>
                  </a:cubicBezTo>
                  <a:cubicBezTo>
                    <a:pt x="2986559" y="1745334"/>
                    <a:pt x="2990593" y="1745045"/>
                    <a:pt x="2994627" y="1744469"/>
                  </a:cubicBezTo>
                  <a:cubicBezTo>
                    <a:pt x="3012780" y="1744469"/>
                    <a:pt x="3026898" y="1735249"/>
                    <a:pt x="3041305" y="1724588"/>
                  </a:cubicBezTo>
                  <a:cubicBezTo>
                    <a:pt x="3034678" y="1720554"/>
                    <a:pt x="3028627" y="1723147"/>
                    <a:pt x="3023153" y="1722859"/>
                  </a:cubicBezTo>
                  <a:cubicBezTo>
                    <a:pt x="3018831" y="1725452"/>
                    <a:pt x="3014797" y="1727469"/>
                    <a:pt x="3009034" y="1725452"/>
                  </a:cubicBezTo>
                  <a:cubicBezTo>
                    <a:pt x="3011339" y="1721418"/>
                    <a:pt x="3015373" y="1722571"/>
                    <a:pt x="3017966" y="1720554"/>
                  </a:cubicBezTo>
                  <a:cubicBezTo>
                    <a:pt x="3021712" y="1715943"/>
                    <a:pt x="3028915" y="1715655"/>
                    <a:pt x="3033814" y="1706147"/>
                  </a:cubicBezTo>
                  <a:cubicBezTo>
                    <a:pt x="2972729" y="1723435"/>
                    <a:pt x="2914525" y="1739859"/>
                    <a:pt x="2856321" y="1756283"/>
                  </a:cubicBezTo>
                  <a:cubicBezTo>
                    <a:pt x="2855745" y="1758300"/>
                    <a:pt x="2857185" y="1761469"/>
                    <a:pt x="2854592" y="1762334"/>
                  </a:cubicBezTo>
                  <a:cubicBezTo>
                    <a:pt x="2851423" y="1763486"/>
                    <a:pt x="2853728" y="1758588"/>
                    <a:pt x="2851135" y="1758300"/>
                  </a:cubicBezTo>
                  <a:cubicBezTo>
                    <a:pt x="2841050" y="1759452"/>
                    <a:pt x="2832117" y="1764351"/>
                    <a:pt x="2822897" y="1768096"/>
                  </a:cubicBezTo>
                  <a:cubicBezTo>
                    <a:pt x="2822609" y="1768961"/>
                    <a:pt x="2822609" y="1769825"/>
                    <a:pt x="2822321" y="1770690"/>
                  </a:cubicBezTo>
                  <a:cubicBezTo>
                    <a:pt x="2822609" y="1771266"/>
                    <a:pt x="2822609" y="1771842"/>
                    <a:pt x="2822609" y="1772707"/>
                  </a:cubicBezTo>
                  <a:cubicBezTo>
                    <a:pt x="2825779" y="1772418"/>
                    <a:pt x="2828948" y="1772418"/>
                    <a:pt x="2832117" y="1772130"/>
                  </a:cubicBezTo>
                  <a:cubicBezTo>
                    <a:pt x="2838168" y="1768673"/>
                    <a:pt x="2845084" y="1770690"/>
                    <a:pt x="2852575" y="1767520"/>
                  </a:cubicBezTo>
                  <a:cubicBezTo>
                    <a:pt x="2847677" y="1780486"/>
                    <a:pt x="2838745" y="1773283"/>
                    <a:pt x="2832117" y="1775012"/>
                  </a:cubicBezTo>
                  <a:cubicBezTo>
                    <a:pt x="2829812" y="1775588"/>
                    <a:pt x="2827219" y="1776452"/>
                    <a:pt x="2824914" y="1777317"/>
                  </a:cubicBezTo>
                  <a:cubicBezTo>
                    <a:pt x="2829236" y="1790283"/>
                    <a:pt x="2814253" y="1791147"/>
                    <a:pt x="2810795" y="1799215"/>
                  </a:cubicBezTo>
                  <a:cubicBezTo>
                    <a:pt x="2811660" y="1799791"/>
                    <a:pt x="2811948" y="1800368"/>
                    <a:pt x="2812524" y="1800656"/>
                  </a:cubicBezTo>
                  <a:cubicBezTo>
                    <a:pt x="2817134" y="1802385"/>
                    <a:pt x="2824914" y="1797774"/>
                    <a:pt x="2826067" y="1801520"/>
                  </a:cubicBezTo>
                  <a:cubicBezTo>
                    <a:pt x="2828084" y="1808147"/>
                    <a:pt x="2817711" y="1805554"/>
                    <a:pt x="2815982" y="1809876"/>
                  </a:cubicBezTo>
                  <a:cubicBezTo>
                    <a:pt x="2814253" y="1814198"/>
                    <a:pt x="2808490" y="1813046"/>
                    <a:pt x="2807914" y="1817656"/>
                  </a:cubicBezTo>
                  <a:cubicBezTo>
                    <a:pt x="2810219" y="1820825"/>
                    <a:pt x="2813100" y="1816503"/>
                    <a:pt x="2815405" y="1817944"/>
                  </a:cubicBezTo>
                  <a:cubicBezTo>
                    <a:pt x="2815405" y="1818809"/>
                    <a:pt x="2815117" y="1819385"/>
                    <a:pt x="2815117" y="1820249"/>
                  </a:cubicBezTo>
                  <a:cubicBezTo>
                    <a:pt x="2812524" y="1823995"/>
                    <a:pt x="2808778" y="1822266"/>
                    <a:pt x="2805321" y="1822266"/>
                  </a:cubicBezTo>
                  <a:cubicBezTo>
                    <a:pt x="2774202" y="1830622"/>
                    <a:pt x="2744524" y="1842436"/>
                    <a:pt x="2714846" y="1854538"/>
                  </a:cubicBezTo>
                  <a:cubicBezTo>
                    <a:pt x="2692371" y="1863758"/>
                    <a:pt x="2669896" y="1872978"/>
                    <a:pt x="2644252" y="1874131"/>
                  </a:cubicBezTo>
                  <a:cubicBezTo>
                    <a:pt x="2626675" y="1874707"/>
                    <a:pt x="2608235" y="1880758"/>
                    <a:pt x="2591523" y="1888250"/>
                  </a:cubicBezTo>
                  <a:cubicBezTo>
                    <a:pt x="2582591" y="1891995"/>
                    <a:pt x="2573658" y="1896317"/>
                    <a:pt x="2564726" y="1900351"/>
                  </a:cubicBezTo>
                  <a:cubicBezTo>
                    <a:pt x="2562709" y="1901504"/>
                    <a:pt x="2558963" y="1902368"/>
                    <a:pt x="2562709" y="1905826"/>
                  </a:cubicBezTo>
                  <a:cubicBezTo>
                    <a:pt x="2565590" y="1906690"/>
                    <a:pt x="2566743" y="1910724"/>
                    <a:pt x="2570489" y="1910436"/>
                  </a:cubicBezTo>
                  <a:cubicBezTo>
                    <a:pt x="2573082" y="1911301"/>
                    <a:pt x="2577404" y="1907555"/>
                    <a:pt x="2578268" y="1911877"/>
                  </a:cubicBezTo>
                  <a:cubicBezTo>
                    <a:pt x="2578845" y="1915335"/>
                    <a:pt x="2574811" y="1917640"/>
                    <a:pt x="2571641" y="1919080"/>
                  </a:cubicBezTo>
                  <a:cubicBezTo>
                    <a:pt x="2563574" y="1922826"/>
                    <a:pt x="2553777" y="1920233"/>
                    <a:pt x="2546573" y="1926860"/>
                  </a:cubicBezTo>
                  <a:cubicBezTo>
                    <a:pt x="2546861" y="1928301"/>
                    <a:pt x="2546861" y="1929741"/>
                    <a:pt x="2547150" y="1931182"/>
                  </a:cubicBezTo>
                  <a:cubicBezTo>
                    <a:pt x="2542828" y="1940402"/>
                    <a:pt x="2533031" y="1936657"/>
                    <a:pt x="2526116" y="1939826"/>
                  </a:cubicBezTo>
                  <a:cubicBezTo>
                    <a:pt x="2524387" y="1940114"/>
                    <a:pt x="2522658" y="1940691"/>
                    <a:pt x="2520929" y="1940979"/>
                  </a:cubicBezTo>
                  <a:cubicBezTo>
                    <a:pt x="2514014" y="1941267"/>
                    <a:pt x="2508251" y="1942419"/>
                    <a:pt x="2506234" y="1950199"/>
                  </a:cubicBezTo>
                  <a:cubicBezTo>
                    <a:pt x="2505658" y="1952792"/>
                    <a:pt x="2504217" y="1956250"/>
                    <a:pt x="2500759" y="1953945"/>
                  </a:cubicBezTo>
                  <a:cubicBezTo>
                    <a:pt x="2497590" y="1951928"/>
                    <a:pt x="2496149" y="1948470"/>
                    <a:pt x="2499319" y="1944724"/>
                  </a:cubicBezTo>
                  <a:cubicBezTo>
                    <a:pt x="2503353" y="1939826"/>
                    <a:pt x="2508251" y="1938097"/>
                    <a:pt x="2514014" y="1938674"/>
                  </a:cubicBezTo>
                  <a:cubicBezTo>
                    <a:pt x="2515166" y="1932623"/>
                    <a:pt x="2518336" y="1928013"/>
                    <a:pt x="2523234" y="1924267"/>
                  </a:cubicBezTo>
                  <a:cubicBezTo>
                    <a:pt x="2522658" y="1923402"/>
                    <a:pt x="2521794" y="1922826"/>
                    <a:pt x="2520929" y="1921962"/>
                  </a:cubicBezTo>
                  <a:cubicBezTo>
                    <a:pt x="2519200" y="1921673"/>
                    <a:pt x="2517183" y="1921385"/>
                    <a:pt x="2515455" y="1921097"/>
                  </a:cubicBezTo>
                  <a:cubicBezTo>
                    <a:pt x="2517472" y="1918504"/>
                    <a:pt x="2520353" y="1917640"/>
                    <a:pt x="2523522" y="1917640"/>
                  </a:cubicBezTo>
                  <a:cubicBezTo>
                    <a:pt x="2524387" y="1917063"/>
                    <a:pt x="2525251" y="1916775"/>
                    <a:pt x="2526116" y="1916199"/>
                  </a:cubicBezTo>
                  <a:cubicBezTo>
                    <a:pt x="2524963" y="1915623"/>
                    <a:pt x="2524099" y="1915046"/>
                    <a:pt x="2522946" y="1914470"/>
                  </a:cubicBezTo>
                  <a:cubicBezTo>
                    <a:pt x="2515743" y="1914470"/>
                    <a:pt x="2508539" y="1911013"/>
                    <a:pt x="2502488" y="1919080"/>
                  </a:cubicBezTo>
                  <a:cubicBezTo>
                    <a:pt x="2499895" y="1922538"/>
                    <a:pt x="2493268" y="1923402"/>
                    <a:pt x="2488081" y="1921962"/>
                  </a:cubicBezTo>
                  <a:cubicBezTo>
                    <a:pt x="2478861" y="1925996"/>
                    <a:pt x="2469929" y="1930030"/>
                    <a:pt x="2460708" y="1934064"/>
                  </a:cubicBezTo>
                  <a:cubicBezTo>
                    <a:pt x="2455522" y="1936080"/>
                    <a:pt x="2450335" y="1936945"/>
                    <a:pt x="2444861" y="1936369"/>
                  </a:cubicBezTo>
                  <a:cubicBezTo>
                    <a:pt x="2442556" y="1936369"/>
                    <a:pt x="2440251" y="1936657"/>
                    <a:pt x="2437946" y="1936657"/>
                  </a:cubicBezTo>
                  <a:cubicBezTo>
                    <a:pt x="2437946" y="1936945"/>
                    <a:pt x="2437657" y="1936945"/>
                    <a:pt x="2437657" y="1936945"/>
                  </a:cubicBezTo>
                  <a:cubicBezTo>
                    <a:pt x="2430742" y="1940979"/>
                    <a:pt x="2422674" y="1942996"/>
                    <a:pt x="2416623" y="1948470"/>
                  </a:cubicBezTo>
                  <a:cubicBezTo>
                    <a:pt x="2418640" y="1952216"/>
                    <a:pt x="2417776" y="1954233"/>
                    <a:pt x="2413742" y="1955674"/>
                  </a:cubicBezTo>
                  <a:cubicBezTo>
                    <a:pt x="2406827" y="1957979"/>
                    <a:pt x="2400776" y="1963165"/>
                    <a:pt x="2392996" y="1962877"/>
                  </a:cubicBezTo>
                  <a:cubicBezTo>
                    <a:pt x="2382335" y="1968064"/>
                    <a:pt x="2371962" y="1973826"/>
                    <a:pt x="2360148" y="1975843"/>
                  </a:cubicBezTo>
                  <a:cubicBezTo>
                    <a:pt x="2356115" y="1976420"/>
                    <a:pt x="2352657" y="1978437"/>
                    <a:pt x="2350352" y="1981894"/>
                  </a:cubicBezTo>
                  <a:cubicBezTo>
                    <a:pt x="2350352" y="1973826"/>
                    <a:pt x="2199656" y="2009844"/>
                    <a:pt x="2200809" y="2012149"/>
                  </a:cubicBezTo>
                  <a:cubicBezTo>
                    <a:pt x="2203402" y="2013877"/>
                    <a:pt x="2205131" y="2016183"/>
                    <a:pt x="2205707" y="2019352"/>
                  </a:cubicBezTo>
                  <a:cubicBezTo>
                    <a:pt x="2199080" y="2020216"/>
                    <a:pt x="2192741" y="2022810"/>
                    <a:pt x="2186114" y="2022233"/>
                  </a:cubicBezTo>
                  <a:cubicBezTo>
                    <a:pt x="2171995" y="2030878"/>
                    <a:pt x="2158452" y="2040386"/>
                    <a:pt x="2140876" y="2038945"/>
                  </a:cubicBezTo>
                  <a:cubicBezTo>
                    <a:pt x="2137706" y="2039810"/>
                    <a:pt x="2134825" y="2040674"/>
                    <a:pt x="2131656" y="2041539"/>
                  </a:cubicBezTo>
                  <a:cubicBezTo>
                    <a:pt x="2124164" y="2048742"/>
                    <a:pt x="2114655" y="2049607"/>
                    <a:pt x="2105147" y="2050759"/>
                  </a:cubicBezTo>
                  <a:cubicBezTo>
                    <a:pt x="2086994" y="2056810"/>
                    <a:pt x="2069418" y="2063725"/>
                    <a:pt x="2050689" y="2067471"/>
                  </a:cubicBezTo>
                  <a:cubicBezTo>
                    <a:pt x="2045791" y="2070641"/>
                    <a:pt x="2040316" y="2072081"/>
                    <a:pt x="2034553" y="2072658"/>
                  </a:cubicBezTo>
                  <a:cubicBezTo>
                    <a:pt x="2029367" y="2076115"/>
                    <a:pt x="2023604" y="2077268"/>
                    <a:pt x="2017553" y="2077268"/>
                  </a:cubicBezTo>
                  <a:cubicBezTo>
                    <a:pt x="2009485" y="2082742"/>
                    <a:pt x="1999977" y="2081014"/>
                    <a:pt x="1991044" y="2081590"/>
                  </a:cubicBezTo>
                  <a:cubicBezTo>
                    <a:pt x="1959637" y="2089081"/>
                    <a:pt x="1929959" y="2102048"/>
                    <a:pt x="1898264" y="2107522"/>
                  </a:cubicBezTo>
                  <a:cubicBezTo>
                    <a:pt x="1894807" y="2108098"/>
                    <a:pt x="1891349" y="2109251"/>
                    <a:pt x="1888179" y="2110404"/>
                  </a:cubicBezTo>
                  <a:cubicBezTo>
                    <a:pt x="1862823" y="2119624"/>
                    <a:pt x="1836603" y="2125099"/>
                    <a:pt x="1810382" y="2131438"/>
                  </a:cubicBezTo>
                  <a:cubicBezTo>
                    <a:pt x="1803179" y="2134319"/>
                    <a:pt x="1795687" y="2137489"/>
                    <a:pt x="1788484" y="2140370"/>
                  </a:cubicBezTo>
                  <a:cubicBezTo>
                    <a:pt x="1788772" y="2141234"/>
                    <a:pt x="1788772" y="2142387"/>
                    <a:pt x="1789060" y="2143251"/>
                  </a:cubicBezTo>
                  <a:cubicBezTo>
                    <a:pt x="1788484" y="2149590"/>
                    <a:pt x="1785603" y="2149590"/>
                    <a:pt x="1781569" y="2145845"/>
                  </a:cubicBezTo>
                  <a:cubicBezTo>
                    <a:pt x="1778975" y="2145556"/>
                    <a:pt x="1776670" y="2145556"/>
                    <a:pt x="1774077" y="2145268"/>
                  </a:cubicBezTo>
                  <a:cubicBezTo>
                    <a:pt x="1766874" y="2151607"/>
                    <a:pt x="1757365" y="2152183"/>
                    <a:pt x="1748721" y="2155065"/>
                  </a:cubicBezTo>
                  <a:cubicBezTo>
                    <a:pt x="1748721" y="2155065"/>
                    <a:pt x="1749009" y="2155353"/>
                    <a:pt x="1749009" y="2155353"/>
                  </a:cubicBezTo>
                  <a:cubicBezTo>
                    <a:pt x="1746992" y="2156505"/>
                    <a:pt x="1744687" y="2157946"/>
                    <a:pt x="1742670" y="2159387"/>
                  </a:cubicBezTo>
                  <a:cubicBezTo>
                    <a:pt x="1743534" y="2161404"/>
                    <a:pt x="1742958" y="2163421"/>
                    <a:pt x="1740077" y="2163997"/>
                  </a:cubicBezTo>
                  <a:cubicBezTo>
                    <a:pt x="1738060" y="2164573"/>
                    <a:pt x="1737195" y="2163709"/>
                    <a:pt x="1736619" y="2162268"/>
                  </a:cubicBezTo>
                  <a:cubicBezTo>
                    <a:pt x="1730856" y="2164573"/>
                    <a:pt x="1725094" y="2166879"/>
                    <a:pt x="1718466" y="2166879"/>
                  </a:cubicBezTo>
                  <a:cubicBezTo>
                    <a:pt x="1700026" y="2172929"/>
                    <a:pt x="1680721" y="2174658"/>
                    <a:pt x="1661415" y="2176963"/>
                  </a:cubicBezTo>
                  <a:cubicBezTo>
                    <a:pt x="1648449" y="2178116"/>
                    <a:pt x="1636059" y="2182726"/>
                    <a:pt x="1623093" y="2184743"/>
                  </a:cubicBezTo>
                  <a:cubicBezTo>
                    <a:pt x="1606957" y="2187048"/>
                    <a:pt x="1590245" y="2186760"/>
                    <a:pt x="1574110" y="2190794"/>
                  </a:cubicBezTo>
                  <a:lnTo>
                    <a:pt x="1574686" y="2190794"/>
                  </a:lnTo>
                  <a:lnTo>
                    <a:pt x="1571516" y="2191658"/>
                  </a:lnTo>
                  <a:cubicBezTo>
                    <a:pt x="1570364" y="2191658"/>
                    <a:pt x="1569500" y="2191947"/>
                    <a:pt x="1568635" y="2192235"/>
                  </a:cubicBezTo>
                  <a:cubicBezTo>
                    <a:pt x="1568347" y="2192523"/>
                    <a:pt x="1568347" y="2192811"/>
                    <a:pt x="1568347" y="2193099"/>
                  </a:cubicBezTo>
                  <a:cubicBezTo>
                    <a:pt x="1570940" y="2192235"/>
                    <a:pt x="1573822" y="2191658"/>
                    <a:pt x="1576703" y="2190794"/>
                  </a:cubicBezTo>
                  <a:lnTo>
                    <a:pt x="1587364" y="2191370"/>
                  </a:lnTo>
                  <a:lnTo>
                    <a:pt x="1587076" y="2195404"/>
                  </a:lnTo>
                  <a:cubicBezTo>
                    <a:pt x="1578720" y="2197709"/>
                    <a:pt x="1570364" y="2200302"/>
                    <a:pt x="1562008" y="2202896"/>
                  </a:cubicBezTo>
                  <a:cubicBezTo>
                    <a:pt x="1562008" y="2203472"/>
                    <a:pt x="1562008" y="2204336"/>
                    <a:pt x="1562008" y="2205201"/>
                  </a:cubicBezTo>
                  <a:cubicBezTo>
                    <a:pt x="1570652" y="2207794"/>
                    <a:pt x="1578720" y="2204336"/>
                    <a:pt x="1586788" y="2202319"/>
                  </a:cubicBezTo>
                  <a:lnTo>
                    <a:pt x="1586500" y="2208947"/>
                  </a:lnTo>
                  <a:cubicBezTo>
                    <a:pt x="1576127" y="2210964"/>
                    <a:pt x="1566042" y="2212981"/>
                    <a:pt x="1556821" y="2218743"/>
                  </a:cubicBezTo>
                  <a:cubicBezTo>
                    <a:pt x="1553076" y="2221048"/>
                    <a:pt x="1551923" y="2215862"/>
                    <a:pt x="1549330" y="2214421"/>
                  </a:cubicBezTo>
                  <a:cubicBezTo>
                    <a:pt x="1544143" y="2217014"/>
                    <a:pt x="1542127" y="2213557"/>
                    <a:pt x="1540398" y="2209523"/>
                  </a:cubicBezTo>
                  <a:cubicBezTo>
                    <a:pt x="1530025" y="2211540"/>
                    <a:pt x="1519940" y="2213557"/>
                    <a:pt x="1509855" y="2215574"/>
                  </a:cubicBezTo>
                  <a:cubicBezTo>
                    <a:pt x="1505245" y="2217303"/>
                    <a:pt x="1500635" y="2219320"/>
                    <a:pt x="1496601" y="2222489"/>
                  </a:cubicBezTo>
                  <a:cubicBezTo>
                    <a:pt x="1491991" y="2225658"/>
                    <a:pt x="1487380" y="2226523"/>
                    <a:pt x="1481329" y="2223642"/>
                  </a:cubicBezTo>
                  <a:cubicBezTo>
                    <a:pt x="1480753" y="2223353"/>
                    <a:pt x="1479889" y="2223065"/>
                    <a:pt x="1479024" y="2222777"/>
                  </a:cubicBezTo>
                  <a:cubicBezTo>
                    <a:pt x="1468651" y="2225658"/>
                    <a:pt x="1458278" y="2228540"/>
                    <a:pt x="1447329" y="2228540"/>
                  </a:cubicBezTo>
                  <a:cubicBezTo>
                    <a:pt x="1440702" y="2231133"/>
                    <a:pt x="1435227" y="2234591"/>
                    <a:pt x="1432634" y="2238049"/>
                  </a:cubicBezTo>
                  <a:cubicBezTo>
                    <a:pt x="1429177" y="2242371"/>
                    <a:pt x="1424566" y="2242371"/>
                    <a:pt x="1419956" y="2242659"/>
                  </a:cubicBezTo>
                  <a:cubicBezTo>
                    <a:pt x="1412753" y="2243235"/>
                    <a:pt x="1405837" y="2243235"/>
                    <a:pt x="1398634" y="2243235"/>
                  </a:cubicBezTo>
                  <a:cubicBezTo>
                    <a:pt x="1395465" y="2246404"/>
                    <a:pt x="1391719" y="2245828"/>
                    <a:pt x="1387685" y="2245540"/>
                  </a:cubicBezTo>
                  <a:cubicBezTo>
                    <a:pt x="1387973" y="2244964"/>
                    <a:pt x="1388261" y="2244387"/>
                    <a:pt x="1388549" y="2243811"/>
                  </a:cubicBezTo>
                  <a:cubicBezTo>
                    <a:pt x="1385956" y="2244387"/>
                    <a:pt x="1383363" y="2244676"/>
                    <a:pt x="1381058" y="2245252"/>
                  </a:cubicBezTo>
                  <a:cubicBezTo>
                    <a:pt x="1380481" y="2245540"/>
                    <a:pt x="1379905" y="2245540"/>
                    <a:pt x="1379329" y="2245828"/>
                  </a:cubicBezTo>
                  <a:cubicBezTo>
                    <a:pt x="1372414" y="2254760"/>
                    <a:pt x="1362905" y="2253320"/>
                    <a:pt x="1353685" y="2252455"/>
                  </a:cubicBezTo>
                  <a:cubicBezTo>
                    <a:pt x="1360312" y="2248133"/>
                    <a:pt x="1367515" y="2246404"/>
                    <a:pt x="1375295" y="2245540"/>
                  </a:cubicBezTo>
                  <a:cubicBezTo>
                    <a:pt x="1374719" y="2245252"/>
                    <a:pt x="1374142" y="2244676"/>
                    <a:pt x="1373854" y="2243811"/>
                  </a:cubicBezTo>
                  <a:cubicBezTo>
                    <a:pt x="1371549" y="2238913"/>
                    <a:pt x="1377888" y="2240354"/>
                    <a:pt x="1378753" y="2237760"/>
                  </a:cubicBezTo>
                  <a:cubicBezTo>
                    <a:pt x="1378176" y="2236896"/>
                    <a:pt x="1377312" y="2236032"/>
                    <a:pt x="1376447" y="2235167"/>
                  </a:cubicBezTo>
                  <a:cubicBezTo>
                    <a:pt x="1372702" y="2236032"/>
                    <a:pt x="1368956" y="2236896"/>
                    <a:pt x="1365210" y="2237760"/>
                  </a:cubicBezTo>
                  <a:cubicBezTo>
                    <a:pt x="1361752" y="2238625"/>
                    <a:pt x="1358295" y="2239777"/>
                    <a:pt x="1355125" y="2240930"/>
                  </a:cubicBezTo>
                  <a:cubicBezTo>
                    <a:pt x="1355125" y="2242082"/>
                    <a:pt x="1354837" y="2243235"/>
                    <a:pt x="1354837" y="2244387"/>
                  </a:cubicBezTo>
                  <a:cubicBezTo>
                    <a:pt x="1346769" y="2255337"/>
                    <a:pt x="1333515" y="2255049"/>
                    <a:pt x="1322566" y="2258794"/>
                  </a:cubicBezTo>
                  <a:cubicBezTo>
                    <a:pt x="1310464" y="2263116"/>
                    <a:pt x="1297498" y="2264845"/>
                    <a:pt x="1284820" y="2267438"/>
                  </a:cubicBezTo>
                  <a:cubicBezTo>
                    <a:pt x="1281362" y="2268303"/>
                    <a:pt x="1277616" y="2267438"/>
                    <a:pt x="1274735" y="2270032"/>
                  </a:cubicBezTo>
                  <a:cubicBezTo>
                    <a:pt x="1269260" y="2274642"/>
                    <a:pt x="1263498" y="2277811"/>
                    <a:pt x="1257447" y="2279828"/>
                  </a:cubicBezTo>
                  <a:cubicBezTo>
                    <a:pt x="1258887" y="2279252"/>
                    <a:pt x="1260904" y="2278964"/>
                    <a:pt x="1262921" y="2278964"/>
                  </a:cubicBezTo>
                  <a:cubicBezTo>
                    <a:pt x="1260328" y="2285015"/>
                    <a:pt x="1255718" y="2286167"/>
                    <a:pt x="1251108" y="2286744"/>
                  </a:cubicBezTo>
                  <a:cubicBezTo>
                    <a:pt x="1248803" y="2288761"/>
                    <a:pt x="1244769" y="2290489"/>
                    <a:pt x="1243328" y="2287608"/>
                  </a:cubicBezTo>
                  <a:cubicBezTo>
                    <a:pt x="1241887" y="2284439"/>
                    <a:pt x="1245921" y="2283862"/>
                    <a:pt x="1248514" y="2283862"/>
                  </a:cubicBezTo>
                  <a:cubicBezTo>
                    <a:pt x="1251108" y="2282710"/>
                    <a:pt x="1253413" y="2281269"/>
                    <a:pt x="1256294" y="2280117"/>
                  </a:cubicBezTo>
                  <a:cubicBezTo>
                    <a:pt x="1244192" y="2283862"/>
                    <a:pt x="1230938" y="2283574"/>
                    <a:pt x="1217972" y="2283286"/>
                  </a:cubicBezTo>
                  <a:cubicBezTo>
                    <a:pt x="1215955" y="2283286"/>
                    <a:pt x="1214226" y="2283286"/>
                    <a:pt x="1212497" y="2283286"/>
                  </a:cubicBezTo>
                  <a:cubicBezTo>
                    <a:pt x="1207311" y="2285303"/>
                    <a:pt x="1203277" y="2289049"/>
                    <a:pt x="1198955" y="2292795"/>
                  </a:cubicBezTo>
                  <a:cubicBezTo>
                    <a:pt x="1203853" y="2292506"/>
                    <a:pt x="1208752" y="2292795"/>
                    <a:pt x="1212785" y="2291066"/>
                  </a:cubicBezTo>
                  <a:cubicBezTo>
                    <a:pt x="1217972" y="2286744"/>
                    <a:pt x="1224023" y="2289337"/>
                    <a:pt x="1230362" y="2289049"/>
                  </a:cubicBezTo>
                  <a:cubicBezTo>
                    <a:pt x="1227480" y="2296828"/>
                    <a:pt x="1222870" y="2296540"/>
                    <a:pt x="1217396" y="2293371"/>
                  </a:cubicBezTo>
                  <a:cubicBezTo>
                    <a:pt x="1212209" y="2293371"/>
                    <a:pt x="1207311" y="2295100"/>
                    <a:pt x="1202989" y="2297981"/>
                  </a:cubicBezTo>
                  <a:cubicBezTo>
                    <a:pt x="1205582" y="2302015"/>
                    <a:pt x="1206158" y="2305473"/>
                    <a:pt x="1200972" y="2307778"/>
                  </a:cubicBezTo>
                  <a:cubicBezTo>
                    <a:pt x="1196938" y="2311524"/>
                    <a:pt x="1191751" y="2312100"/>
                    <a:pt x="1186853" y="2312964"/>
                  </a:cubicBezTo>
                  <a:cubicBezTo>
                    <a:pt x="1181667" y="2315557"/>
                    <a:pt x="1179361" y="2313540"/>
                    <a:pt x="1181090" y="2308066"/>
                  </a:cubicBezTo>
                  <a:cubicBezTo>
                    <a:pt x="1181955" y="2305184"/>
                    <a:pt x="1184548" y="2302879"/>
                    <a:pt x="1186565" y="2300574"/>
                  </a:cubicBezTo>
                  <a:cubicBezTo>
                    <a:pt x="1185701" y="2300862"/>
                    <a:pt x="1184548" y="2301150"/>
                    <a:pt x="1183684" y="2301150"/>
                  </a:cubicBezTo>
                  <a:cubicBezTo>
                    <a:pt x="1187429" y="2294811"/>
                    <a:pt x="1185701" y="2293371"/>
                    <a:pt x="1180802" y="2293947"/>
                  </a:cubicBezTo>
                  <a:cubicBezTo>
                    <a:pt x="1159768" y="2304032"/>
                    <a:pt x="1138158" y="2311235"/>
                    <a:pt x="1115971" y="2316998"/>
                  </a:cubicBezTo>
                  <a:cubicBezTo>
                    <a:pt x="1096090" y="2322184"/>
                    <a:pt x="1076496" y="2327659"/>
                    <a:pt x="1056903" y="2333422"/>
                  </a:cubicBezTo>
                  <a:cubicBezTo>
                    <a:pt x="1055174" y="2333998"/>
                    <a:pt x="1053734" y="2333998"/>
                    <a:pt x="1053445" y="2336015"/>
                  </a:cubicBezTo>
                  <a:cubicBezTo>
                    <a:pt x="1051429" y="2336015"/>
                    <a:pt x="1049412" y="2336015"/>
                    <a:pt x="1047395" y="2336015"/>
                  </a:cubicBezTo>
                  <a:cubicBezTo>
                    <a:pt x="1046530" y="2336880"/>
                    <a:pt x="1045666" y="2337168"/>
                    <a:pt x="1043649" y="2336015"/>
                  </a:cubicBezTo>
                  <a:cubicBezTo>
                    <a:pt x="1037310" y="2336015"/>
                    <a:pt x="1031259" y="2336015"/>
                    <a:pt x="1024920" y="2336015"/>
                  </a:cubicBezTo>
                  <a:cubicBezTo>
                    <a:pt x="1021174" y="2336015"/>
                    <a:pt x="1017140" y="2336015"/>
                    <a:pt x="1013106" y="2336015"/>
                  </a:cubicBezTo>
                  <a:cubicBezTo>
                    <a:pt x="993513" y="2341202"/>
                    <a:pt x="974208" y="2346676"/>
                    <a:pt x="954902" y="2351575"/>
                  </a:cubicBezTo>
                  <a:cubicBezTo>
                    <a:pt x="942801" y="2354744"/>
                    <a:pt x="935309" y="2361371"/>
                    <a:pt x="927529" y="2369151"/>
                  </a:cubicBezTo>
                  <a:cubicBezTo>
                    <a:pt x="924936" y="2371744"/>
                    <a:pt x="921767" y="2372897"/>
                    <a:pt x="918309" y="2374049"/>
                  </a:cubicBezTo>
                  <a:cubicBezTo>
                    <a:pt x="916580" y="2374626"/>
                    <a:pt x="913987" y="2375490"/>
                    <a:pt x="913123" y="2373473"/>
                  </a:cubicBezTo>
                  <a:cubicBezTo>
                    <a:pt x="911682" y="2370592"/>
                    <a:pt x="915428" y="2369727"/>
                    <a:pt x="916292" y="2367710"/>
                  </a:cubicBezTo>
                  <a:cubicBezTo>
                    <a:pt x="916292" y="2365405"/>
                    <a:pt x="916580" y="2363100"/>
                    <a:pt x="913699" y="2362236"/>
                  </a:cubicBezTo>
                  <a:cubicBezTo>
                    <a:pt x="901885" y="2361083"/>
                    <a:pt x="893241" y="2370015"/>
                    <a:pt x="882580" y="2372897"/>
                  </a:cubicBezTo>
                  <a:cubicBezTo>
                    <a:pt x="877105" y="2374337"/>
                    <a:pt x="873360" y="2380100"/>
                    <a:pt x="866444" y="2375490"/>
                  </a:cubicBezTo>
                  <a:cubicBezTo>
                    <a:pt x="864427" y="2374049"/>
                    <a:pt x="860393" y="2375202"/>
                    <a:pt x="857224" y="2375202"/>
                  </a:cubicBezTo>
                  <a:cubicBezTo>
                    <a:pt x="853190" y="2380965"/>
                    <a:pt x="846563" y="2375778"/>
                    <a:pt x="841953" y="2378371"/>
                  </a:cubicBezTo>
                  <a:cubicBezTo>
                    <a:pt x="838495" y="2381541"/>
                    <a:pt x="834173" y="2381829"/>
                    <a:pt x="829851" y="2382405"/>
                  </a:cubicBezTo>
                  <a:cubicBezTo>
                    <a:pt x="826681" y="2383846"/>
                    <a:pt x="823800" y="2385287"/>
                    <a:pt x="820342" y="2384422"/>
                  </a:cubicBezTo>
                  <a:cubicBezTo>
                    <a:pt x="818613" y="2386439"/>
                    <a:pt x="816020" y="2386727"/>
                    <a:pt x="813427" y="2387015"/>
                  </a:cubicBezTo>
                  <a:cubicBezTo>
                    <a:pt x="803054" y="2391337"/>
                    <a:pt x="791529" y="2391626"/>
                    <a:pt x="781156" y="2395948"/>
                  </a:cubicBezTo>
                  <a:cubicBezTo>
                    <a:pt x="787783" y="2386439"/>
                    <a:pt x="799020" y="2387015"/>
                    <a:pt x="808529" y="2384422"/>
                  </a:cubicBezTo>
                  <a:cubicBezTo>
                    <a:pt x="812274" y="2383558"/>
                    <a:pt x="816020" y="2381253"/>
                    <a:pt x="820342" y="2382405"/>
                  </a:cubicBezTo>
                  <a:cubicBezTo>
                    <a:pt x="821783" y="2379524"/>
                    <a:pt x="824376" y="2379524"/>
                    <a:pt x="826970" y="2379812"/>
                  </a:cubicBezTo>
                  <a:cubicBezTo>
                    <a:pt x="830715" y="2377507"/>
                    <a:pt x="834461" y="2375778"/>
                    <a:pt x="839071" y="2375778"/>
                  </a:cubicBezTo>
                  <a:cubicBezTo>
                    <a:pt x="843970" y="2372897"/>
                    <a:pt x="849444" y="2373761"/>
                    <a:pt x="854343" y="2372320"/>
                  </a:cubicBezTo>
                  <a:cubicBezTo>
                    <a:pt x="857224" y="2369727"/>
                    <a:pt x="859529" y="2365981"/>
                    <a:pt x="853190" y="2367422"/>
                  </a:cubicBezTo>
                  <a:cubicBezTo>
                    <a:pt x="842241" y="2370015"/>
                    <a:pt x="830715" y="2370303"/>
                    <a:pt x="820054" y="2374626"/>
                  </a:cubicBezTo>
                  <a:cubicBezTo>
                    <a:pt x="803919" y="2380965"/>
                    <a:pt x="787207" y="2386727"/>
                    <a:pt x="769342" y="2382405"/>
                  </a:cubicBezTo>
                  <a:cubicBezTo>
                    <a:pt x="767325" y="2382117"/>
                    <a:pt x="764732" y="2382982"/>
                    <a:pt x="762427" y="2383846"/>
                  </a:cubicBezTo>
                  <a:cubicBezTo>
                    <a:pt x="730155" y="2395660"/>
                    <a:pt x="696155" y="2400846"/>
                    <a:pt x="663884" y="2412372"/>
                  </a:cubicBezTo>
                  <a:cubicBezTo>
                    <a:pt x="663596" y="2411795"/>
                    <a:pt x="663019" y="2410931"/>
                    <a:pt x="662443" y="2410355"/>
                  </a:cubicBezTo>
                  <a:cubicBezTo>
                    <a:pt x="660138" y="2411795"/>
                    <a:pt x="657545" y="2412948"/>
                    <a:pt x="654951" y="2413524"/>
                  </a:cubicBezTo>
                  <a:cubicBezTo>
                    <a:pt x="644002" y="2416117"/>
                    <a:pt x="633341" y="2419575"/>
                    <a:pt x="622680" y="2423033"/>
                  </a:cubicBezTo>
                  <a:cubicBezTo>
                    <a:pt x="609714" y="2427355"/>
                    <a:pt x="597324" y="2434270"/>
                    <a:pt x="583205" y="2435134"/>
                  </a:cubicBezTo>
                  <a:cubicBezTo>
                    <a:pt x="581188" y="2435134"/>
                    <a:pt x="578883" y="2435999"/>
                    <a:pt x="577154" y="2436863"/>
                  </a:cubicBezTo>
                  <a:cubicBezTo>
                    <a:pt x="558137" y="2447236"/>
                    <a:pt x="536239" y="2450694"/>
                    <a:pt x="516646" y="2459914"/>
                  </a:cubicBezTo>
                  <a:cubicBezTo>
                    <a:pt x="516357" y="2461643"/>
                    <a:pt x="512612" y="2461067"/>
                    <a:pt x="513476" y="2463948"/>
                  </a:cubicBezTo>
                  <a:cubicBezTo>
                    <a:pt x="514629" y="2463660"/>
                    <a:pt x="515781" y="2463372"/>
                    <a:pt x="516934" y="2463084"/>
                  </a:cubicBezTo>
                  <a:cubicBezTo>
                    <a:pt x="517510" y="2464524"/>
                    <a:pt x="518086" y="2465677"/>
                    <a:pt x="518662" y="2467118"/>
                  </a:cubicBezTo>
                  <a:cubicBezTo>
                    <a:pt x="507137" y="2469999"/>
                    <a:pt x="495611" y="2473169"/>
                    <a:pt x="484086" y="2476626"/>
                  </a:cubicBezTo>
                  <a:cubicBezTo>
                    <a:pt x="459306" y="2484118"/>
                    <a:pt x="434526" y="2492474"/>
                    <a:pt x="409170" y="2498525"/>
                  </a:cubicBezTo>
                  <a:cubicBezTo>
                    <a:pt x="401967" y="2500254"/>
                    <a:pt x="394763" y="2502559"/>
                    <a:pt x="387848" y="2505152"/>
                  </a:cubicBezTo>
                  <a:cubicBezTo>
                    <a:pt x="387848" y="2504864"/>
                    <a:pt x="387848" y="2504576"/>
                    <a:pt x="387848" y="2504287"/>
                  </a:cubicBezTo>
                  <a:cubicBezTo>
                    <a:pt x="387272" y="2499965"/>
                    <a:pt x="384967" y="2499101"/>
                    <a:pt x="381221" y="2500542"/>
                  </a:cubicBezTo>
                  <a:cubicBezTo>
                    <a:pt x="376899" y="2502270"/>
                    <a:pt x="372289" y="2503711"/>
                    <a:pt x="368543" y="2506592"/>
                  </a:cubicBezTo>
                  <a:cubicBezTo>
                    <a:pt x="367390" y="2508033"/>
                    <a:pt x="365085" y="2509474"/>
                    <a:pt x="365950" y="2511779"/>
                  </a:cubicBezTo>
                  <a:cubicBezTo>
                    <a:pt x="365950" y="2512067"/>
                    <a:pt x="366238" y="2512355"/>
                    <a:pt x="366238" y="2512355"/>
                  </a:cubicBezTo>
                  <a:lnTo>
                    <a:pt x="359323" y="2514948"/>
                  </a:lnTo>
                  <a:cubicBezTo>
                    <a:pt x="358458" y="2514948"/>
                    <a:pt x="357882" y="2514948"/>
                    <a:pt x="357306" y="2514948"/>
                  </a:cubicBezTo>
                  <a:cubicBezTo>
                    <a:pt x="355577" y="2514948"/>
                    <a:pt x="353272" y="2513220"/>
                    <a:pt x="352695" y="2515813"/>
                  </a:cubicBezTo>
                  <a:cubicBezTo>
                    <a:pt x="352695" y="2516389"/>
                    <a:pt x="352695" y="2516677"/>
                    <a:pt x="352695" y="2517254"/>
                  </a:cubicBezTo>
                  <a:lnTo>
                    <a:pt x="342034" y="2520999"/>
                  </a:lnTo>
                  <a:cubicBezTo>
                    <a:pt x="340305" y="2521864"/>
                    <a:pt x="338865" y="2523016"/>
                    <a:pt x="337136" y="2524169"/>
                  </a:cubicBezTo>
                  <a:lnTo>
                    <a:pt x="305153" y="2537135"/>
                  </a:lnTo>
                  <a:cubicBezTo>
                    <a:pt x="305153" y="2536559"/>
                    <a:pt x="305441" y="2535694"/>
                    <a:pt x="305153" y="2535118"/>
                  </a:cubicBezTo>
                  <a:cubicBezTo>
                    <a:pt x="304865" y="2534542"/>
                    <a:pt x="303712" y="2533677"/>
                    <a:pt x="303424" y="2533965"/>
                  </a:cubicBezTo>
                  <a:cubicBezTo>
                    <a:pt x="298814" y="2537423"/>
                    <a:pt x="293627" y="2539440"/>
                    <a:pt x="288441" y="2541745"/>
                  </a:cubicBezTo>
                  <a:cubicBezTo>
                    <a:pt x="289017" y="2541169"/>
                    <a:pt x="289305" y="2540305"/>
                    <a:pt x="289305" y="2539440"/>
                  </a:cubicBezTo>
                  <a:cubicBezTo>
                    <a:pt x="289305" y="2539152"/>
                    <a:pt x="288441" y="2538576"/>
                    <a:pt x="288153" y="2538576"/>
                  </a:cubicBezTo>
                  <a:cubicBezTo>
                    <a:pt x="286136" y="2538288"/>
                    <a:pt x="285847" y="2540305"/>
                    <a:pt x="284983" y="2541457"/>
                  </a:cubicBezTo>
                  <a:cubicBezTo>
                    <a:pt x="282390" y="2542898"/>
                    <a:pt x="279220" y="2543186"/>
                    <a:pt x="278068" y="2547220"/>
                  </a:cubicBezTo>
                  <a:cubicBezTo>
                    <a:pt x="279508" y="2546356"/>
                    <a:pt x="281237" y="2545491"/>
                    <a:pt x="282966" y="2544627"/>
                  </a:cubicBezTo>
                  <a:cubicBezTo>
                    <a:pt x="282390" y="2544915"/>
                    <a:pt x="281525" y="2545203"/>
                    <a:pt x="280949" y="2545779"/>
                  </a:cubicBezTo>
                  <a:cubicBezTo>
                    <a:pt x="281814" y="2545779"/>
                    <a:pt x="282966" y="2545491"/>
                    <a:pt x="283831" y="2545491"/>
                  </a:cubicBezTo>
                  <a:lnTo>
                    <a:pt x="277780" y="2547796"/>
                  </a:lnTo>
                  <a:cubicBezTo>
                    <a:pt x="277780" y="2547796"/>
                    <a:pt x="277492" y="2547796"/>
                    <a:pt x="277492" y="2547796"/>
                  </a:cubicBezTo>
                  <a:cubicBezTo>
                    <a:pt x="273746" y="2545779"/>
                    <a:pt x="270000" y="2546644"/>
                    <a:pt x="267119" y="2549237"/>
                  </a:cubicBezTo>
                  <a:cubicBezTo>
                    <a:pt x="265390" y="2550389"/>
                    <a:pt x="265678" y="2551254"/>
                    <a:pt x="266542" y="2552118"/>
                  </a:cubicBezTo>
                  <a:lnTo>
                    <a:pt x="233983" y="2565084"/>
                  </a:lnTo>
                  <a:cubicBezTo>
                    <a:pt x="236576" y="2562779"/>
                    <a:pt x="240034" y="2561050"/>
                    <a:pt x="239169" y="2557305"/>
                  </a:cubicBezTo>
                  <a:cubicBezTo>
                    <a:pt x="240898" y="2556440"/>
                    <a:pt x="242339" y="2555864"/>
                    <a:pt x="244068" y="2555288"/>
                  </a:cubicBezTo>
                  <a:cubicBezTo>
                    <a:pt x="245796" y="2555000"/>
                    <a:pt x="248101" y="2554711"/>
                    <a:pt x="247237" y="2552406"/>
                  </a:cubicBezTo>
                  <a:cubicBezTo>
                    <a:pt x="246373" y="2550389"/>
                    <a:pt x="244932" y="2552118"/>
                    <a:pt x="243779" y="2552983"/>
                  </a:cubicBezTo>
                  <a:cubicBezTo>
                    <a:pt x="242051" y="2553847"/>
                    <a:pt x="240322" y="2554711"/>
                    <a:pt x="238593" y="2555576"/>
                  </a:cubicBezTo>
                  <a:cubicBezTo>
                    <a:pt x="238305" y="2555000"/>
                    <a:pt x="238017" y="2554711"/>
                    <a:pt x="237729" y="2554135"/>
                  </a:cubicBezTo>
                  <a:cubicBezTo>
                    <a:pt x="237440" y="2552983"/>
                    <a:pt x="236576" y="2552118"/>
                    <a:pt x="235135" y="2552694"/>
                  </a:cubicBezTo>
                  <a:cubicBezTo>
                    <a:pt x="234271" y="2554135"/>
                    <a:pt x="233406" y="2555864"/>
                    <a:pt x="232254" y="2556440"/>
                  </a:cubicBezTo>
                  <a:cubicBezTo>
                    <a:pt x="225051" y="2560186"/>
                    <a:pt x="217847" y="2563356"/>
                    <a:pt x="210067" y="2565949"/>
                  </a:cubicBezTo>
                  <a:cubicBezTo>
                    <a:pt x="198830" y="2569983"/>
                    <a:pt x="184711" y="2568542"/>
                    <a:pt x="178084" y="2582373"/>
                  </a:cubicBezTo>
                  <a:cubicBezTo>
                    <a:pt x="178372" y="2582373"/>
                    <a:pt x="178660" y="2582661"/>
                    <a:pt x="178949" y="2582949"/>
                  </a:cubicBezTo>
                  <a:cubicBezTo>
                    <a:pt x="176932" y="2583525"/>
                    <a:pt x="174915" y="2584101"/>
                    <a:pt x="172898" y="2584678"/>
                  </a:cubicBezTo>
                  <a:cubicBezTo>
                    <a:pt x="170881" y="2585254"/>
                    <a:pt x="169152" y="2586118"/>
                    <a:pt x="167135" y="2586695"/>
                  </a:cubicBezTo>
                  <a:cubicBezTo>
                    <a:pt x="167135" y="2585542"/>
                    <a:pt x="167135" y="2584390"/>
                    <a:pt x="167135" y="2582949"/>
                  </a:cubicBezTo>
                  <a:cubicBezTo>
                    <a:pt x="168864" y="2581508"/>
                    <a:pt x="170881" y="2581220"/>
                    <a:pt x="172898" y="2581220"/>
                  </a:cubicBezTo>
                  <a:cubicBezTo>
                    <a:pt x="175203" y="2581220"/>
                    <a:pt x="176643" y="2580067"/>
                    <a:pt x="175779" y="2577762"/>
                  </a:cubicBezTo>
                  <a:cubicBezTo>
                    <a:pt x="175203" y="2576034"/>
                    <a:pt x="173186" y="2576034"/>
                    <a:pt x="172033" y="2577474"/>
                  </a:cubicBezTo>
                  <a:cubicBezTo>
                    <a:pt x="168864" y="2581220"/>
                    <a:pt x="163677" y="2578627"/>
                    <a:pt x="160508" y="2581508"/>
                  </a:cubicBezTo>
                  <a:cubicBezTo>
                    <a:pt x="151864" y="2584101"/>
                    <a:pt x="159355" y="2578915"/>
                    <a:pt x="151864" y="2584101"/>
                  </a:cubicBezTo>
                  <a:cubicBezTo>
                    <a:pt x="151864" y="2584101"/>
                    <a:pt x="146677" y="2585830"/>
                    <a:pt x="146677" y="2585830"/>
                  </a:cubicBezTo>
                  <a:cubicBezTo>
                    <a:pt x="168576" y="2584390"/>
                    <a:pt x="137457" y="2589288"/>
                    <a:pt x="138033" y="2588712"/>
                  </a:cubicBezTo>
                  <a:cubicBezTo>
                    <a:pt x="132847" y="2590440"/>
                    <a:pt x="119304" y="2584678"/>
                    <a:pt x="115558" y="2585830"/>
                  </a:cubicBezTo>
                  <a:cubicBezTo>
                    <a:pt x="113253" y="2586118"/>
                    <a:pt x="111524" y="2586406"/>
                    <a:pt x="110372" y="2588712"/>
                  </a:cubicBezTo>
                  <a:cubicBezTo>
                    <a:pt x="112677" y="2589288"/>
                    <a:pt x="114982" y="2589576"/>
                    <a:pt x="116999" y="2587559"/>
                  </a:cubicBezTo>
                  <a:cubicBezTo>
                    <a:pt x="127660" y="2588135"/>
                    <a:pt x="125931" y="2591305"/>
                    <a:pt x="126796" y="2591017"/>
                  </a:cubicBezTo>
                  <a:cubicBezTo>
                    <a:pt x="125067" y="2592457"/>
                    <a:pt x="116423" y="2590152"/>
                    <a:pt x="116135" y="2593322"/>
                  </a:cubicBezTo>
                  <a:cubicBezTo>
                    <a:pt x="115558" y="2593898"/>
                    <a:pt x="115270" y="2594186"/>
                    <a:pt x="114694" y="2594763"/>
                  </a:cubicBezTo>
                  <a:cubicBezTo>
                    <a:pt x="112101" y="2595915"/>
                    <a:pt x="106914" y="2593322"/>
                    <a:pt x="104033" y="2594186"/>
                  </a:cubicBezTo>
                  <a:cubicBezTo>
                    <a:pt x="94812" y="2596780"/>
                    <a:pt x="100287" y="2585542"/>
                    <a:pt x="91931" y="2590729"/>
                  </a:cubicBezTo>
                  <a:cubicBezTo>
                    <a:pt x="101440" y="2582373"/>
                    <a:pt x="96541" y="2587847"/>
                    <a:pt x="107202" y="2581220"/>
                  </a:cubicBezTo>
                  <a:cubicBezTo>
                    <a:pt x="113541" y="2577186"/>
                    <a:pt x="120457" y="2580644"/>
                    <a:pt x="124779" y="2575457"/>
                  </a:cubicBezTo>
                  <a:cubicBezTo>
                    <a:pt x="127660" y="2572000"/>
                    <a:pt x="137169" y="2571135"/>
                    <a:pt x="141203" y="2569118"/>
                  </a:cubicBezTo>
                  <a:cubicBezTo>
                    <a:pt x="141779" y="2568254"/>
                    <a:pt x="101728" y="2574593"/>
                    <a:pt x="97118" y="2578051"/>
                  </a:cubicBezTo>
                  <a:cubicBezTo>
                    <a:pt x="94812" y="2572000"/>
                    <a:pt x="109507" y="2568542"/>
                    <a:pt x="110660" y="2565373"/>
                  </a:cubicBezTo>
                  <a:cubicBezTo>
                    <a:pt x="98558" y="2568830"/>
                    <a:pt x="90202" y="2577474"/>
                    <a:pt x="82423" y="2586695"/>
                  </a:cubicBezTo>
                  <a:cubicBezTo>
                    <a:pt x="78965" y="2590729"/>
                    <a:pt x="77524" y="2595915"/>
                    <a:pt x="71185" y="2595339"/>
                  </a:cubicBezTo>
                  <a:cubicBezTo>
                    <a:pt x="68592" y="2595051"/>
                    <a:pt x="65999" y="2599373"/>
                    <a:pt x="63694" y="2595627"/>
                  </a:cubicBezTo>
                  <a:cubicBezTo>
                    <a:pt x="62253" y="2593034"/>
                    <a:pt x="64846" y="2591017"/>
                    <a:pt x="66575" y="2589288"/>
                  </a:cubicBezTo>
                  <a:cubicBezTo>
                    <a:pt x="67728" y="2588135"/>
                    <a:pt x="69456" y="2586406"/>
                    <a:pt x="67151" y="2584966"/>
                  </a:cubicBezTo>
                  <a:cubicBezTo>
                    <a:pt x="65134" y="2583237"/>
                    <a:pt x="62829" y="2583813"/>
                    <a:pt x="61965" y="2586406"/>
                  </a:cubicBezTo>
                  <a:cubicBezTo>
                    <a:pt x="60236" y="2590729"/>
                    <a:pt x="57355" y="2594186"/>
                    <a:pt x="58219" y="2599661"/>
                  </a:cubicBezTo>
                  <a:cubicBezTo>
                    <a:pt x="59083" y="2604559"/>
                    <a:pt x="57931" y="2609746"/>
                    <a:pt x="50727" y="2609746"/>
                  </a:cubicBezTo>
                  <a:cubicBezTo>
                    <a:pt x="46693" y="2611763"/>
                    <a:pt x="42948" y="2613203"/>
                    <a:pt x="43812" y="2606000"/>
                  </a:cubicBezTo>
                  <a:cubicBezTo>
                    <a:pt x="38626" y="2602254"/>
                    <a:pt x="39202" y="2599373"/>
                    <a:pt x="45541" y="2597932"/>
                  </a:cubicBezTo>
                  <a:cubicBezTo>
                    <a:pt x="40931" y="2595339"/>
                    <a:pt x="45541" y="2589000"/>
                    <a:pt x="40931" y="2586406"/>
                  </a:cubicBezTo>
                  <a:cubicBezTo>
                    <a:pt x="34880" y="2585542"/>
                    <a:pt x="29117" y="2584966"/>
                    <a:pt x="36321" y="2577186"/>
                  </a:cubicBezTo>
                  <a:cubicBezTo>
                    <a:pt x="38914" y="2574305"/>
                    <a:pt x="40354" y="2569695"/>
                    <a:pt x="42371" y="2565949"/>
                  </a:cubicBezTo>
                  <a:cubicBezTo>
                    <a:pt x="37473" y="2562203"/>
                    <a:pt x="38049" y="2555288"/>
                    <a:pt x="34015" y="2550966"/>
                  </a:cubicBezTo>
                  <a:cubicBezTo>
                    <a:pt x="28541" y="2549813"/>
                    <a:pt x="22490" y="2549813"/>
                    <a:pt x="27676" y="2540593"/>
                  </a:cubicBezTo>
                  <a:cubicBezTo>
                    <a:pt x="29982" y="2536847"/>
                    <a:pt x="26524" y="2529932"/>
                    <a:pt x="26236" y="2524457"/>
                  </a:cubicBezTo>
                  <a:cubicBezTo>
                    <a:pt x="25948" y="2522152"/>
                    <a:pt x="23931" y="2519847"/>
                    <a:pt x="26812" y="2517254"/>
                  </a:cubicBezTo>
                  <a:cubicBezTo>
                    <a:pt x="27965" y="2516389"/>
                    <a:pt x="31710" y="2513220"/>
                    <a:pt x="28253" y="2510050"/>
                  </a:cubicBezTo>
                  <a:cubicBezTo>
                    <a:pt x="25659" y="2507745"/>
                    <a:pt x="23642" y="2510626"/>
                    <a:pt x="21337" y="2510626"/>
                  </a:cubicBezTo>
                  <a:cubicBezTo>
                    <a:pt x="17592" y="2510626"/>
                    <a:pt x="15286" y="2517830"/>
                    <a:pt x="10964" y="2512643"/>
                  </a:cubicBezTo>
                  <a:cubicBezTo>
                    <a:pt x="6642" y="2507745"/>
                    <a:pt x="5778" y="2502270"/>
                    <a:pt x="8947" y="2496220"/>
                  </a:cubicBezTo>
                  <a:cubicBezTo>
                    <a:pt x="10964" y="2492474"/>
                    <a:pt x="12693" y="2488728"/>
                    <a:pt x="14710" y="2484982"/>
                  </a:cubicBezTo>
                  <a:cubicBezTo>
                    <a:pt x="13846" y="2482101"/>
                    <a:pt x="11541" y="2481525"/>
                    <a:pt x="8947" y="2482389"/>
                  </a:cubicBezTo>
                  <a:cubicBezTo>
                    <a:pt x="6066" y="2482965"/>
                    <a:pt x="2897" y="2487575"/>
                    <a:pt x="303" y="2483253"/>
                  </a:cubicBezTo>
                  <a:cubicBezTo>
                    <a:pt x="-1137" y="2480948"/>
                    <a:pt x="2897" y="2480084"/>
                    <a:pt x="5202" y="2479219"/>
                  </a:cubicBezTo>
                  <a:cubicBezTo>
                    <a:pt x="5202" y="2476914"/>
                    <a:pt x="1168" y="2475762"/>
                    <a:pt x="3761" y="2472592"/>
                  </a:cubicBezTo>
                  <a:cubicBezTo>
                    <a:pt x="10964" y="2464236"/>
                    <a:pt x="17880" y="2455592"/>
                    <a:pt x="24795" y="2446948"/>
                  </a:cubicBezTo>
                  <a:cubicBezTo>
                    <a:pt x="27388" y="2443202"/>
                    <a:pt x="36321" y="2439456"/>
                    <a:pt x="25083" y="2434558"/>
                  </a:cubicBezTo>
                  <a:cubicBezTo>
                    <a:pt x="23642" y="2433694"/>
                    <a:pt x="20761" y="2429084"/>
                    <a:pt x="24507" y="2426202"/>
                  </a:cubicBezTo>
                  <a:cubicBezTo>
                    <a:pt x="33727" y="2418711"/>
                    <a:pt x="37185" y="2407761"/>
                    <a:pt x="42371" y="2397965"/>
                  </a:cubicBezTo>
                  <a:cubicBezTo>
                    <a:pt x="46405" y="2390761"/>
                    <a:pt x="54473" y="2390473"/>
                    <a:pt x="58219" y="2384422"/>
                  </a:cubicBezTo>
                  <a:cubicBezTo>
                    <a:pt x="57931" y="2383846"/>
                    <a:pt x="57643" y="2382982"/>
                    <a:pt x="57355" y="2382405"/>
                  </a:cubicBezTo>
                  <a:cubicBezTo>
                    <a:pt x="51880" y="2382982"/>
                    <a:pt x="44677" y="2386151"/>
                    <a:pt x="41795" y="2381541"/>
                  </a:cubicBezTo>
                  <a:cubicBezTo>
                    <a:pt x="39490" y="2377795"/>
                    <a:pt x="48422" y="2377507"/>
                    <a:pt x="51016" y="2373473"/>
                  </a:cubicBezTo>
                  <a:cubicBezTo>
                    <a:pt x="52456" y="2370880"/>
                    <a:pt x="52168" y="2368863"/>
                    <a:pt x="53032" y="2366846"/>
                  </a:cubicBezTo>
                  <a:cubicBezTo>
                    <a:pt x="51016" y="2363100"/>
                    <a:pt x="52744" y="2359066"/>
                    <a:pt x="50151" y="2354744"/>
                  </a:cubicBezTo>
                  <a:cubicBezTo>
                    <a:pt x="46117" y="2348117"/>
                    <a:pt x="55626" y="2351286"/>
                    <a:pt x="57931" y="2348405"/>
                  </a:cubicBezTo>
                  <a:cubicBezTo>
                    <a:pt x="56778" y="2344947"/>
                    <a:pt x="62829" y="2345812"/>
                    <a:pt x="61388" y="2343219"/>
                  </a:cubicBezTo>
                  <a:cubicBezTo>
                    <a:pt x="59660" y="2340049"/>
                    <a:pt x="57355" y="2340913"/>
                    <a:pt x="54473" y="2342642"/>
                  </a:cubicBezTo>
                  <a:cubicBezTo>
                    <a:pt x="52168" y="2343795"/>
                    <a:pt x="52744" y="2340337"/>
                    <a:pt x="51880" y="2339185"/>
                  </a:cubicBezTo>
                  <a:cubicBezTo>
                    <a:pt x="48422" y="2340337"/>
                    <a:pt x="44965" y="2341778"/>
                    <a:pt x="41795" y="2338608"/>
                  </a:cubicBezTo>
                  <a:cubicBezTo>
                    <a:pt x="39202" y="2339473"/>
                    <a:pt x="36032" y="2339473"/>
                    <a:pt x="38337" y="2335727"/>
                  </a:cubicBezTo>
                  <a:cubicBezTo>
                    <a:pt x="41795" y="2329964"/>
                    <a:pt x="44677" y="2323337"/>
                    <a:pt x="52168" y="2321896"/>
                  </a:cubicBezTo>
                  <a:cubicBezTo>
                    <a:pt x="52744" y="2321896"/>
                    <a:pt x="53032" y="2321608"/>
                    <a:pt x="53321" y="2321608"/>
                  </a:cubicBezTo>
                  <a:cubicBezTo>
                    <a:pt x="53321" y="2317862"/>
                    <a:pt x="53321" y="2313829"/>
                    <a:pt x="53321" y="2310083"/>
                  </a:cubicBezTo>
                  <a:cubicBezTo>
                    <a:pt x="52168" y="2310659"/>
                    <a:pt x="51016" y="2311235"/>
                    <a:pt x="50151" y="2311524"/>
                  </a:cubicBezTo>
                  <a:cubicBezTo>
                    <a:pt x="45829" y="2312964"/>
                    <a:pt x="42660" y="2310083"/>
                    <a:pt x="38337" y="2310659"/>
                  </a:cubicBezTo>
                  <a:cubicBezTo>
                    <a:pt x="42660" y="2305473"/>
                    <a:pt x="48134" y="2301727"/>
                    <a:pt x="48710" y="2295100"/>
                  </a:cubicBezTo>
                  <a:cubicBezTo>
                    <a:pt x="48134" y="2291354"/>
                    <a:pt x="53032" y="2291642"/>
                    <a:pt x="53321" y="2288761"/>
                  </a:cubicBezTo>
                  <a:cubicBezTo>
                    <a:pt x="53321" y="2288761"/>
                    <a:pt x="53321" y="2288473"/>
                    <a:pt x="53321" y="2288473"/>
                  </a:cubicBezTo>
                  <a:cubicBezTo>
                    <a:pt x="52456" y="2287896"/>
                    <a:pt x="51880" y="2287320"/>
                    <a:pt x="51592" y="2286744"/>
                  </a:cubicBezTo>
                  <a:lnTo>
                    <a:pt x="45253" y="2286744"/>
                  </a:lnTo>
                  <a:cubicBezTo>
                    <a:pt x="47270" y="2286456"/>
                    <a:pt x="48999" y="2285879"/>
                    <a:pt x="51016" y="2285303"/>
                  </a:cubicBezTo>
                  <a:cubicBezTo>
                    <a:pt x="51016" y="2283862"/>
                    <a:pt x="52168" y="2282710"/>
                    <a:pt x="53321" y="2281269"/>
                  </a:cubicBezTo>
                  <a:cubicBezTo>
                    <a:pt x="53321" y="2277523"/>
                    <a:pt x="53321" y="2273489"/>
                    <a:pt x="53321" y="2269455"/>
                  </a:cubicBezTo>
                  <a:cubicBezTo>
                    <a:pt x="51880" y="2270320"/>
                    <a:pt x="50727" y="2272049"/>
                    <a:pt x="49287" y="2272337"/>
                  </a:cubicBezTo>
                  <a:cubicBezTo>
                    <a:pt x="46405" y="2272625"/>
                    <a:pt x="42948" y="2275506"/>
                    <a:pt x="40354" y="2271760"/>
                  </a:cubicBezTo>
                  <a:cubicBezTo>
                    <a:pt x="40066" y="2271760"/>
                    <a:pt x="40354" y="2271184"/>
                    <a:pt x="40354" y="2270896"/>
                  </a:cubicBezTo>
                  <a:cubicBezTo>
                    <a:pt x="40643" y="2270608"/>
                    <a:pt x="40931" y="2270320"/>
                    <a:pt x="41219" y="2270032"/>
                  </a:cubicBezTo>
                  <a:cubicBezTo>
                    <a:pt x="40643" y="2268879"/>
                    <a:pt x="40354" y="2268015"/>
                    <a:pt x="39778" y="2266862"/>
                  </a:cubicBezTo>
                  <a:cubicBezTo>
                    <a:pt x="39490" y="2266862"/>
                    <a:pt x="39202" y="2266574"/>
                    <a:pt x="38914" y="2266574"/>
                  </a:cubicBezTo>
                  <a:cubicBezTo>
                    <a:pt x="35456" y="2267150"/>
                    <a:pt x="32287" y="2267150"/>
                    <a:pt x="34880" y="2262252"/>
                  </a:cubicBezTo>
                  <a:cubicBezTo>
                    <a:pt x="32287" y="2258218"/>
                    <a:pt x="33439" y="2256489"/>
                    <a:pt x="38049" y="2257066"/>
                  </a:cubicBezTo>
                  <a:cubicBezTo>
                    <a:pt x="36897" y="2255625"/>
                    <a:pt x="37473" y="2253896"/>
                    <a:pt x="38049" y="2252455"/>
                  </a:cubicBezTo>
                  <a:cubicBezTo>
                    <a:pt x="36321" y="2253608"/>
                    <a:pt x="34304" y="2255049"/>
                    <a:pt x="32575" y="2256201"/>
                  </a:cubicBezTo>
                  <a:cubicBezTo>
                    <a:pt x="29693" y="2258218"/>
                    <a:pt x="26812" y="2259371"/>
                    <a:pt x="27100" y="2253896"/>
                  </a:cubicBezTo>
                  <a:cubicBezTo>
                    <a:pt x="28829" y="2250150"/>
                    <a:pt x="30558" y="2246404"/>
                    <a:pt x="32287" y="2242659"/>
                  </a:cubicBezTo>
                  <a:cubicBezTo>
                    <a:pt x="35168" y="2238049"/>
                    <a:pt x="39202" y="2234303"/>
                    <a:pt x="43236" y="2231133"/>
                  </a:cubicBezTo>
                  <a:cubicBezTo>
                    <a:pt x="42660" y="2227964"/>
                    <a:pt x="43524" y="2224794"/>
                    <a:pt x="42371" y="2221625"/>
                  </a:cubicBezTo>
                  <a:cubicBezTo>
                    <a:pt x="38914" y="2219320"/>
                    <a:pt x="34592" y="2217879"/>
                    <a:pt x="40643" y="2212692"/>
                  </a:cubicBezTo>
                  <a:cubicBezTo>
                    <a:pt x="43236" y="2210387"/>
                    <a:pt x="42660" y="2204913"/>
                    <a:pt x="43812" y="2200879"/>
                  </a:cubicBezTo>
                  <a:cubicBezTo>
                    <a:pt x="44388" y="2199150"/>
                    <a:pt x="43524" y="2197133"/>
                    <a:pt x="46117" y="2195980"/>
                  </a:cubicBezTo>
                  <a:cubicBezTo>
                    <a:pt x="47270" y="2195692"/>
                    <a:pt x="50727" y="2194540"/>
                    <a:pt x="48999" y="2191370"/>
                  </a:cubicBezTo>
                  <a:cubicBezTo>
                    <a:pt x="47558" y="2189065"/>
                    <a:pt x="45541" y="2190506"/>
                    <a:pt x="43812" y="2189930"/>
                  </a:cubicBezTo>
                  <a:cubicBezTo>
                    <a:pt x="41219" y="2188777"/>
                    <a:pt x="37761" y="2193387"/>
                    <a:pt x="36032" y="2188489"/>
                  </a:cubicBezTo>
                  <a:cubicBezTo>
                    <a:pt x="34304" y="2183879"/>
                    <a:pt x="35168" y="2179845"/>
                    <a:pt x="38914" y="2176387"/>
                  </a:cubicBezTo>
                  <a:cubicBezTo>
                    <a:pt x="41219" y="2174370"/>
                    <a:pt x="43524" y="2172065"/>
                    <a:pt x="45829" y="2170048"/>
                  </a:cubicBezTo>
                  <a:cubicBezTo>
                    <a:pt x="45829" y="2167743"/>
                    <a:pt x="44388" y="2166879"/>
                    <a:pt x="42371" y="2166879"/>
                  </a:cubicBezTo>
                  <a:cubicBezTo>
                    <a:pt x="40066" y="2166590"/>
                    <a:pt x="36609" y="2168896"/>
                    <a:pt x="36032" y="2165150"/>
                  </a:cubicBezTo>
                  <a:cubicBezTo>
                    <a:pt x="35744" y="2163133"/>
                    <a:pt x="38914" y="2163709"/>
                    <a:pt x="40643" y="2163709"/>
                  </a:cubicBezTo>
                  <a:cubicBezTo>
                    <a:pt x="41507" y="2162268"/>
                    <a:pt x="38914" y="2160251"/>
                    <a:pt x="41507" y="2158811"/>
                  </a:cubicBezTo>
                  <a:cubicBezTo>
                    <a:pt x="45253" y="2156794"/>
                    <a:pt x="48999" y="2154489"/>
                    <a:pt x="52744" y="2152472"/>
                  </a:cubicBezTo>
                  <a:cubicBezTo>
                    <a:pt x="52744" y="2150743"/>
                    <a:pt x="53032" y="2148726"/>
                    <a:pt x="53032" y="2146997"/>
                  </a:cubicBezTo>
                  <a:cubicBezTo>
                    <a:pt x="53321" y="2142963"/>
                    <a:pt x="51304" y="2137200"/>
                    <a:pt x="60236" y="2138065"/>
                  </a:cubicBezTo>
                  <a:cubicBezTo>
                    <a:pt x="65134" y="2138641"/>
                    <a:pt x="65999" y="2129997"/>
                    <a:pt x="66575" y="2125675"/>
                  </a:cubicBezTo>
                  <a:cubicBezTo>
                    <a:pt x="67728" y="2117319"/>
                    <a:pt x="72050" y="2114149"/>
                    <a:pt x="78965" y="2112421"/>
                  </a:cubicBezTo>
                  <a:cubicBezTo>
                    <a:pt x="78965" y="2108963"/>
                    <a:pt x="78965" y="2105793"/>
                    <a:pt x="78965" y="2102624"/>
                  </a:cubicBezTo>
                  <a:cubicBezTo>
                    <a:pt x="74067" y="2093692"/>
                    <a:pt x="79829" y="2083607"/>
                    <a:pt x="74931" y="2074386"/>
                  </a:cubicBezTo>
                  <a:cubicBezTo>
                    <a:pt x="73490" y="2071793"/>
                    <a:pt x="79829" y="2070929"/>
                    <a:pt x="80982" y="2071505"/>
                  </a:cubicBezTo>
                  <a:cubicBezTo>
                    <a:pt x="86456" y="2073810"/>
                    <a:pt x="90490" y="2069776"/>
                    <a:pt x="95389" y="2069488"/>
                  </a:cubicBezTo>
                  <a:cubicBezTo>
                    <a:pt x="95101" y="2064590"/>
                    <a:pt x="100575" y="2066318"/>
                    <a:pt x="102304" y="2063437"/>
                  </a:cubicBezTo>
                  <a:cubicBezTo>
                    <a:pt x="92795" y="2054505"/>
                    <a:pt x="92795" y="2054505"/>
                    <a:pt x="100287" y="2048454"/>
                  </a:cubicBezTo>
                  <a:cubicBezTo>
                    <a:pt x="102016" y="2049318"/>
                    <a:pt x="103745" y="2050183"/>
                    <a:pt x="105473" y="2051047"/>
                  </a:cubicBezTo>
                  <a:cubicBezTo>
                    <a:pt x="109507" y="2049030"/>
                    <a:pt x="113253" y="2047301"/>
                    <a:pt x="116999" y="2045284"/>
                  </a:cubicBezTo>
                  <a:cubicBezTo>
                    <a:pt x="116999" y="2045284"/>
                    <a:pt x="116999" y="2044708"/>
                    <a:pt x="116999" y="2044708"/>
                  </a:cubicBezTo>
                  <a:cubicBezTo>
                    <a:pt x="116711" y="2044420"/>
                    <a:pt x="116423" y="2044132"/>
                    <a:pt x="116135" y="2043844"/>
                  </a:cubicBezTo>
                  <a:cubicBezTo>
                    <a:pt x="106914" y="2037217"/>
                    <a:pt x="106914" y="2037217"/>
                    <a:pt x="119304" y="2028861"/>
                  </a:cubicBezTo>
                  <a:cubicBezTo>
                    <a:pt x="119304" y="2028573"/>
                    <a:pt x="119592" y="2028573"/>
                    <a:pt x="119592" y="2028573"/>
                  </a:cubicBezTo>
                  <a:cubicBezTo>
                    <a:pt x="119592" y="2028284"/>
                    <a:pt x="119592" y="2028284"/>
                    <a:pt x="119592" y="2028284"/>
                  </a:cubicBezTo>
                  <a:cubicBezTo>
                    <a:pt x="119592" y="2028284"/>
                    <a:pt x="119592" y="2027996"/>
                    <a:pt x="119880" y="2027708"/>
                  </a:cubicBezTo>
                  <a:cubicBezTo>
                    <a:pt x="120169" y="2027708"/>
                    <a:pt x="120457" y="2027420"/>
                    <a:pt x="120745" y="2027420"/>
                  </a:cubicBezTo>
                  <a:cubicBezTo>
                    <a:pt x="120457" y="2022522"/>
                    <a:pt x="119880" y="2017335"/>
                    <a:pt x="127084" y="2017335"/>
                  </a:cubicBezTo>
                  <a:cubicBezTo>
                    <a:pt x="129677" y="2015606"/>
                    <a:pt x="132558" y="2017335"/>
                    <a:pt x="135440" y="2017623"/>
                  </a:cubicBezTo>
                  <a:cubicBezTo>
                    <a:pt x="138321" y="2014166"/>
                    <a:pt x="141491" y="2010708"/>
                    <a:pt x="146101" y="2010132"/>
                  </a:cubicBezTo>
                  <a:cubicBezTo>
                    <a:pt x="145813" y="2008691"/>
                    <a:pt x="144660" y="2006674"/>
                    <a:pt x="143796" y="2008115"/>
                  </a:cubicBezTo>
                  <a:cubicBezTo>
                    <a:pt x="140338" y="2013877"/>
                    <a:pt x="134575" y="2010708"/>
                    <a:pt x="130253" y="2012149"/>
                  </a:cubicBezTo>
                  <a:cubicBezTo>
                    <a:pt x="126508" y="2013301"/>
                    <a:pt x="122474" y="2014454"/>
                    <a:pt x="118440" y="2015318"/>
                  </a:cubicBezTo>
                  <a:cubicBezTo>
                    <a:pt x="116135" y="2015894"/>
                    <a:pt x="113541" y="2015894"/>
                    <a:pt x="115270" y="2012149"/>
                  </a:cubicBezTo>
                  <a:cubicBezTo>
                    <a:pt x="117287" y="2010132"/>
                    <a:pt x="119592" y="2007827"/>
                    <a:pt x="121609" y="2005810"/>
                  </a:cubicBezTo>
                  <a:cubicBezTo>
                    <a:pt x="128813" y="2000623"/>
                    <a:pt x="137169" y="1999182"/>
                    <a:pt x="145525" y="1997166"/>
                  </a:cubicBezTo>
                  <a:cubicBezTo>
                    <a:pt x="145236" y="1996013"/>
                    <a:pt x="145236" y="1994860"/>
                    <a:pt x="145236" y="1993708"/>
                  </a:cubicBezTo>
                  <a:cubicBezTo>
                    <a:pt x="143508" y="1992843"/>
                    <a:pt x="142067" y="1990826"/>
                    <a:pt x="142931" y="1989386"/>
                  </a:cubicBezTo>
                  <a:cubicBezTo>
                    <a:pt x="143219" y="1988233"/>
                    <a:pt x="146101" y="1988521"/>
                    <a:pt x="147830" y="1988233"/>
                  </a:cubicBezTo>
                  <a:cubicBezTo>
                    <a:pt x="157914" y="1984199"/>
                    <a:pt x="162813" y="1974403"/>
                    <a:pt x="169440" y="1966911"/>
                  </a:cubicBezTo>
                  <a:cubicBezTo>
                    <a:pt x="172321" y="1962589"/>
                    <a:pt x="177508" y="1962301"/>
                    <a:pt x="181254" y="1959708"/>
                  </a:cubicBezTo>
                  <a:cubicBezTo>
                    <a:pt x="181254" y="1951928"/>
                    <a:pt x="174915" y="1956538"/>
                    <a:pt x="171745" y="1954809"/>
                  </a:cubicBezTo>
                  <a:cubicBezTo>
                    <a:pt x="166270" y="1956250"/>
                    <a:pt x="161084" y="1957691"/>
                    <a:pt x="154457" y="1959708"/>
                  </a:cubicBezTo>
                  <a:cubicBezTo>
                    <a:pt x="155321" y="1954233"/>
                    <a:pt x="157338" y="1949911"/>
                    <a:pt x="161084" y="1948758"/>
                  </a:cubicBezTo>
                  <a:cubicBezTo>
                    <a:pt x="172898" y="1945013"/>
                    <a:pt x="178660" y="1934352"/>
                    <a:pt x="187593" y="1927148"/>
                  </a:cubicBezTo>
                  <a:cubicBezTo>
                    <a:pt x="191627" y="1923979"/>
                    <a:pt x="191627" y="1920809"/>
                    <a:pt x="186152" y="1919080"/>
                  </a:cubicBezTo>
                  <a:cubicBezTo>
                    <a:pt x="180389" y="1919657"/>
                    <a:pt x="180677" y="1914182"/>
                    <a:pt x="179813" y="1911301"/>
                  </a:cubicBezTo>
                  <a:cubicBezTo>
                    <a:pt x="178372" y="1905538"/>
                    <a:pt x="185288" y="1911301"/>
                    <a:pt x="185864" y="1907555"/>
                  </a:cubicBezTo>
                  <a:cubicBezTo>
                    <a:pt x="185576" y="1904962"/>
                    <a:pt x="185864" y="1902656"/>
                    <a:pt x="189033" y="1902945"/>
                  </a:cubicBezTo>
                  <a:cubicBezTo>
                    <a:pt x="191627" y="1903233"/>
                    <a:pt x="189898" y="1906402"/>
                    <a:pt x="190762" y="1907843"/>
                  </a:cubicBezTo>
                  <a:cubicBezTo>
                    <a:pt x="191627" y="1908419"/>
                    <a:pt x="192491" y="1908996"/>
                    <a:pt x="193355" y="1909572"/>
                  </a:cubicBezTo>
                  <a:cubicBezTo>
                    <a:pt x="200847" y="1907555"/>
                    <a:pt x="206610" y="1900928"/>
                    <a:pt x="214966" y="1901504"/>
                  </a:cubicBezTo>
                  <a:cubicBezTo>
                    <a:pt x="219576" y="1897182"/>
                    <a:pt x="221305" y="1889690"/>
                    <a:pt x="228796" y="1888538"/>
                  </a:cubicBezTo>
                  <a:cubicBezTo>
                    <a:pt x="231101" y="1887097"/>
                    <a:pt x="233695" y="1885368"/>
                    <a:pt x="236000" y="1883928"/>
                  </a:cubicBezTo>
                  <a:cubicBezTo>
                    <a:pt x="236576" y="1882199"/>
                    <a:pt x="238017" y="1881622"/>
                    <a:pt x="239457" y="1881334"/>
                  </a:cubicBezTo>
                  <a:cubicBezTo>
                    <a:pt x="239746" y="1881046"/>
                    <a:pt x="240322" y="1880758"/>
                    <a:pt x="240898" y="1881334"/>
                  </a:cubicBezTo>
                  <a:cubicBezTo>
                    <a:pt x="246661" y="1886521"/>
                    <a:pt x="252424" y="1881334"/>
                    <a:pt x="257610" y="1880470"/>
                  </a:cubicBezTo>
                  <a:cubicBezTo>
                    <a:pt x="265678" y="1879317"/>
                    <a:pt x="273458" y="1874419"/>
                    <a:pt x="281237" y="1871249"/>
                  </a:cubicBezTo>
                  <a:cubicBezTo>
                    <a:pt x="281237" y="1870673"/>
                    <a:pt x="281237" y="1869809"/>
                    <a:pt x="281237" y="1869233"/>
                  </a:cubicBezTo>
                  <a:cubicBezTo>
                    <a:pt x="273169" y="1872114"/>
                    <a:pt x="270288" y="1861165"/>
                    <a:pt x="262797" y="1862605"/>
                  </a:cubicBezTo>
                  <a:cubicBezTo>
                    <a:pt x="259051" y="1865487"/>
                    <a:pt x="258474" y="1878165"/>
                    <a:pt x="250407" y="1866351"/>
                  </a:cubicBezTo>
                  <a:cubicBezTo>
                    <a:pt x="249830" y="1866639"/>
                    <a:pt x="248966" y="1867216"/>
                    <a:pt x="248390" y="1867504"/>
                  </a:cubicBezTo>
                  <a:cubicBezTo>
                    <a:pt x="245508" y="1868368"/>
                    <a:pt x="243491" y="1872978"/>
                    <a:pt x="240610" y="1870385"/>
                  </a:cubicBezTo>
                  <a:cubicBezTo>
                    <a:pt x="236864" y="1866639"/>
                    <a:pt x="243491" y="1865199"/>
                    <a:pt x="243779" y="1862029"/>
                  </a:cubicBezTo>
                  <a:cubicBezTo>
                    <a:pt x="244932" y="1850504"/>
                    <a:pt x="253864" y="1842724"/>
                    <a:pt x="268271" y="1842148"/>
                  </a:cubicBezTo>
                  <a:cubicBezTo>
                    <a:pt x="277780" y="1841860"/>
                    <a:pt x="286712" y="1839554"/>
                    <a:pt x="294780" y="1835809"/>
                  </a:cubicBezTo>
                  <a:cubicBezTo>
                    <a:pt x="310339" y="1828317"/>
                    <a:pt x="327051" y="1825436"/>
                    <a:pt x="343763" y="1822554"/>
                  </a:cubicBezTo>
                  <a:cubicBezTo>
                    <a:pt x="351831" y="1821114"/>
                    <a:pt x="356441" y="1815063"/>
                    <a:pt x="363068" y="1811605"/>
                  </a:cubicBezTo>
                  <a:cubicBezTo>
                    <a:pt x="367390" y="1809300"/>
                    <a:pt x="371424" y="1807571"/>
                    <a:pt x="376034" y="1807283"/>
                  </a:cubicBezTo>
                  <a:cubicBezTo>
                    <a:pt x="376899" y="1806419"/>
                    <a:pt x="377763" y="1805842"/>
                    <a:pt x="378628" y="1804978"/>
                  </a:cubicBezTo>
                  <a:cubicBezTo>
                    <a:pt x="390153" y="1800368"/>
                    <a:pt x="400238" y="1790283"/>
                    <a:pt x="414645" y="1796046"/>
                  </a:cubicBezTo>
                  <a:cubicBezTo>
                    <a:pt x="417526" y="1797198"/>
                    <a:pt x="421848" y="1794317"/>
                    <a:pt x="425594" y="1793452"/>
                  </a:cubicBezTo>
                  <a:cubicBezTo>
                    <a:pt x="427323" y="1793452"/>
                    <a:pt x="428764" y="1793164"/>
                    <a:pt x="430492" y="1793164"/>
                  </a:cubicBezTo>
                  <a:cubicBezTo>
                    <a:pt x="430492" y="1789707"/>
                    <a:pt x="429340" y="1785385"/>
                    <a:pt x="435391" y="1785385"/>
                  </a:cubicBezTo>
                  <a:cubicBezTo>
                    <a:pt x="441154" y="1785096"/>
                    <a:pt x="446628" y="1784520"/>
                    <a:pt x="452391" y="1783944"/>
                  </a:cubicBezTo>
                  <a:cubicBezTo>
                    <a:pt x="456137" y="1776740"/>
                    <a:pt x="461899" y="1771554"/>
                    <a:pt x="469967" y="1772418"/>
                  </a:cubicBezTo>
                  <a:cubicBezTo>
                    <a:pt x="486679" y="1774147"/>
                    <a:pt x="498781" y="1763486"/>
                    <a:pt x="512612" y="1758011"/>
                  </a:cubicBezTo>
                  <a:cubicBezTo>
                    <a:pt x="519815" y="1755130"/>
                    <a:pt x="527595" y="1754554"/>
                    <a:pt x="534510" y="1751384"/>
                  </a:cubicBezTo>
                  <a:cubicBezTo>
                    <a:pt x="539120" y="1749367"/>
                    <a:pt x="545459" y="1747927"/>
                    <a:pt x="542002" y="1741011"/>
                  </a:cubicBezTo>
                  <a:cubicBezTo>
                    <a:pt x="539120" y="1735537"/>
                    <a:pt x="535086" y="1736977"/>
                    <a:pt x="529324" y="1739859"/>
                  </a:cubicBezTo>
                  <a:cubicBezTo>
                    <a:pt x="520103" y="1744469"/>
                    <a:pt x="508001" y="1753113"/>
                    <a:pt x="501086" y="1751096"/>
                  </a:cubicBezTo>
                  <a:cubicBezTo>
                    <a:pt x="489561" y="1747927"/>
                    <a:pt x="483798" y="1755994"/>
                    <a:pt x="476306" y="1756571"/>
                  </a:cubicBezTo>
                  <a:cubicBezTo>
                    <a:pt x="457289" y="1757723"/>
                    <a:pt x="442018" y="1768961"/>
                    <a:pt x="423865" y="1772130"/>
                  </a:cubicBezTo>
                  <a:cubicBezTo>
                    <a:pt x="398797" y="1776452"/>
                    <a:pt x="374594" y="1784520"/>
                    <a:pt x="350102" y="1791147"/>
                  </a:cubicBezTo>
                  <a:cubicBezTo>
                    <a:pt x="353560" y="1802673"/>
                    <a:pt x="345204" y="1799215"/>
                    <a:pt x="339441" y="1800944"/>
                  </a:cubicBezTo>
                  <a:cubicBezTo>
                    <a:pt x="339729" y="1794029"/>
                    <a:pt x="344916" y="1794029"/>
                    <a:pt x="347509" y="1791436"/>
                  </a:cubicBezTo>
                  <a:cubicBezTo>
                    <a:pt x="333966" y="1789995"/>
                    <a:pt x="321865" y="1795469"/>
                    <a:pt x="310627" y="1801520"/>
                  </a:cubicBezTo>
                  <a:cubicBezTo>
                    <a:pt x="306017" y="1804113"/>
                    <a:pt x="302271" y="1808724"/>
                    <a:pt x="296220" y="1805554"/>
                  </a:cubicBezTo>
                  <a:cubicBezTo>
                    <a:pt x="293627" y="1804113"/>
                    <a:pt x="289017" y="1807283"/>
                    <a:pt x="288441" y="1802673"/>
                  </a:cubicBezTo>
                  <a:cubicBezTo>
                    <a:pt x="288153" y="1799503"/>
                    <a:pt x="291322" y="1798639"/>
                    <a:pt x="293915" y="1797486"/>
                  </a:cubicBezTo>
                  <a:cubicBezTo>
                    <a:pt x="295644" y="1796622"/>
                    <a:pt x="297949" y="1795758"/>
                    <a:pt x="296220" y="1793164"/>
                  </a:cubicBezTo>
                  <a:cubicBezTo>
                    <a:pt x="294492" y="1790859"/>
                    <a:pt x="292187" y="1790571"/>
                    <a:pt x="290170" y="1792588"/>
                  </a:cubicBezTo>
                  <a:cubicBezTo>
                    <a:pt x="286712" y="1796334"/>
                    <a:pt x="282390" y="1798639"/>
                    <a:pt x="280949" y="1804402"/>
                  </a:cubicBezTo>
                  <a:cubicBezTo>
                    <a:pt x="279797" y="1809300"/>
                    <a:pt x="276627" y="1814198"/>
                    <a:pt x="269424" y="1811317"/>
                  </a:cubicBezTo>
                  <a:cubicBezTo>
                    <a:pt x="264525" y="1811893"/>
                    <a:pt x="260203" y="1811893"/>
                    <a:pt x="263949" y="1804978"/>
                  </a:cubicBezTo>
                  <a:cubicBezTo>
                    <a:pt x="260203" y="1798927"/>
                    <a:pt x="261932" y="1796622"/>
                    <a:pt x="268847" y="1797486"/>
                  </a:cubicBezTo>
                  <a:cubicBezTo>
                    <a:pt x="265390" y="1793164"/>
                    <a:pt x="272593" y="1788842"/>
                    <a:pt x="268847" y="1784232"/>
                  </a:cubicBezTo>
                  <a:cubicBezTo>
                    <a:pt x="263373" y="1781062"/>
                    <a:pt x="257610" y="1778181"/>
                    <a:pt x="267983" y="1773283"/>
                  </a:cubicBezTo>
                  <a:cubicBezTo>
                    <a:pt x="272017" y="1771266"/>
                    <a:pt x="275186" y="1767520"/>
                    <a:pt x="278644" y="1764351"/>
                  </a:cubicBezTo>
                  <a:cubicBezTo>
                    <a:pt x="275186" y="1758588"/>
                    <a:pt x="278644" y="1751961"/>
                    <a:pt x="276339" y="1745910"/>
                  </a:cubicBezTo>
                  <a:cubicBezTo>
                    <a:pt x="271152" y="1742452"/>
                    <a:pt x="265102" y="1740147"/>
                    <a:pt x="274034" y="1732943"/>
                  </a:cubicBezTo>
                  <a:cubicBezTo>
                    <a:pt x="277780" y="1729774"/>
                    <a:pt x="277203" y="1721706"/>
                    <a:pt x="278932" y="1715943"/>
                  </a:cubicBezTo>
                  <a:cubicBezTo>
                    <a:pt x="279797" y="1713638"/>
                    <a:pt x="278356" y="1710469"/>
                    <a:pt x="282390" y="1709028"/>
                  </a:cubicBezTo>
                  <a:cubicBezTo>
                    <a:pt x="283831" y="1708452"/>
                    <a:pt x="289017" y="1707011"/>
                    <a:pt x="286712" y="1702401"/>
                  </a:cubicBezTo>
                  <a:cubicBezTo>
                    <a:pt x="285271" y="1698943"/>
                    <a:pt x="281814" y="1701248"/>
                    <a:pt x="279508" y="1700096"/>
                  </a:cubicBezTo>
                  <a:cubicBezTo>
                    <a:pt x="275763" y="1698655"/>
                    <a:pt x="270576" y="1705282"/>
                    <a:pt x="268271" y="1698079"/>
                  </a:cubicBezTo>
                  <a:cubicBezTo>
                    <a:pt x="265966" y="1691452"/>
                    <a:pt x="267119" y="1685401"/>
                    <a:pt x="272881" y="1680791"/>
                  </a:cubicBezTo>
                  <a:cubicBezTo>
                    <a:pt x="276339" y="1677909"/>
                    <a:pt x="279797" y="1674740"/>
                    <a:pt x="283254" y="1671859"/>
                  </a:cubicBezTo>
                  <a:cubicBezTo>
                    <a:pt x="283254" y="1668401"/>
                    <a:pt x="281525" y="1667248"/>
                    <a:pt x="278356" y="1666960"/>
                  </a:cubicBezTo>
                  <a:cubicBezTo>
                    <a:pt x="274898" y="1666384"/>
                    <a:pt x="270000" y="1669842"/>
                    <a:pt x="269136" y="1664367"/>
                  </a:cubicBezTo>
                  <a:cubicBezTo>
                    <a:pt x="268847" y="1661485"/>
                    <a:pt x="273169" y="1662350"/>
                    <a:pt x="275763" y="1662350"/>
                  </a:cubicBezTo>
                  <a:cubicBezTo>
                    <a:pt x="276915" y="1660045"/>
                    <a:pt x="273458" y="1657163"/>
                    <a:pt x="277203" y="1655146"/>
                  </a:cubicBezTo>
                  <a:cubicBezTo>
                    <a:pt x="287864" y="1649672"/>
                    <a:pt x="298237" y="1643909"/>
                    <a:pt x="308610" y="1637858"/>
                  </a:cubicBezTo>
                  <a:cubicBezTo>
                    <a:pt x="312932" y="1635553"/>
                    <a:pt x="323305" y="1634977"/>
                    <a:pt x="314085" y="1625757"/>
                  </a:cubicBezTo>
                  <a:cubicBezTo>
                    <a:pt x="312644" y="1624316"/>
                    <a:pt x="311780" y="1618553"/>
                    <a:pt x="316678" y="1617112"/>
                  </a:cubicBezTo>
                  <a:cubicBezTo>
                    <a:pt x="328780" y="1613366"/>
                    <a:pt x="336560" y="1603570"/>
                    <a:pt x="345780" y="1596078"/>
                  </a:cubicBezTo>
                  <a:cubicBezTo>
                    <a:pt x="352407" y="1590604"/>
                    <a:pt x="360475" y="1593485"/>
                    <a:pt x="366814" y="1588875"/>
                  </a:cubicBezTo>
                  <a:cubicBezTo>
                    <a:pt x="366814" y="1588299"/>
                    <a:pt x="366814" y="1587434"/>
                    <a:pt x="366814" y="1586570"/>
                  </a:cubicBezTo>
                  <a:cubicBezTo>
                    <a:pt x="361051" y="1585129"/>
                    <a:pt x="352407" y="1585417"/>
                    <a:pt x="351543" y="1579655"/>
                  </a:cubicBezTo>
                  <a:cubicBezTo>
                    <a:pt x="350678" y="1575044"/>
                    <a:pt x="359611" y="1578214"/>
                    <a:pt x="363933" y="1575332"/>
                  </a:cubicBezTo>
                  <a:cubicBezTo>
                    <a:pt x="366526" y="1573604"/>
                    <a:pt x="366814" y="1571298"/>
                    <a:pt x="368543" y="1569570"/>
                  </a:cubicBezTo>
                  <a:cubicBezTo>
                    <a:pt x="367967" y="1564959"/>
                    <a:pt x="371424" y="1561790"/>
                    <a:pt x="370560" y="1556315"/>
                  </a:cubicBezTo>
                  <a:cubicBezTo>
                    <a:pt x="369119" y="1547959"/>
                    <a:pt x="377475" y="1554875"/>
                    <a:pt x="380933" y="1552858"/>
                  </a:cubicBezTo>
                  <a:cubicBezTo>
                    <a:pt x="381221" y="1549112"/>
                    <a:pt x="386696" y="1552281"/>
                    <a:pt x="386407" y="1549112"/>
                  </a:cubicBezTo>
                  <a:cubicBezTo>
                    <a:pt x="386119" y="1545078"/>
                    <a:pt x="383238" y="1545078"/>
                    <a:pt x="379780" y="1545654"/>
                  </a:cubicBezTo>
                  <a:cubicBezTo>
                    <a:pt x="376899" y="1546231"/>
                    <a:pt x="378916" y="1542773"/>
                    <a:pt x="378340" y="1541332"/>
                  </a:cubicBezTo>
                  <a:cubicBezTo>
                    <a:pt x="374306" y="1541332"/>
                    <a:pt x="370560" y="1541332"/>
                    <a:pt x="368543" y="1536722"/>
                  </a:cubicBezTo>
                  <a:cubicBezTo>
                    <a:pt x="365662" y="1536434"/>
                    <a:pt x="362492" y="1535281"/>
                    <a:pt x="366238" y="1532400"/>
                  </a:cubicBezTo>
                  <a:cubicBezTo>
                    <a:pt x="371712" y="1528366"/>
                    <a:pt x="377475" y="1522891"/>
                    <a:pt x="385543" y="1524332"/>
                  </a:cubicBezTo>
                  <a:cubicBezTo>
                    <a:pt x="391594" y="1525485"/>
                    <a:pt x="394763" y="1521451"/>
                    <a:pt x="395340" y="1517129"/>
                  </a:cubicBezTo>
                  <a:cubicBezTo>
                    <a:pt x="396204" y="1511654"/>
                    <a:pt x="390730" y="1513095"/>
                    <a:pt x="387848" y="1513095"/>
                  </a:cubicBezTo>
                  <a:cubicBezTo>
                    <a:pt x="382950" y="1513095"/>
                    <a:pt x="380645" y="1508773"/>
                    <a:pt x="376323" y="1507620"/>
                  </a:cubicBezTo>
                  <a:cubicBezTo>
                    <a:pt x="382662" y="1504163"/>
                    <a:pt x="389289" y="1502434"/>
                    <a:pt x="392746" y="1496095"/>
                  </a:cubicBezTo>
                  <a:cubicBezTo>
                    <a:pt x="393611" y="1491773"/>
                    <a:pt x="398797" y="1494654"/>
                    <a:pt x="399950" y="1491196"/>
                  </a:cubicBezTo>
                  <a:cubicBezTo>
                    <a:pt x="397069" y="1485722"/>
                    <a:pt x="400814" y="1484569"/>
                    <a:pt x="404560" y="1482840"/>
                  </a:cubicBezTo>
                  <a:cubicBezTo>
                    <a:pt x="408306" y="1481112"/>
                    <a:pt x="412340" y="1477942"/>
                    <a:pt x="411187" y="1473908"/>
                  </a:cubicBezTo>
                  <a:cubicBezTo>
                    <a:pt x="409747" y="1468433"/>
                    <a:pt x="405424" y="1473908"/>
                    <a:pt x="402543" y="1473044"/>
                  </a:cubicBezTo>
                  <a:cubicBezTo>
                    <a:pt x="399374" y="1472179"/>
                    <a:pt x="395052" y="1473908"/>
                    <a:pt x="393899" y="1469010"/>
                  </a:cubicBezTo>
                  <a:cubicBezTo>
                    <a:pt x="393611" y="1468722"/>
                    <a:pt x="393899" y="1468433"/>
                    <a:pt x="394187" y="1468145"/>
                  </a:cubicBezTo>
                  <a:cubicBezTo>
                    <a:pt x="394475" y="1467857"/>
                    <a:pt x="395052" y="1467857"/>
                    <a:pt x="395340" y="1467569"/>
                  </a:cubicBezTo>
                  <a:cubicBezTo>
                    <a:pt x="394763" y="1460366"/>
                    <a:pt x="394187" y="1453162"/>
                    <a:pt x="404560" y="1453162"/>
                  </a:cubicBezTo>
                  <a:cubicBezTo>
                    <a:pt x="410323" y="1449993"/>
                    <a:pt x="416374" y="1456908"/>
                    <a:pt x="422713" y="1452874"/>
                  </a:cubicBezTo>
                  <a:cubicBezTo>
                    <a:pt x="426459" y="1450569"/>
                    <a:pt x="430204" y="1448264"/>
                    <a:pt x="432221" y="1444518"/>
                  </a:cubicBezTo>
                  <a:cubicBezTo>
                    <a:pt x="433086" y="1442789"/>
                    <a:pt x="430781" y="1437891"/>
                    <a:pt x="429340" y="1440484"/>
                  </a:cubicBezTo>
                  <a:cubicBezTo>
                    <a:pt x="423865" y="1448840"/>
                    <a:pt x="415797" y="1443942"/>
                    <a:pt x="409458" y="1445959"/>
                  </a:cubicBezTo>
                  <a:cubicBezTo>
                    <a:pt x="403696" y="1447688"/>
                    <a:pt x="397933" y="1449128"/>
                    <a:pt x="392170" y="1450281"/>
                  </a:cubicBezTo>
                  <a:cubicBezTo>
                    <a:pt x="388713" y="1451145"/>
                    <a:pt x="385255" y="1451145"/>
                    <a:pt x="387848" y="1445671"/>
                  </a:cubicBezTo>
                  <a:cubicBezTo>
                    <a:pt x="391018" y="1442501"/>
                    <a:pt x="394187" y="1439620"/>
                    <a:pt x="397357" y="1436450"/>
                  </a:cubicBezTo>
                  <a:cubicBezTo>
                    <a:pt x="410323" y="1427518"/>
                    <a:pt x="426459" y="1426653"/>
                    <a:pt x="440865" y="1422620"/>
                  </a:cubicBezTo>
                  <a:cubicBezTo>
                    <a:pt x="445187" y="1421467"/>
                    <a:pt x="449510" y="1420315"/>
                    <a:pt x="453543" y="1418874"/>
                  </a:cubicBezTo>
                  <a:cubicBezTo>
                    <a:pt x="454120" y="1418009"/>
                    <a:pt x="454984" y="1417433"/>
                    <a:pt x="455560" y="1416569"/>
                  </a:cubicBezTo>
                  <a:cubicBezTo>
                    <a:pt x="456137" y="1411959"/>
                    <a:pt x="458154" y="1409077"/>
                    <a:pt x="461035" y="1407060"/>
                  </a:cubicBezTo>
                  <a:cubicBezTo>
                    <a:pt x="459594" y="1407637"/>
                    <a:pt x="458442" y="1407925"/>
                    <a:pt x="457001" y="1408213"/>
                  </a:cubicBezTo>
                  <a:cubicBezTo>
                    <a:pt x="454120" y="1411094"/>
                    <a:pt x="450662" y="1410806"/>
                    <a:pt x="446916" y="1409653"/>
                  </a:cubicBezTo>
                  <a:cubicBezTo>
                    <a:pt x="448645" y="1406196"/>
                    <a:pt x="451526" y="1405908"/>
                    <a:pt x="454696" y="1405620"/>
                  </a:cubicBezTo>
                  <a:cubicBezTo>
                    <a:pt x="460171" y="1404179"/>
                    <a:pt x="465645" y="1402450"/>
                    <a:pt x="473425" y="1400145"/>
                  </a:cubicBezTo>
                  <a:cubicBezTo>
                    <a:pt x="472849" y="1401009"/>
                    <a:pt x="471984" y="1401586"/>
                    <a:pt x="471408" y="1402162"/>
                  </a:cubicBezTo>
                  <a:cubicBezTo>
                    <a:pt x="471408" y="1402162"/>
                    <a:pt x="471696" y="1402162"/>
                    <a:pt x="471696" y="1402162"/>
                  </a:cubicBezTo>
                  <a:cubicBezTo>
                    <a:pt x="482933" y="1394670"/>
                    <a:pt x="496188" y="1391501"/>
                    <a:pt x="509154" y="1387755"/>
                  </a:cubicBezTo>
                  <a:cubicBezTo>
                    <a:pt x="514052" y="1383433"/>
                    <a:pt x="521832" y="1387755"/>
                    <a:pt x="526442" y="1382280"/>
                  </a:cubicBezTo>
                  <a:cubicBezTo>
                    <a:pt x="528171" y="1380263"/>
                    <a:pt x="531052" y="1379975"/>
                    <a:pt x="532205" y="1382857"/>
                  </a:cubicBezTo>
                  <a:cubicBezTo>
                    <a:pt x="533358" y="1386026"/>
                    <a:pt x="531052" y="1388043"/>
                    <a:pt x="527883" y="1388043"/>
                  </a:cubicBezTo>
                  <a:cubicBezTo>
                    <a:pt x="524713" y="1388043"/>
                    <a:pt x="521832" y="1388331"/>
                    <a:pt x="519239" y="1390636"/>
                  </a:cubicBezTo>
                  <a:cubicBezTo>
                    <a:pt x="519527" y="1392653"/>
                    <a:pt x="519527" y="1394670"/>
                    <a:pt x="519239" y="1396399"/>
                  </a:cubicBezTo>
                  <a:cubicBezTo>
                    <a:pt x="522120" y="1395535"/>
                    <a:pt x="525002" y="1394670"/>
                    <a:pt x="527883" y="1393806"/>
                  </a:cubicBezTo>
                  <a:cubicBezTo>
                    <a:pt x="531052" y="1392941"/>
                    <a:pt x="533934" y="1392365"/>
                    <a:pt x="537103" y="1391501"/>
                  </a:cubicBezTo>
                  <a:cubicBezTo>
                    <a:pt x="536527" y="1391213"/>
                    <a:pt x="535951" y="1390636"/>
                    <a:pt x="535663" y="1390348"/>
                  </a:cubicBezTo>
                  <a:cubicBezTo>
                    <a:pt x="546036" y="1369890"/>
                    <a:pt x="567070" y="1372484"/>
                    <a:pt x="584070" y="1366721"/>
                  </a:cubicBezTo>
                  <a:cubicBezTo>
                    <a:pt x="595595" y="1362687"/>
                    <a:pt x="606544" y="1358365"/>
                    <a:pt x="617494" y="1353178"/>
                  </a:cubicBezTo>
                  <a:cubicBezTo>
                    <a:pt x="619222" y="1352314"/>
                    <a:pt x="620375" y="1349433"/>
                    <a:pt x="621816" y="1347704"/>
                  </a:cubicBezTo>
                  <a:cubicBezTo>
                    <a:pt x="624121" y="1346839"/>
                    <a:pt x="624985" y="1348280"/>
                    <a:pt x="625850" y="1350009"/>
                  </a:cubicBezTo>
                  <a:cubicBezTo>
                    <a:pt x="626426" y="1350873"/>
                    <a:pt x="627002" y="1351738"/>
                    <a:pt x="627290" y="1352314"/>
                  </a:cubicBezTo>
                  <a:cubicBezTo>
                    <a:pt x="629884" y="1351162"/>
                    <a:pt x="632477" y="1349721"/>
                    <a:pt x="635070" y="1348568"/>
                  </a:cubicBezTo>
                  <a:cubicBezTo>
                    <a:pt x="636799" y="1347704"/>
                    <a:pt x="639104" y="1344823"/>
                    <a:pt x="640256" y="1347992"/>
                  </a:cubicBezTo>
                  <a:cubicBezTo>
                    <a:pt x="641409" y="1351162"/>
                    <a:pt x="637951" y="1351450"/>
                    <a:pt x="635358" y="1352026"/>
                  </a:cubicBezTo>
                  <a:cubicBezTo>
                    <a:pt x="633053" y="1352890"/>
                    <a:pt x="630460" y="1353755"/>
                    <a:pt x="628155" y="1354619"/>
                  </a:cubicBezTo>
                  <a:cubicBezTo>
                    <a:pt x="629595" y="1360670"/>
                    <a:pt x="622968" y="1363263"/>
                    <a:pt x="619222" y="1367009"/>
                  </a:cubicBezTo>
                  <a:cubicBezTo>
                    <a:pt x="636511" y="1361246"/>
                    <a:pt x="654087" y="1355484"/>
                    <a:pt x="671952" y="1351450"/>
                  </a:cubicBezTo>
                  <a:cubicBezTo>
                    <a:pt x="672240" y="1351450"/>
                    <a:pt x="672816" y="1351162"/>
                    <a:pt x="673104" y="1351162"/>
                  </a:cubicBezTo>
                  <a:cubicBezTo>
                    <a:pt x="671663" y="1348280"/>
                    <a:pt x="665613" y="1346839"/>
                    <a:pt x="670223" y="1343094"/>
                  </a:cubicBezTo>
                  <a:cubicBezTo>
                    <a:pt x="674833" y="1339348"/>
                    <a:pt x="680308" y="1338195"/>
                    <a:pt x="685782" y="1341077"/>
                  </a:cubicBezTo>
                  <a:cubicBezTo>
                    <a:pt x="686358" y="1341365"/>
                    <a:pt x="687223" y="1341365"/>
                    <a:pt x="688087" y="1341653"/>
                  </a:cubicBezTo>
                  <a:cubicBezTo>
                    <a:pt x="690104" y="1340789"/>
                    <a:pt x="691833" y="1339924"/>
                    <a:pt x="693562" y="1339348"/>
                  </a:cubicBezTo>
                  <a:cubicBezTo>
                    <a:pt x="695003" y="1338772"/>
                    <a:pt x="697020" y="1337619"/>
                    <a:pt x="698748" y="1337331"/>
                  </a:cubicBezTo>
                  <a:cubicBezTo>
                    <a:pt x="700189" y="1337043"/>
                    <a:pt x="701342" y="1337619"/>
                    <a:pt x="702494" y="1339348"/>
                  </a:cubicBezTo>
                  <a:cubicBezTo>
                    <a:pt x="702782" y="1339924"/>
                    <a:pt x="703070" y="1340789"/>
                    <a:pt x="703359" y="1341365"/>
                  </a:cubicBezTo>
                  <a:cubicBezTo>
                    <a:pt x="705664" y="1340500"/>
                    <a:pt x="708257" y="1339924"/>
                    <a:pt x="710562" y="1339060"/>
                  </a:cubicBezTo>
                  <a:cubicBezTo>
                    <a:pt x="722664" y="1332144"/>
                    <a:pt x="733613" y="1323789"/>
                    <a:pt x="748020" y="1324941"/>
                  </a:cubicBezTo>
                  <a:cubicBezTo>
                    <a:pt x="759833" y="1318026"/>
                    <a:pt x="770783" y="1310246"/>
                    <a:pt x="782020" y="1303043"/>
                  </a:cubicBezTo>
                  <a:lnTo>
                    <a:pt x="797868" y="1297856"/>
                  </a:lnTo>
                  <a:cubicBezTo>
                    <a:pt x="797579" y="1297280"/>
                    <a:pt x="797579" y="1296415"/>
                    <a:pt x="797868" y="1295839"/>
                  </a:cubicBezTo>
                  <a:cubicBezTo>
                    <a:pt x="798732" y="1292093"/>
                    <a:pt x="802190" y="1294398"/>
                    <a:pt x="804495" y="1294687"/>
                  </a:cubicBezTo>
                  <a:cubicBezTo>
                    <a:pt x="805359" y="1294975"/>
                    <a:pt x="806512" y="1294975"/>
                    <a:pt x="807376" y="1294975"/>
                  </a:cubicBezTo>
                  <a:lnTo>
                    <a:pt x="817749" y="1291517"/>
                  </a:lnTo>
                  <a:cubicBezTo>
                    <a:pt x="817749" y="1291517"/>
                    <a:pt x="817461" y="1291229"/>
                    <a:pt x="817461" y="1290941"/>
                  </a:cubicBezTo>
                  <a:cubicBezTo>
                    <a:pt x="816020" y="1287195"/>
                    <a:pt x="819766" y="1285466"/>
                    <a:pt x="821495" y="1283161"/>
                  </a:cubicBezTo>
                  <a:cubicBezTo>
                    <a:pt x="826970" y="1278839"/>
                    <a:pt x="833885" y="1277110"/>
                    <a:pt x="840512" y="1274805"/>
                  </a:cubicBezTo>
                  <a:cubicBezTo>
                    <a:pt x="846275" y="1272788"/>
                    <a:pt x="849732" y="1274229"/>
                    <a:pt x="850309" y="1280568"/>
                  </a:cubicBezTo>
                  <a:cubicBezTo>
                    <a:pt x="850309" y="1281720"/>
                    <a:pt x="850020" y="1282297"/>
                    <a:pt x="850020" y="1283161"/>
                  </a:cubicBezTo>
                  <a:cubicBezTo>
                    <a:pt x="851749" y="1286331"/>
                    <a:pt x="853478" y="1289500"/>
                    <a:pt x="856071" y="1292093"/>
                  </a:cubicBezTo>
                  <a:cubicBezTo>
                    <a:pt x="881427" y="1283161"/>
                    <a:pt x="906495" y="1275093"/>
                    <a:pt x="932716" y="1269042"/>
                  </a:cubicBezTo>
                  <a:cubicBezTo>
                    <a:pt x="954326" y="1264144"/>
                    <a:pt x="975648" y="1256652"/>
                    <a:pt x="996971" y="1250313"/>
                  </a:cubicBezTo>
                  <a:cubicBezTo>
                    <a:pt x="1009360" y="1246568"/>
                    <a:pt x="1020886" y="1240805"/>
                    <a:pt x="1033852" y="1238500"/>
                  </a:cubicBezTo>
                  <a:cubicBezTo>
                    <a:pt x="1039327" y="1237635"/>
                    <a:pt x="1043073" y="1234178"/>
                    <a:pt x="1046530" y="1230144"/>
                  </a:cubicBezTo>
                  <a:cubicBezTo>
                    <a:pt x="1045666" y="1228127"/>
                    <a:pt x="1044801" y="1225822"/>
                    <a:pt x="1043937" y="1223517"/>
                  </a:cubicBezTo>
                  <a:cubicBezTo>
                    <a:pt x="1042208" y="1224093"/>
                    <a:pt x="1040479" y="1224381"/>
                    <a:pt x="1038750" y="1224957"/>
                  </a:cubicBezTo>
                  <a:cubicBezTo>
                    <a:pt x="1037598" y="1220635"/>
                    <a:pt x="1042784" y="1221788"/>
                    <a:pt x="1043649" y="1219195"/>
                  </a:cubicBezTo>
                  <a:cubicBezTo>
                    <a:pt x="1073039" y="1205940"/>
                    <a:pt x="1105598" y="1201618"/>
                    <a:pt x="1134412" y="1186635"/>
                  </a:cubicBezTo>
                  <a:cubicBezTo>
                    <a:pt x="1137005" y="1185194"/>
                    <a:pt x="1140175" y="1184042"/>
                    <a:pt x="1143344" y="1184042"/>
                  </a:cubicBezTo>
                  <a:cubicBezTo>
                    <a:pt x="1164378" y="1183177"/>
                    <a:pt x="1182819" y="1173381"/>
                    <a:pt x="1202412" y="1167330"/>
                  </a:cubicBezTo>
                  <a:cubicBezTo>
                    <a:pt x="1218260" y="1162432"/>
                    <a:pt x="1234396" y="1157533"/>
                    <a:pt x="1250820" y="1154076"/>
                  </a:cubicBezTo>
                  <a:cubicBezTo>
                    <a:pt x="1261481" y="1152059"/>
                    <a:pt x="1270413" y="1144567"/>
                    <a:pt x="1279057" y="1137652"/>
                  </a:cubicBezTo>
                  <a:cubicBezTo>
                    <a:pt x="1268108" y="1133330"/>
                    <a:pt x="1258599" y="1141686"/>
                    <a:pt x="1247938" y="1140533"/>
                  </a:cubicBezTo>
                  <a:cubicBezTo>
                    <a:pt x="1246209" y="1140533"/>
                    <a:pt x="1244481" y="1142550"/>
                    <a:pt x="1242464" y="1141109"/>
                  </a:cubicBezTo>
                  <a:cubicBezTo>
                    <a:pt x="1245921" y="1135923"/>
                    <a:pt x="1276176" y="1126991"/>
                    <a:pt x="1293464" y="1125838"/>
                  </a:cubicBezTo>
                  <a:cubicBezTo>
                    <a:pt x="1299227" y="1124109"/>
                    <a:pt x="1304701" y="1122669"/>
                    <a:pt x="1310176" y="1120940"/>
                  </a:cubicBezTo>
                  <a:cubicBezTo>
                    <a:pt x="1322566" y="1116041"/>
                    <a:pt x="1334956" y="1112296"/>
                    <a:pt x="1347922" y="1109702"/>
                  </a:cubicBezTo>
                  <a:cubicBezTo>
                    <a:pt x="1350803" y="1109126"/>
                    <a:pt x="1353396" y="1108838"/>
                    <a:pt x="1355413" y="1111431"/>
                  </a:cubicBezTo>
                  <a:cubicBezTo>
                    <a:pt x="1359447" y="1114889"/>
                    <a:pt x="1361176" y="1107974"/>
                    <a:pt x="1364922" y="1109414"/>
                  </a:cubicBezTo>
                  <a:cubicBezTo>
                    <a:pt x="1364058" y="1107109"/>
                    <a:pt x="1363481" y="1105380"/>
                    <a:pt x="1367227" y="1104516"/>
                  </a:cubicBezTo>
                  <a:cubicBezTo>
                    <a:pt x="1375007" y="1102499"/>
                    <a:pt x="1382786" y="1099906"/>
                    <a:pt x="1390566" y="1097313"/>
                  </a:cubicBezTo>
                  <a:cubicBezTo>
                    <a:pt x="1400075" y="1091262"/>
                    <a:pt x="1411312" y="1090109"/>
                    <a:pt x="1421973" y="1086651"/>
                  </a:cubicBezTo>
                  <a:cubicBezTo>
                    <a:pt x="1423702" y="1086075"/>
                    <a:pt x="1425143" y="1086075"/>
                    <a:pt x="1426583" y="1086651"/>
                  </a:cubicBezTo>
                  <a:cubicBezTo>
                    <a:pt x="1426871" y="1086651"/>
                    <a:pt x="1427160" y="1086363"/>
                    <a:pt x="1427448" y="1086363"/>
                  </a:cubicBezTo>
                  <a:cubicBezTo>
                    <a:pt x="1433211" y="1084346"/>
                    <a:pt x="1439261" y="1082041"/>
                    <a:pt x="1445024" y="1080024"/>
                  </a:cubicBezTo>
                  <a:cubicBezTo>
                    <a:pt x="1450787" y="1079160"/>
                    <a:pt x="1455397" y="1074550"/>
                    <a:pt x="1461448" y="1075126"/>
                  </a:cubicBezTo>
                  <a:cubicBezTo>
                    <a:pt x="1466346" y="1073397"/>
                    <a:pt x="1470957" y="1071956"/>
                    <a:pt x="1475567" y="1070228"/>
                  </a:cubicBezTo>
                  <a:cubicBezTo>
                    <a:pt x="1480177" y="1065041"/>
                    <a:pt x="1487092" y="1064753"/>
                    <a:pt x="1493143" y="1062736"/>
                  </a:cubicBezTo>
                  <a:cubicBezTo>
                    <a:pt x="1493143" y="1061872"/>
                    <a:pt x="1493143" y="1061007"/>
                    <a:pt x="1493143" y="1060143"/>
                  </a:cubicBezTo>
                  <a:cubicBezTo>
                    <a:pt x="1494872" y="1060143"/>
                    <a:pt x="1496889" y="1060143"/>
                    <a:pt x="1498906" y="1060143"/>
                  </a:cubicBezTo>
                  <a:cubicBezTo>
                    <a:pt x="1500347" y="1059278"/>
                    <a:pt x="1501787" y="1058990"/>
                    <a:pt x="1502940" y="1060143"/>
                  </a:cubicBezTo>
                  <a:cubicBezTo>
                    <a:pt x="1511296" y="1060143"/>
                    <a:pt x="1519940" y="1060143"/>
                    <a:pt x="1528584" y="1060143"/>
                  </a:cubicBezTo>
                  <a:cubicBezTo>
                    <a:pt x="1522533" y="1065329"/>
                    <a:pt x="1514753" y="1065041"/>
                    <a:pt x="1507838" y="1067058"/>
                  </a:cubicBezTo>
                  <a:cubicBezTo>
                    <a:pt x="1507550" y="1067058"/>
                    <a:pt x="1507550" y="1067346"/>
                    <a:pt x="1507262" y="1067634"/>
                  </a:cubicBezTo>
                  <a:cubicBezTo>
                    <a:pt x="1508126" y="1068211"/>
                    <a:pt x="1508991" y="1068787"/>
                    <a:pt x="1509855" y="1069363"/>
                  </a:cubicBezTo>
                  <a:cubicBezTo>
                    <a:pt x="1511872" y="1069363"/>
                    <a:pt x="1513889" y="1069363"/>
                    <a:pt x="1515618" y="1069363"/>
                  </a:cubicBezTo>
                  <a:cubicBezTo>
                    <a:pt x="1528584" y="1064753"/>
                    <a:pt x="1541550" y="1060143"/>
                    <a:pt x="1554516" y="1055244"/>
                  </a:cubicBezTo>
                  <a:cubicBezTo>
                    <a:pt x="1555093" y="1054956"/>
                    <a:pt x="1555669" y="1054956"/>
                    <a:pt x="1556245" y="1054668"/>
                  </a:cubicBezTo>
                  <a:cubicBezTo>
                    <a:pt x="1557974" y="1054092"/>
                    <a:pt x="1559415" y="1053516"/>
                    <a:pt x="1561144" y="1052939"/>
                  </a:cubicBezTo>
                  <a:cubicBezTo>
                    <a:pt x="1601483" y="1037092"/>
                    <a:pt x="1643551" y="1026143"/>
                    <a:pt x="1684466" y="1012024"/>
                  </a:cubicBezTo>
                  <a:cubicBezTo>
                    <a:pt x="1702043" y="1005973"/>
                    <a:pt x="1719043" y="999634"/>
                    <a:pt x="1736619" y="993871"/>
                  </a:cubicBezTo>
                  <a:cubicBezTo>
                    <a:pt x="1732009" y="994159"/>
                    <a:pt x="1727687" y="994159"/>
                    <a:pt x="1723077" y="994159"/>
                  </a:cubicBezTo>
                  <a:cubicBezTo>
                    <a:pt x="1721348" y="995024"/>
                    <a:pt x="1719331" y="995600"/>
                    <a:pt x="1717602" y="996464"/>
                  </a:cubicBezTo>
                  <a:cubicBezTo>
                    <a:pt x="1717314" y="995600"/>
                    <a:pt x="1716738" y="995024"/>
                    <a:pt x="1716450" y="994447"/>
                  </a:cubicBezTo>
                  <a:cubicBezTo>
                    <a:pt x="1716738" y="994159"/>
                    <a:pt x="1716738" y="994159"/>
                    <a:pt x="1717026" y="993871"/>
                  </a:cubicBezTo>
                  <a:cubicBezTo>
                    <a:pt x="1714433" y="993871"/>
                    <a:pt x="1712128" y="993583"/>
                    <a:pt x="1709534" y="993583"/>
                  </a:cubicBezTo>
                  <a:cubicBezTo>
                    <a:pt x="1708094" y="994447"/>
                    <a:pt x="1706653" y="994736"/>
                    <a:pt x="1704636" y="993295"/>
                  </a:cubicBezTo>
                  <a:cubicBezTo>
                    <a:pt x="1704348" y="993295"/>
                    <a:pt x="1704348" y="993007"/>
                    <a:pt x="1704060" y="992719"/>
                  </a:cubicBezTo>
                  <a:cubicBezTo>
                    <a:pt x="1700026" y="994447"/>
                    <a:pt x="1696280" y="995888"/>
                    <a:pt x="1692246" y="997329"/>
                  </a:cubicBezTo>
                  <a:cubicBezTo>
                    <a:pt x="1691958" y="999058"/>
                    <a:pt x="1691382" y="1000786"/>
                    <a:pt x="1689941" y="1002515"/>
                  </a:cubicBezTo>
                  <a:cubicBezTo>
                    <a:pt x="1684178" y="1002227"/>
                    <a:pt x="1678992" y="1004820"/>
                    <a:pt x="1673229" y="1005397"/>
                  </a:cubicBezTo>
                  <a:cubicBezTo>
                    <a:pt x="1672941" y="1005397"/>
                    <a:pt x="1672653" y="1005397"/>
                    <a:pt x="1672653" y="1005397"/>
                  </a:cubicBezTo>
                  <a:cubicBezTo>
                    <a:pt x="1672653" y="1005397"/>
                    <a:pt x="1672653" y="1005397"/>
                    <a:pt x="1672364" y="1005685"/>
                  </a:cubicBezTo>
                  <a:cubicBezTo>
                    <a:pt x="1670636" y="1007126"/>
                    <a:pt x="1673517" y="1006549"/>
                    <a:pt x="1673229" y="1007414"/>
                  </a:cubicBezTo>
                  <a:cubicBezTo>
                    <a:pt x="1669483" y="1010295"/>
                    <a:pt x="1664297" y="1011159"/>
                    <a:pt x="1661704" y="1009142"/>
                  </a:cubicBezTo>
                  <a:cubicBezTo>
                    <a:pt x="1654212" y="1012600"/>
                    <a:pt x="1647008" y="1016634"/>
                    <a:pt x="1638653" y="1016922"/>
                  </a:cubicBezTo>
                  <a:cubicBezTo>
                    <a:pt x="1636347" y="1018075"/>
                    <a:pt x="1635483" y="1016922"/>
                    <a:pt x="1635771" y="1014617"/>
                  </a:cubicBezTo>
                  <a:cubicBezTo>
                    <a:pt x="1644415" y="1010007"/>
                    <a:pt x="1653059" y="1005397"/>
                    <a:pt x="1661992" y="1001075"/>
                  </a:cubicBezTo>
                  <a:cubicBezTo>
                    <a:pt x="1664009" y="999346"/>
                    <a:pt x="1666890" y="997905"/>
                    <a:pt x="1668907" y="997041"/>
                  </a:cubicBezTo>
                  <a:cubicBezTo>
                    <a:pt x="1671788" y="995888"/>
                    <a:pt x="1674670" y="995024"/>
                    <a:pt x="1677551" y="994159"/>
                  </a:cubicBezTo>
                  <a:cubicBezTo>
                    <a:pt x="1679568" y="993295"/>
                    <a:pt x="1681297" y="992430"/>
                    <a:pt x="1683314" y="991854"/>
                  </a:cubicBezTo>
                  <a:cubicBezTo>
                    <a:pt x="1683890" y="991566"/>
                    <a:pt x="1684178" y="991566"/>
                    <a:pt x="1684466" y="991278"/>
                  </a:cubicBezTo>
                  <a:cubicBezTo>
                    <a:pt x="1689653" y="986091"/>
                    <a:pt x="1695415" y="983210"/>
                    <a:pt x="1703483" y="984651"/>
                  </a:cubicBezTo>
                  <a:cubicBezTo>
                    <a:pt x="1706941" y="985227"/>
                    <a:pt x="1713280" y="984075"/>
                    <a:pt x="1712704" y="975718"/>
                  </a:cubicBezTo>
                  <a:cubicBezTo>
                    <a:pt x="1712416" y="968803"/>
                    <a:pt x="1734602" y="961024"/>
                    <a:pt x="1741806" y="965634"/>
                  </a:cubicBezTo>
                  <a:cubicBezTo>
                    <a:pt x="1747280" y="969380"/>
                    <a:pt x="1751314" y="967651"/>
                    <a:pt x="1756213" y="965922"/>
                  </a:cubicBezTo>
                  <a:cubicBezTo>
                    <a:pt x="1751314" y="958142"/>
                    <a:pt x="1753619" y="954396"/>
                    <a:pt x="1762552" y="954108"/>
                  </a:cubicBezTo>
                  <a:cubicBezTo>
                    <a:pt x="1764568" y="954108"/>
                    <a:pt x="1766874" y="953820"/>
                    <a:pt x="1768026" y="952667"/>
                  </a:cubicBezTo>
                  <a:cubicBezTo>
                    <a:pt x="1770331" y="950074"/>
                    <a:pt x="1772060" y="945176"/>
                    <a:pt x="1775518" y="950074"/>
                  </a:cubicBezTo>
                  <a:cubicBezTo>
                    <a:pt x="1778399" y="954396"/>
                    <a:pt x="1776094" y="958142"/>
                    <a:pt x="1770619" y="959583"/>
                  </a:cubicBezTo>
                  <a:cubicBezTo>
                    <a:pt x="1769179" y="959871"/>
                    <a:pt x="1768026" y="961024"/>
                    <a:pt x="1766585" y="961600"/>
                  </a:cubicBezTo>
                  <a:cubicBezTo>
                    <a:pt x="1768026" y="963040"/>
                    <a:pt x="1769755" y="964193"/>
                    <a:pt x="1771196" y="965634"/>
                  </a:cubicBezTo>
                  <a:cubicBezTo>
                    <a:pt x="1772636" y="966498"/>
                    <a:pt x="1774365" y="967651"/>
                    <a:pt x="1775806" y="968515"/>
                  </a:cubicBezTo>
                  <a:cubicBezTo>
                    <a:pt x="1776382" y="969091"/>
                    <a:pt x="1776670" y="969380"/>
                    <a:pt x="1776382" y="969956"/>
                  </a:cubicBezTo>
                  <a:cubicBezTo>
                    <a:pt x="1776094" y="970244"/>
                    <a:pt x="1776094" y="970532"/>
                    <a:pt x="1775806" y="970532"/>
                  </a:cubicBezTo>
                  <a:cubicBezTo>
                    <a:pt x="1766297" y="972549"/>
                    <a:pt x="1757077" y="974854"/>
                    <a:pt x="1747856" y="977735"/>
                  </a:cubicBezTo>
                  <a:cubicBezTo>
                    <a:pt x="1746992" y="978888"/>
                    <a:pt x="1746416" y="979464"/>
                    <a:pt x="1744975" y="978888"/>
                  </a:cubicBezTo>
                  <a:cubicBezTo>
                    <a:pt x="1744975" y="978888"/>
                    <a:pt x="1744687" y="978600"/>
                    <a:pt x="1744687" y="978600"/>
                  </a:cubicBezTo>
                  <a:cubicBezTo>
                    <a:pt x="1741806" y="979464"/>
                    <a:pt x="1739212" y="980329"/>
                    <a:pt x="1736331" y="981193"/>
                  </a:cubicBezTo>
                  <a:cubicBezTo>
                    <a:pt x="1736619" y="981481"/>
                    <a:pt x="1736619" y="981481"/>
                    <a:pt x="1736907" y="981769"/>
                  </a:cubicBezTo>
                  <a:cubicBezTo>
                    <a:pt x="1747568" y="978600"/>
                    <a:pt x="1756789" y="975142"/>
                    <a:pt x="1766585" y="980905"/>
                  </a:cubicBezTo>
                  <a:cubicBezTo>
                    <a:pt x="1771772" y="978888"/>
                    <a:pt x="1776958" y="977159"/>
                    <a:pt x="1780992" y="973413"/>
                  </a:cubicBezTo>
                  <a:cubicBezTo>
                    <a:pt x="1785314" y="969380"/>
                    <a:pt x="1790789" y="971685"/>
                    <a:pt x="1795687" y="971396"/>
                  </a:cubicBezTo>
                  <a:cubicBezTo>
                    <a:pt x="1795687" y="971396"/>
                    <a:pt x="1795975" y="971396"/>
                    <a:pt x="1795975" y="971396"/>
                  </a:cubicBezTo>
                  <a:cubicBezTo>
                    <a:pt x="1808654" y="965922"/>
                    <a:pt x="1821043" y="960735"/>
                    <a:pt x="1834586" y="957854"/>
                  </a:cubicBezTo>
                  <a:cubicBezTo>
                    <a:pt x="1855908" y="953532"/>
                    <a:pt x="1876078" y="945176"/>
                    <a:pt x="1897112" y="939701"/>
                  </a:cubicBezTo>
                  <a:cubicBezTo>
                    <a:pt x="1899705" y="937684"/>
                    <a:pt x="1902586" y="936532"/>
                    <a:pt x="1905468" y="935956"/>
                  </a:cubicBezTo>
                  <a:cubicBezTo>
                    <a:pt x="1902586" y="936532"/>
                    <a:pt x="1899993" y="936820"/>
                    <a:pt x="1897112" y="937108"/>
                  </a:cubicBezTo>
                  <a:cubicBezTo>
                    <a:pt x="1894518" y="935091"/>
                    <a:pt x="1892790" y="931633"/>
                    <a:pt x="1896824" y="931057"/>
                  </a:cubicBezTo>
                  <a:cubicBezTo>
                    <a:pt x="1906908" y="929328"/>
                    <a:pt x="1913535" y="920396"/>
                    <a:pt x="1924485" y="920684"/>
                  </a:cubicBezTo>
                  <a:cubicBezTo>
                    <a:pt x="1938892" y="921261"/>
                    <a:pt x="1950417" y="911176"/>
                    <a:pt x="1963960" y="907718"/>
                  </a:cubicBezTo>
                  <a:cubicBezTo>
                    <a:pt x="1979807" y="903972"/>
                    <a:pt x="1994790" y="896769"/>
                    <a:pt x="2011214" y="897057"/>
                  </a:cubicBezTo>
                  <a:cubicBezTo>
                    <a:pt x="2014672" y="894176"/>
                    <a:pt x="2020435" y="895616"/>
                    <a:pt x="2026197" y="892735"/>
                  </a:cubicBezTo>
                  <a:cubicBezTo>
                    <a:pt x="2022163" y="898786"/>
                    <a:pt x="2017553" y="899362"/>
                    <a:pt x="2013519" y="899938"/>
                  </a:cubicBezTo>
                  <a:cubicBezTo>
                    <a:pt x="2013807" y="901667"/>
                    <a:pt x="2013519" y="902820"/>
                    <a:pt x="2011790" y="905125"/>
                  </a:cubicBezTo>
                  <a:cubicBezTo>
                    <a:pt x="2012943" y="904837"/>
                    <a:pt x="2013807" y="904549"/>
                    <a:pt x="2014960" y="904260"/>
                  </a:cubicBezTo>
                  <a:cubicBezTo>
                    <a:pt x="2017553" y="902820"/>
                    <a:pt x="2020435" y="902532"/>
                    <a:pt x="2022740" y="901379"/>
                  </a:cubicBezTo>
                  <a:cubicBezTo>
                    <a:pt x="2033112" y="895040"/>
                    <a:pt x="2044638" y="893311"/>
                    <a:pt x="2056452" y="894464"/>
                  </a:cubicBezTo>
                  <a:cubicBezTo>
                    <a:pt x="2056452" y="897345"/>
                    <a:pt x="2056452" y="900515"/>
                    <a:pt x="2056452" y="903396"/>
                  </a:cubicBezTo>
                  <a:cubicBezTo>
                    <a:pt x="2050689" y="905125"/>
                    <a:pt x="2044638" y="906854"/>
                    <a:pt x="2038875" y="908294"/>
                  </a:cubicBezTo>
                  <a:cubicBezTo>
                    <a:pt x="2039163" y="908582"/>
                    <a:pt x="2039740" y="908871"/>
                    <a:pt x="2040028" y="909159"/>
                  </a:cubicBezTo>
                  <a:cubicBezTo>
                    <a:pt x="2048096" y="908294"/>
                    <a:pt x="2056163" y="907718"/>
                    <a:pt x="2061350" y="899938"/>
                  </a:cubicBezTo>
                  <a:cubicBezTo>
                    <a:pt x="2061350" y="897633"/>
                    <a:pt x="2061926" y="895328"/>
                    <a:pt x="2061062" y="893311"/>
                  </a:cubicBezTo>
                  <a:cubicBezTo>
                    <a:pt x="2058180" y="885532"/>
                    <a:pt x="2063079" y="889854"/>
                    <a:pt x="2065672" y="890142"/>
                  </a:cubicBezTo>
                  <a:cubicBezTo>
                    <a:pt x="2076333" y="886972"/>
                    <a:pt x="2086706" y="883803"/>
                    <a:pt x="2097079" y="880633"/>
                  </a:cubicBezTo>
                  <a:cubicBezTo>
                    <a:pt x="2109181" y="873718"/>
                    <a:pt x="2116672" y="874582"/>
                    <a:pt x="2120994" y="883515"/>
                  </a:cubicBezTo>
                  <a:cubicBezTo>
                    <a:pt x="2128486" y="881209"/>
                    <a:pt x="2135690" y="878328"/>
                    <a:pt x="2143181" y="876023"/>
                  </a:cubicBezTo>
                  <a:cubicBezTo>
                    <a:pt x="2157300" y="871701"/>
                    <a:pt x="2172571" y="870548"/>
                    <a:pt x="2181503" y="856430"/>
                  </a:cubicBezTo>
                  <a:cubicBezTo>
                    <a:pt x="2183808" y="852972"/>
                    <a:pt x="2188419" y="852108"/>
                    <a:pt x="2193029" y="852972"/>
                  </a:cubicBezTo>
                  <a:cubicBezTo>
                    <a:pt x="2195046" y="857294"/>
                    <a:pt x="2185825" y="858158"/>
                    <a:pt x="2189859" y="862481"/>
                  </a:cubicBezTo>
                  <a:cubicBezTo>
                    <a:pt x="2190436" y="863057"/>
                    <a:pt x="2191300" y="863345"/>
                    <a:pt x="2191876" y="863633"/>
                  </a:cubicBezTo>
                  <a:lnTo>
                    <a:pt x="2203114" y="859887"/>
                  </a:lnTo>
                  <a:cubicBezTo>
                    <a:pt x="2212046" y="856141"/>
                    <a:pt x="2220978" y="852108"/>
                    <a:pt x="2229622" y="848362"/>
                  </a:cubicBezTo>
                  <a:cubicBezTo>
                    <a:pt x="2236538" y="845480"/>
                    <a:pt x="2246334" y="844904"/>
                    <a:pt x="2254402" y="842599"/>
                  </a:cubicBezTo>
                  <a:cubicBezTo>
                    <a:pt x="2256131" y="842311"/>
                    <a:pt x="2257572" y="841735"/>
                    <a:pt x="2259300" y="841447"/>
                  </a:cubicBezTo>
                  <a:lnTo>
                    <a:pt x="2281775" y="833955"/>
                  </a:lnTo>
                  <a:lnTo>
                    <a:pt x="2281891" y="833878"/>
                  </a:lnTo>
                  <a:lnTo>
                    <a:pt x="2273130" y="829921"/>
                  </a:lnTo>
                  <a:cubicBezTo>
                    <a:pt x="2278893" y="826463"/>
                    <a:pt x="2284079" y="823006"/>
                    <a:pt x="2289842" y="819836"/>
                  </a:cubicBezTo>
                  <a:cubicBezTo>
                    <a:pt x="2292147" y="818396"/>
                    <a:pt x="2295317" y="816090"/>
                    <a:pt x="2297334" y="818972"/>
                  </a:cubicBezTo>
                  <a:cubicBezTo>
                    <a:pt x="2299639" y="822718"/>
                    <a:pt x="2295605" y="824446"/>
                    <a:pt x="2293012" y="825887"/>
                  </a:cubicBezTo>
                  <a:lnTo>
                    <a:pt x="2282497" y="833635"/>
                  </a:lnTo>
                  <a:lnTo>
                    <a:pt x="2284945" y="833090"/>
                  </a:lnTo>
                  <a:lnTo>
                    <a:pt x="2310877" y="824446"/>
                  </a:lnTo>
                  <a:cubicBezTo>
                    <a:pt x="2309724" y="824158"/>
                    <a:pt x="2308860" y="824158"/>
                    <a:pt x="2307707" y="823870"/>
                  </a:cubicBezTo>
                  <a:cubicBezTo>
                    <a:pt x="2305691" y="823294"/>
                    <a:pt x="2303962" y="822718"/>
                    <a:pt x="2304538" y="820124"/>
                  </a:cubicBezTo>
                  <a:cubicBezTo>
                    <a:pt x="2305691" y="815514"/>
                    <a:pt x="2310301" y="817531"/>
                    <a:pt x="2312894" y="816090"/>
                  </a:cubicBezTo>
                  <a:cubicBezTo>
                    <a:pt x="2314335" y="814650"/>
                    <a:pt x="2315775" y="813209"/>
                    <a:pt x="2316928" y="811768"/>
                  </a:cubicBezTo>
                  <a:cubicBezTo>
                    <a:pt x="2322691" y="803701"/>
                    <a:pt x="2323843" y="809463"/>
                    <a:pt x="2325572" y="814362"/>
                  </a:cubicBezTo>
                  <a:cubicBezTo>
                    <a:pt x="2326725" y="815514"/>
                    <a:pt x="2328165" y="816955"/>
                    <a:pt x="2329318" y="818107"/>
                  </a:cubicBezTo>
                  <a:lnTo>
                    <a:pt x="2369945" y="804853"/>
                  </a:lnTo>
                  <a:cubicBezTo>
                    <a:pt x="2369657" y="802260"/>
                    <a:pt x="2369081" y="799955"/>
                    <a:pt x="2365335" y="799667"/>
                  </a:cubicBezTo>
                  <a:cubicBezTo>
                    <a:pt x="2356979" y="802260"/>
                    <a:pt x="2349776" y="808599"/>
                    <a:pt x="2339691" y="804565"/>
                  </a:cubicBezTo>
                  <a:cubicBezTo>
                    <a:pt x="2348335" y="800819"/>
                    <a:pt x="2356691" y="797361"/>
                    <a:pt x="2365335" y="793616"/>
                  </a:cubicBezTo>
                  <a:cubicBezTo>
                    <a:pt x="2369945" y="791311"/>
                    <a:pt x="2367640" y="787277"/>
                    <a:pt x="2367928" y="783819"/>
                  </a:cubicBezTo>
                  <a:cubicBezTo>
                    <a:pt x="2367640" y="783531"/>
                    <a:pt x="2367352" y="782955"/>
                    <a:pt x="2367352" y="782378"/>
                  </a:cubicBezTo>
                  <a:cubicBezTo>
                    <a:pt x="2359572" y="785548"/>
                    <a:pt x="2349776" y="784107"/>
                    <a:pt x="2345454" y="793904"/>
                  </a:cubicBezTo>
                  <a:cubicBezTo>
                    <a:pt x="2333064" y="789005"/>
                    <a:pt x="2324996" y="803124"/>
                    <a:pt x="2313470" y="800819"/>
                  </a:cubicBezTo>
                  <a:cubicBezTo>
                    <a:pt x="2309724" y="803989"/>
                    <a:pt x="2305402" y="803412"/>
                    <a:pt x="2301369" y="803412"/>
                  </a:cubicBezTo>
                  <a:cubicBezTo>
                    <a:pt x="2298487" y="806006"/>
                    <a:pt x="2295318" y="807734"/>
                    <a:pt x="2291572" y="808023"/>
                  </a:cubicBezTo>
                  <a:cubicBezTo>
                    <a:pt x="2277453" y="808023"/>
                    <a:pt x="2267656" y="820989"/>
                    <a:pt x="2251809" y="821853"/>
                  </a:cubicBezTo>
                  <a:cubicBezTo>
                    <a:pt x="2255267" y="818107"/>
                    <a:pt x="2257860" y="815514"/>
                    <a:pt x="2260453" y="812633"/>
                  </a:cubicBezTo>
                  <a:cubicBezTo>
                    <a:pt x="2256995" y="809463"/>
                    <a:pt x="2254402" y="806006"/>
                    <a:pt x="2261317" y="803989"/>
                  </a:cubicBezTo>
                  <a:cubicBezTo>
                    <a:pt x="2267368" y="802260"/>
                    <a:pt x="2272555" y="799378"/>
                    <a:pt x="2277453" y="794768"/>
                  </a:cubicBezTo>
                  <a:cubicBezTo>
                    <a:pt x="2280911" y="796785"/>
                    <a:pt x="2275724" y="805717"/>
                    <a:pt x="2284080" y="803124"/>
                  </a:cubicBezTo>
                  <a:cubicBezTo>
                    <a:pt x="2288690" y="801972"/>
                    <a:pt x="2293301" y="801107"/>
                    <a:pt x="2297911" y="800243"/>
                  </a:cubicBezTo>
                  <a:cubicBezTo>
                    <a:pt x="2303097" y="794768"/>
                    <a:pt x="2310301" y="794192"/>
                    <a:pt x="2317216" y="793328"/>
                  </a:cubicBezTo>
                  <a:cubicBezTo>
                    <a:pt x="2333640" y="786988"/>
                    <a:pt x="2348335" y="775175"/>
                    <a:pt x="2366776" y="774022"/>
                  </a:cubicBezTo>
                  <a:cubicBezTo>
                    <a:pt x="2366776" y="774022"/>
                    <a:pt x="2366776" y="773734"/>
                    <a:pt x="2366776" y="773734"/>
                  </a:cubicBezTo>
                  <a:cubicBezTo>
                    <a:pt x="2380030" y="771429"/>
                    <a:pt x="2393284" y="769700"/>
                    <a:pt x="2405098" y="761344"/>
                  </a:cubicBezTo>
                  <a:cubicBezTo>
                    <a:pt x="2411725" y="756734"/>
                    <a:pt x="2421522" y="752988"/>
                    <a:pt x="2431030" y="757310"/>
                  </a:cubicBezTo>
                  <a:cubicBezTo>
                    <a:pt x="2433047" y="758175"/>
                    <a:pt x="2435929" y="757599"/>
                    <a:pt x="2437946" y="756734"/>
                  </a:cubicBezTo>
                  <a:cubicBezTo>
                    <a:pt x="2454369" y="748666"/>
                    <a:pt x="2473963" y="746073"/>
                    <a:pt x="2487793" y="732531"/>
                  </a:cubicBezTo>
                  <a:cubicBezTo>
                    <a:pt x="2490963" y="729649"/>
                    <a:pt x="2495573" y="727632"/>
                    <a:pt x="2499607" y="730802"/>
                  </a:cubicBezTo>
                  <a:cubicBezTo>
                    <a:pt x="2503641" y="733971"/>
                    <a:pt x="2498454" y="737141"/>
                    <a:pt x="2498743" y="740310"/>
                  </a:cubicBezTo>
                  <a:cubicBezTo>
                    <a:pt x="2499031" y="744344"/>
                    <a:pt x="2493556" y="746361"/>
                    <a:pt x="2495573" y="750683"/>
                  </a:cubicBezTo>
                  <a:cubicBezTo>
                    <a:pt x="2508827" y="747802"/>
                    <a:pt x="2517472" y="733971"/>
                    <a:pt x="2532743" y="735988"/>
                  </a:cubicBezTo>
                  <a:cubicBezTo>
                    <a:pt x="2536777" y="736276"/>
                    <a:pt x="2537641" y="731954"/>
                    <a:pt x="2538217" y="728208"/>
                  </a:cubicBezTo>
                  <a:cubicBezTo>
                    <a:pt x="2539370" y="720717"/>
                    <a:pt x="2543692" y="719276"/>
                    <a:pt x="2548014" y="725615"/>
                  </a:cubicBezTo>
                  <a:cubicBezTo>
                    <a:pt x="2553200" y="733107"/>
                    <a:pt x="2555506" y="730514"/>
                    <a:pt x="2558099" y="724175"/>
                  </a:cubicBezTo>
                  <a:cubicBezTo>
                    <a:pt x="2558675" y="725615"/>
                    <a:pt x="2559251" y="727056"/>
                    <a:pt x="2559828" y="728497"/>
                  </a:cubicBezTo>
                  <a:cubicBezTo>
                    <a:pt x="2573946" y="726192"/>
                    <a:pt x="2588353" y="723886"/>
                    <a:pt x="2602472" y="721581"/>
                  </a:cubicBezTo>
                  <a:cubicBezTo>
                    <a:pt x="2608811" y="720429"/>
                    <a:pt x="2615438" y="718988"/>
                    <a:pt x="2621777" y="717547"/>
                  </a:cubicBezTo>
                  <a:cubicBezTo>
                    <a:pt x="2642523" y="711497"/>
                    <a:pt x="2663557" y="705157"/>
                    <a:pt x="2684303" y="698818"/>
                  </a:cubicBezTo>
                  <a:cubicBezTo>
                    <a:pt x="2684303" y="698530"/>
                    <a:pt x="2684591" y="697954"/>
                    <a:pt x="2684591" y="697378"/>
                  </a:cubicBezTo>
                  <a:cubicBezTo>
                    <a:pt x="2697269" y="688157"/>
                    <a:pt x="2710524" y="679801"/>
                    <a:pt x="2726371" y="677208"/>
                  </a:cubicBezTo>
                  <a:cubicBezTo>
                    <a:pt x="2734151" y="678649"/>
                    <a:pt x="2741930" y="675191"/>
                    <a:pt x="2747693" y="671734"/>
                  </a:cubicBezTo>
                  <a:cubicBezTo>
                    <a:pt x="2756049" y="666547"/>
                    <a:pt x="2764981" y="665106"/>
                    <a:pt x="2774202" y="663954"/>
                  </a:cubicBezTo>
                  <a:cubicBezTo>
                    <a:pt x="2790626" y="661937"/>
                    <a:pt x="2805321" y="654157"/>
                    <a:pt x="2820880" y="649259"/>
                  </a:cubicBezTo>
                  <a:cubicBezTo>
                    <a:pt x="2835575" y="644649"/>
                    <a:pt x="2849982" y="638598"/>
                    <a:pt x="2865541" y="636869"/>
                  </a:cubicBezTo>
                  <a:cubicBezTo>
                    <a:pt x="2874186" y="636005"/>
                    <a:pt x="2880236" y="630242"/>
                    <a:pt x="2887152" y="626208"/>
                  </a:cubicBezTo>
                  <a:cubicBezTo>
                    <a:pt x="2896084" y="620733"/>
                    <a:pt x="2906745" y="620157"/>
                    <a:pt x="2916542" y="617276"/>
                  </a:cubicBezTo>
                  <a:cubicBezTo>
                    <a:pt x="2943050" y="609208"/>
                    <a:pt x="2969847" y="601716"/>
                    <a:pt x="2996356" y="593936"/>
                  </a:cubicBezTo>
                  <a:cubicBezTo>
                    <a:pt x="3000966" y="592496"/>
                    <a:pt x="3005000" y="590767"/>
                    <a:pt x="3006729" y="585869"/>
                  </a:cubicBezTo>
                  <a:cubicBezTo>
                    <a:pt x="3007017" y="585580"/>
                    <a:pt x="3004424" y="584428"/>
                    <a:pt x="3002983" y="583852"/>
                  </a:cubicBezTo>
                  <a:cubicBezTo>
                    <a:pt x="2994339" y="590479"/>
                    <a:pt x="2983390" y="588750"/>
                    <a:pt x="2973881" y="591631"/>
                  </a:cubicBezTo>
                  <a:cubicBezTo>
                    <a:pt x="2970711" y="592496"/>
                    <a:pt x="2967830" y="593360"/>
                    <a:pt x="2964661" y="594225"/>
                  </a:cubicBezTo>
                  <a:cubicBezTo>
                    <a:pt x="2945067" y="601428"/>
                    <a:pt x="2925186" y="607479"/>
                    <a:pt x="2905016" y="612954"/>
                  </a:cubicBezTo>
                  <a:cubicBezTo>
                    <a:pt x="2894355" y="616699"/>
                    <a:pt x="2883694" y="621021"/>
                    <a:pt x="2871880" y="619869"/>
                  </a:cubicBezTo>
                  <a:cubicBezTo>
                    <a:pt x="2868711" y="619581"/>
                    <a:pt x="2864677" y="624479"/>
                    <a:pt x="2862948" y="619869"/>
                  </a:cubicBezTo>
                  <a:cubicBezTo>
                    <a:pt x="2860931" y="615259"/>
                    <a:pt x="2866694" y="615259"/>
                    <a:pt x="2869575" y="614394"/>
                  </a:cubicBezTo>
                  <a:cubicBezTo>
                    <a:pt x="2873609" y="613242"/>
                    <a:pt x="2877355" y="610937"/>
                    <a:pt x="2881677" y="612665"/>
                  </a:cubicBezTo>
                  <a:cubicBezTo>
                    <a:pt x="2888880" y="614394"/>
                    <a:pt x="2895508" y="609784"/>
                    <a:pt x="2902711" y="610360"/>
                  </a:cubicBezTo>
                  <a:cubicBezTo>
                    <a:pt x="2922305" y="605750"/>
                    <a:pt x="2939881" y="595377"/>
                    <a:pt x="2959762" y="591343"/>
                  </a:cubicBezTo>
                  <a:cubicBezTo>
                    <a:pt x="2962932" y="590479"/>
                    <a:pt x="2965813" y="589614"/>
                    <a:pt x="2968983" y="588750"/>
                  </a:cubicBezTo>
                  <a:cubicBezTo>
                    <a:pt x="2980220" y="585869"/>
                    <a:pt x="2991458" y="582699"/>
                    <a:pt x="3002695" y="579530"/>
                  </a:cubicBezTo>
                  <a:cubicBezTo>
                    <a:pt x="3015373" y="573479"/>
                    <a:pt x="3029491" y="571750"/>
                    <a:pt x="3042746" y="567428"/>
                  </a:cubicBezTo>
                  <a:cubicBezTo>
                    <a:pt x="3044186" y="566852"/>
                    <a:pt x="3046204" y="566563"/>
                    <a:pt x="3047356" y="567428"/>
                  </a:cubicBezTo>
                  <a:cubicBezTo>
                    <a:pt x="3055424" y="573191"/>
                    <a:pt x="3063204" y="574919"/>
                    <a:pt x="3070695" y="574919"/>
                  </a:cubicBezTo>
                  <a:lnTo>
                    <a:pt x="3165493" y="543801"/>
                  </a:lnTo>
                  <a:cubicBezTo>
                    <a:pt x="3184221" y="537750"/>
                    <a:pt x="3203238" y="534580"/>
                    <a:pt x="3222255" y="534004"/>
                  </a:cubicBezTo>
                  <a:cubicBezTo>
                    <a:pt x="3226001" y="533139"/>
                    <a:pt x="3229459" y="532563"/>
                    <a:pt x="3233205" y="531987"/>
                  </a:cubicBezTo>
                  <a:cubicBezTo>
                    <a:pt x="3233493" y="531411"/>
                    <a:pt x="3233493" y="530546"/>
                    <a:pt x="3233493" y="529970"/>
                  </a:cubicBezTo>
                  <a:cubicBezTo>
                    <a:pt x="3233493" y="529106"/>
                    <a:pt x="3233493" y="528529"/>
                    <a:pt x="3233493" y="527665"/>
                  </a:cubicBezTo>
                  <a:cubicBezTo>
                    <a:pt x="3228306" y="523919"/>
                    <a:pt x="3223696" y="527089"/>
                    <a:pt x="3218798" y="528241"/>
                  </a:cubicBezTo>
                  <a:cubicBezTo>
                    <a:pt x="3210442" y="530258"/>
                    <a:pt x="3202950" y="536021"/>
                    <a:pt x="3193730" y="532851"/>
                  </a:cubicBezTo>
                  <a:cubicBezTo>
                    <a:pt x="3176153" y="538902"/>
                    <a:pt x="3159730" y="547258"/>
                    <a:pt x="3141001" y="549275"/>
                  </a:cubicBezTo>
                  <a:cubicBezTo>
                    <a:pt x="3126882" y="553309"/>
                    <a:pt x="3112475" y="557055"/>
                    <a:pt x="3098068" y="561089"/>
                  </a:cubicBezTo>
                  <a:cubicBezTo>
                    <a:pt x="3096916" y="561665"/>
                    <a:pt x="3095475" y="561953"/>
                    <a:pt x="3094610" y="561665"/>
                  </a:cubicBezTo>
                  <a:cubicBezTo>
                    <a:pt x="3086831" y="563682"/>
                    <a:pt x="3079627" y="568292"/>
                    <a:pt x="3070695" y="566275"/>
                  </a:cubicBezTo>
                  <a:cubicBezTo>
                    <a:pt x="3079051" y="560801"/>
                    <a:pt x="3088272" y="557343"/>
                    <a:pt x="3098068" y="556190"/>
                  </a:cubicBezTo>
                  <a:cubicBezTo>
                    <a:pt x="3110170" y="553309"/>
                    <a:pt x="3121407" y="547546"/>
                    <a:pt x="3133797" y="546682"/>
                  </a:cubicBezTo>
                  <a:cubicBezTo>
                    <a:pt x="3147052" y="542072"/>
                    <a:pt x="3160594" y="537173"/>
                    <a:pt x="3174137" y="532563"/>
                  </a:cubicBezTo>
                  <a:cubicBezTo>
                    <a:pt x="3173848" y="531987"/>
                    <a:pt x="3173848" y="531123"/>
                    <a:pt x="3173848" y="530258"/>
                  </a:cubicBezTo>
                  <a:cubicBezTo>
                    <a:pt x="3164628" y="527953"/>
                    <a:pt x="3156560" y="532275"/>
                    <a:pt x="3148204" y="534580"/>
                  </a:cubicBezTo>
                  <a:cubicBezTo>
                    <a:pt x="3142730" y="536021"/>
                    <a:pt x="3136967" y="537750"/>
                    <a:pt x="3131204" y="537173"/>
                  </a:cubicBezTo>
                  <a:cubicBezTo>
                    <a:pt x="3128323" y="537750"/>
                    <a:pt x="3123424" y="542072"/>
                    <a:pt x="3123136" y="536597"/>
                  </a:cubicBezTo>
                  <a:cubicBezTo>
                    <a:pt x="3122848" y="530834"/>
                    <a:pt x="3129475" y="532851"/>
                    <a:pt x="3133509" y="532275"/>
                  </a:cubicBezTo>
                  <a:cubicBezTo>
                    <a:pt x="3148204" y="526512"/>
                    <a:pt x="3164916" y="526224"/>
                    <a:pt x="3178459" y="516716"/>
                  </a:cubicBezTo>
                  <a:cubicBezTo>
                    <a:pt x="3181916" y="514122"/>
                    <a:pt x="3183357" y="519309"/>
                    <a:pt x="3185950" y="520750"/>
                  </a:cubicBezTo>
                  <a:cubicBezTo>
                    <a:pt x="3191136" y="517868"/>
                    <a:pt x="3193154" y="521614"/>
                    <a:pt x="3195170" y="525360"/>
                  </a:cubicBezTo>
                  <a:cubicBezTo>
                    <a:pt x="3208713" y="522190"/>
                    <a:pt x="3221967" y="518733"/>
                    <a:pt x="3235510" y="515563"/>
                  </a:cubicBezTo>
                  <a:cubicBezTo>
                    <a:pt x="3253374" y="511241"/>
                    <a:pt x="3270374" y="502885"/>
                    <a:pt x="3289103" y="502309"/>
                  </a:cubicBezTo>
                  <a:cubicBezTo>
                    <a:pt x="3291120" y="502309"/>
                    <a:pt x="3293714" y="501733"/>
                    <a:pt x="3294578" y="500292"/>
                  </a:cubicBezTo>
                  <a:cubicBezTo>
                    <a:pt x="3306968" y="483580"/>
                    <a:pt x="3327138" y="492800"/>
                    <a:pt x="3342409" y="485597"/>
                  </a:cubicBezTo>
                  <a:cubicBezTo>
                    <a:pt x="3345578" y="484156"/>
                    <a:pt x="3349324" y="483868"/>
                    <a:pt x="3352493" y="482715"/>
                  </a:cubicBezTo>
                  <a:cubicBezTo>
                    <a:pt x="3355375" y="481563"/>
                    <a:pt x="3357968" y="480410"/>
                    <a:pt x="3359697" y="483868"/>
                  </a:cubicBezTo>
                  <a:cubicBezTo>
                    <a:pt x="3362290" y="488766"/>
                    <a:pt x="3355951" y="487614"/>
                    <a:pt x="3355087" y="490207"/>
                  </a:cubicBezTo>
                  <a:cubicBezTo>
                    <a:pt x="3355951" y="491071"/>
                    <a:pt x="3356815" y="491936"/>
                    <a:pt x="3357680" y="492800"/>
                  </a:cubicBezTo>
                  <a:cubicBezTo>
                    <a:pt x="3364595" y="490783"/>
                    <a:pt x="3371511" y="489054"/>
                    <a:pt x="3378426" y="487037"/>
                  </a:cubicBezTo>
                  <a:cubicBezTo>
                    <a:pt x="3378714" y="485309"/>
                    <a:pt x="3378714" y="483868"/>
                    <a:pt x="3378714" y="482427"/>
                  </a:cubicBezTo>
                  <a:cubicBezTo>
                    <a:pt x="3386494" y="471190"/>
                    <a:pt x="3399460" y="470902"/>
                    <a:pt x="3410409" y="466580"/>
                  </a:cubicBezTo>
                  <a:cubicBezTo>
                    <a:pt x="3422223" y="461970"/>
                    <a:pt x="3435189" y="459664"/>
                    <a:pt x="3447579" y="456495"/>
                  </a:cubicBezTo>
                  <a:cubicBezTo>
                    <a:pt x="3450749" y="455342"/>
                    <a:pt x="3454494" y="455919"/>
                    <a:pt x="3457375" y="453325"/>
                  </a:cubicBezTo>
                  <a:cubicBezTo>
                    <a:pt x="3473511" y="438054"/>
                    <a:pt x="3493393" y="437766"/>
                    <a:pt x="3513562" y="437478"/>
                  </a:cubicBezTo>
                  <a:cubicBezTo>
                    <a:pt x="3515579" y="437478"/>
                    <a:pt x="3517308" y="437190"/>
                    <a:pt x="3519037" y="437190"/>
                  </a:cubicBezTo>
                  <a:cubicBezTo>
                    <a:pt x="3529698" y="432868"/>
                    <a:pt x="3534884" y="420190"/>
                    <a:pt x="3547275" y="418173"/>
                  </a:cubicBezTo>
                  <a:cubicBezTo>
                    <a:pt x="3543241" y="425952"/>
                    <a:pt x="3546410" y="426529"/>
                    <a:pt x="3553325" y="424512"/>
                  </a:cubicBezTo>
                  <a:cubicBezTo>
                    <a:pt x="3561681" y="422207"/>
                    <a:pt x="3563410" y="425376"/>
                    <a:pt x="3559088" y="432580"/>
                  </a:cubicBezTo>
                  <a:cubicBezTo>
                    <a:pt x="3559952" y="432868"/>
                    <a:pt x="3560817" y="432868"/>
                    <a:pt x="3561681" y="433156"/>
                  </a:cubicBezTo>
                  <a:cubicBezTo>
                    <a:pt x="3566292" y="432003"/>
                    <a:pt x="3570902" y="430851"/>
                    <a:pt x="3575512" y="429698"/>
                  </a:cubicBezTo>
                  <a:cubicBezTo>
                    <a:pt x="3574648" y="428546"/>
                    <a:pt x="3574071" y="427105"/>
                    <a:pt x="3573207" y="425952"/>
                  </a:cubicBezTo>
                  <a:cubicBezTo>
                    <a:pt x="3569173" y="422495"/>
                    <a:pt x="3571190" y="420190"/>
                    <a:pt x="3574936" y="419613"/>
                  </a:cubicBezTo>
                  <a:cubicBezTo>
                    <a:pt x="3586173" y="417308"/>
                    <a:pt x="3595969" y="410393"/>
                    <a:pt x="3606631" y="407800"/>
                  </a:cubicBezTo>
                  <a:cubicBezTo>
                    <a:pt x="3614987" y="405783"/>
                    <a:pt x="3622478" y="398867"/>
                    <a:pt x="3631987" y="401173"/>
                  </a:cubicBezTo>
                  <a:cubicBezTo>
                    <a:pt x="3636021" y="402037"/>
                    <a:pt x="3639767" y="400020"/>
                    <a:pt x="3642936" y="397715"/>
                  </a:cubicBezTo>
                  <a:cubicBezTo>
                    <a:pt x="3648699" y="393105"/>
                    <a:pt x="3655326" y="391664"/>
                    <a:pt x="3662818" y="392240"/>
                  </a:cubicBezTo>
                  <a:cubicBezTo>
                    <a:pt x="3671462" y="393105"/>
                    <a:pt x="3678377" y="390223"/>
                    <a:pt x="3680106" y="380427"/>
                  </a:cubicBezTo>
                  <a:cubicBezTo>
                    <a:pt x="3680682" y="376681"/>
                    <a:pt x="3681546" y="374664"/>
                    <a:pt x="3686157" y="377833"/>
                  </a:cubicBezTo>
                  <a:cubicBezTo>
                    <a:pt x="3691631" y="381579"/>
                    <a:pt x="3699123" y="380427"/>
                    <a:pt x="3705174" y="378698"/>
                  </a:cubicBezTo>
                  <a:cubicBezTo>
                    <a:pt x="3727648" y="372071"/>
                    <a:pt x="3750123" y="364579"/>
                    <a:pt x="3772598" y="357664"/>
                  </a:cubicBezTo>
                  <a:cubicBezTo>
                    <a:pt x="3784699" y="353918"/>
                    <a:pt x="3791903" y="347291"/>
                    <a:pt x="3799395" y="338935"/>
                  </a:cubicBezTo>
                  <a:cubicBezTo>
                    <a:pt x="3801988" y="336054"/>
                    <a:pt x="3804869" y="334613"/>
                    <a:pt x="3808327" y="333460"/>
                  </a:cubicBezTo>
                  <a:cubicBezTo>
                    <a:pt x="3810056" y="332596"/>
                    <a:pt x="3812361" y="331731"/>
                    <a:pt x="3813513" y="333748"/>
                  </a:cubicBezTo>
                  <a:cubicBezTo>
                    <a:pt x="3814954" y="336342"/>
                    <a:pt x="3811208" y="337206"/>
                    <a:pt x="3810632" y="339511"/>
                  </a:cubicBezTo>
                  <a:cubicBezTo>
                    <a:pt x="3810920" y="341816"/>
                    <a:pt x="3810632" y="344121"/>
                    <a:pt x="3813513" y="344986"/>
                  </a:cubicBezTo>
                  <a:cubicBezTo>
                    <a:pt x="3825327" y="345562"/>
                    <a:pt x="3833683" y="336342"/>
                    <a:pt x="3844056" y="332884"/>
                  </a:cubicBezTo>
                  <a:cubicBezTo>
                    <a:pt x="3849530" y="331155"/>
                    <a:pt x="3853276" y="325392"/>
                    <a:pt x="3860192" y="329714"/>
                  </a:cubicBezTo>
                  <a:cubicBezTo>
                    <a:pt x="3862497" y="331155"/>
                    <a:pt x="3866242" y="329714"/>
                    <a:pt x="3869412" y="329714"/>
                  </a:cubicBezTo>
                  <a:cubicBezTo>
                    <a:pt x="3873158" y="323664"/>
                    <a:pt x="3879785" y="328562"/>
                    <a:pt x="3884395" y="325681"/>
                  </a:cubicBezTo>
                  <a:cubicBezTo>
                    <a:pt x="3887565" y="322223"/>
                    <a:pt x="3891887" y="321647"/>
                    <a:pt x="3896209" y="321070"/>
                  </a:cubicBezTo>
                  <a:cubicBezTo>
                    <a:pt x="3899378" y="319630"/>
                    <a:pt x="3902260" y="318189"/>
                    <a:pt x="3905717" y="318765"/>
                  </a:cubicBezTo>
                  <a:cubicBezTo>
                    <a:pt x="3907446" y="316460"/>
                    <a:pt x="3910039" y="315884"/>
                    <a:pt x="3912633" y="315596"/>
                  </a:cubicBezTo>
                  <a:cubicBezTo>
                    <a:pt x="3922717" y="310697"/>
                    <a:pt x="3933955" y="309833"/>
                    <a:pt x="3944328" y="305223"/>
                  </a:cubicBezTo>
                  <a:cubicBezTo>
                    <a:pt x="3938277" y="315019"/>
                    <a:pt x="3927039" y="314731"/>
                    <a:pt x="3917531" y="317901"/>
                  </a:cubicBezTo>
                  <a:cubicBezTo>
                    <a:pt x="3913497" y="319053"/>
                    <a:pt x="3910039" y="321647"/>
                    <a:pt x="3905717" y="320494"/>
                  </a:cubicBezTo>
                  <a:cubicBezTo>
                    <a:pt x="3904276" y="323375"/>
                    <a:pt x="3901683" y="323375"/>
                    <a:pt x="3899090" y="323375"/>
                  </a:cubicBezTo>
                  <a:cubicBezTo>
                    <a:pt x="3895632" y="325969"/>
                    <a:pt x="3891599" y="327698"/>
                    <a:pt x="3887277" y="327986"/>
                  </a:cubicBezTo>
                  <a:cubicBezTo>
                    <a:pt x="3882666" y="331155"/>
                    <a:pt x="3877192" y="330579"/>
                    <a:pt x="3872293" y="332020"/>
                  </a:cubicBezTo>
                  <a:cubicBezTo>
                    <a:pt x="3869124" y="334613"/>
                    <a:pt x="3867107" y="338647"/>
                    <a:pt x="3873446" y="336918"/>
                  </a:cubicBezTo>
                  <a:cubicBezTo>
                    <a:pt x="3884395" y="334037"/>
                    <a:pt x="3895632" y="332884"/>
                    <a:pt x="3906294" y="328274"/>
                  </a:cubicBezTo>
                  <a:cubicBezTo>
                    <a:pt x="3922141" y="321359"/>
                    <a:pt x="3938565" y="314731"/>
                    <a:pt x="3956718" y="318477"/>
                  </a:cubicBezTo>
                  <a:cubicBezTo>
                    <a:pt x="3958734" y="318765"/>
                    <a:pt x="3961328" y="317613"/>
                    <a:pt x="3963345" y="316748"/>
                  </a:cubicBezTo>
                  <a:cubicBezTo>
                    <a:pt x="3997921" y="302053"/>
                    <a:pt x="4035091" y="295426"/>
                    <a:pt x="4069379" y="279867"/>
                  </a:cubicBezTo>
                  <a:cubicBezTo>
                    <a:pt x="4067651" y="279002"/>
                    <a:pt x="4065922" y="278138"/>
                    <a:pt x="4064193" y="277273"/>
                  </a:cubicBezTo>
                  <a:cubicBezTo>
                    <a:pt x="4062176" y="277562"/>
                    <a:pt x="4060447" y="277850"/>
                    <a:pt x="4058430" y="278138"/>
                  </a:cubicBezTo>
                  <a:cubicBezTo>
                    <a:pt x="4032210" y="287646"/>
                    <a:pt x="4005413" y="295426"/>
                    <a:pt x="3977751" y="299460"/>
                  </a:cubicBezTo>
                  <a:cubicBezTo>
                    <a:pt x="3971413" y="300613"/>
                    <a:pt x="3965938" y="306375"/>
                    <a:pt x="3958734" y="307816"/>
                  </a:cubicBezTo>
                  <a:cubicBezTo>
                    <a:pt x="3956718" y="308104"/>
                    <a:pt x="3954700" y="308969"/>
                    <a:pt x="3953548" y="306952"/>
                  </a:cubicBezTo>
                  <a:cubicBezTo>
                    <a:pt x="3952108" y="304070"/>
                    <a:pt x="3954700" y="302918"/>
                    <a:pt x="3956718" y="301765"/>
                  </a:cubicBezTo>
                  <a:cubicBezTo>
                    <a:pt x="3964785" y="297155"/>
                    <a:pt x="3972565" y="292545"/>
                    <a:pt x="3982650" y="293121"/>
                  </a:cubicBezTo>
                  <a:cubicBezTo>
                    <a:pt x="3988701" y="293409"/>
                    <a:pt x="3994752" y="290240"/>
                    <a:pt x="4000802" y="288223"/>
                  </a:cubicBezTo>
                  <a:cubicBezTo>
                    <a:pt x="4017227" y="282748"/>
                    <a:pt x="4033362" y="276409"/>
                    <a:pt x="4050650" y="275545"/>
                  </a:cubicBezTo>
                  <a:cubicBezTo>
                    <a:pt x="4071685" y="267765"/>
                    <a:pt x="4093295" y="260850"/>
                    <a:pt x="4114041" y="252494"/>
                  </a:cubicBezTo>
                  <a:cubicBezTo>
                    <a:pt x="4154380" y="236646"/>
                    <a:pt x="4196448" y="225697"/>
                    <a:pt x="4237364" y="211578"/>
                  </a:cubicBezTo>
                  <a:cubicBezTo>
                    <a:pt x="4262143" y="203222"/>
                    <a:pt x="4286347" y="193714"/>
                    <a:pt x="4311415" y="186510"/>
                  </a:cubicBezTo>
                  <a:cubicBezTo>
                    <a:pt x="4337635" y="179019"/>
                    <a:pt x="4360974" y="163459"/>
                    <a:pt x="4387483" y="157985"/>
                  </a:cubicBezTo>
                  <a:cubicBezTo>
                    <a:pt x="4408805" y="153663"/>
                    <a:pt x="4428975" y="145307"/>
                    <a:pt x="4450009" y="139832"/>
                  </a:cubicBezTo>
                  <a:cubicBezTo>
                    <a:pt x="4450009" y="138968"/>
                    <a:pt x="4450009" y="138391"/>
                    <a:pt x="4450009" y="137527"/>
                  </a:cubicBezTo>
                  <a:cubicBezTo>
                    <a:pt x="4447416" y="135510"/>
                    <a:pt x="4445687" y="132052"/>
                    <a:pt x="4449721" y="131476"/>
                  </a:cubicBezTo>
                  <a:cubicBezTo>
                    <a:pt x="4459806" y="129747"/>
                    <a:pt x="4466433" y="120815"/>
                    <a:pt x="4477382" y="121103"/>
                  </a:cubicBezTo>
                  <a:cubicBezTo>
                    <a:pt x="4491789" y="121679"/>
                    <a:pt x="4503314" y="111594"/>
                    <a:pt x="4516857" y="108137"/>
                  </a:cubicBezTo>
                  <a:cubicBezTo>
                    <a:pt x="4532993" y="104103"/>
                    <a:pt x="4548264" y="96899"/>
                    <a:pt x="4565552" y="97476"/>
                  </a:cubicBezTo>
                  <a:cubicBezTo>
                    <a:pt x="4569010" y="98916"/>
                    <a:pt x="4572179" y="100357"/>
                    <a:pt x="4575637" y="101798"/>
                  </a:cubicBezTo>
                  <a:cubicBezTo>
                    <a:pt x="4586010" y="95459"/>
                    <a:pt x="4597535" y="93730"/>
                    <a:pt x="4609349" y="94883"/>
                  </a:cubicBezTo>
                  <a:cubicBezTo>
                    <a:pt x="4611654" y="94018"/>
                    <a:pt x="4614247" y="93154"/>
                    <a:pt x="4616552" y="92289"/>
                  </a:cubicBezTo>
                  <a:cubicBezTo>
                    <a:pt x="4616552" y="94018"/>
                    <a:pt x="4616552" y="95747"/>
                    <a:pt x="4616552" y="97476"/>
                  </a:cubicBezTo>
                  <a:lnTo>
                    <a:pt x="4875011" y="8441"/>
                  </a:lnTo>
                  <a:cubicBezTo>
                    <a:pt x="4874147" y="8441"/>
                    <a:pt x="4872995" y="8441"/>
                    <a:pt x="4871842" y="8153"/>
                  </a:cubicBezTo>
                  <a:cubicBezTo>
                    <a:pt x="4875299" y="1814"/>
                    <a:pt x="4879910" y="-491"/>
                    <a:pt x="4887978" y="85"/>
                  </a:cubicBezTo>
                  <a:close/>
                </a:path>
              </a:pathLst>
            </a:custGeom>
            <a:solidFill>
              <a:schemeClr val="accent6">
                <a:alpha val="4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
            <p:cNvSpPr/>
            <p:nvPr/>
          </p:nvSpPr>
          <p:spPr>
            <a:xfrm rot="180600">
              <a:off x="7262280" y="4329720"/>
              <a:ext cx="3213000" cy="1336680"/>
            </a:xfrm>
            <a:custGeom>
              <a:rect b="b" l="l" r="r" t="t"/>
              <a:pathLst>
                <a:path extrusionOk="0" h="1477406" w="3550584">
                  <a:moveTo>
                    <a:pt x="468666" y="1251464"/>
                  </a:moveTo>
                  <a:cubicBezTo>
                    <a:pt x="487683" y="1267023"/>
                    <a:pt x="484802" y="1288346"/>
                    <a:pt x="481344" y="1308227"/>
                  </a:cubicBezTo>
                  <a:cubicBezTo>
                    <a:pt x="472988" y="1356058"/>
                    <a:pt x="448785" y="1395533"/>
                    <a:pt x="413344" y="1428092"/>
                  </a:cubicBezTo>
                  <a:cubicBezTo>
                    <a:pt x="411903" y="1429533"/>
                    <a:pt x="410751" y="1430974"/>
                    <a:pt x="409310" y="1432126"/>
                  </a:cubicBezTo>
                  <a:cubicBezTo>
                    <a:pt x="398937" y="1445380"/>
                    <a:pt x="383954" y="1452008"/>
                    <a:pt x="368971" y="1458058"/>
                  </a:cubicBezTo>
                  <a:cubicBezTo>
                    <a:pt x="361479" y="1461228"/>
                    <a:pt x="357157" y="1458347"/>
                    <a:pt x="354564" y="1450855"/>
                  </a:cubicBezTo>
                  <a:cubicBezTo>
                    <a:pt x="351683" y="1441923"/>
                    <a:pt x="349089" y="1432702"/>
                    <a:pt x="346496" y="1423482"/>
                  </a:cubicBezTo>
                  <a:cubicBezTo>
                    <a:pt x="343903" y="1414550"/>
                    <a:pt x="346496" y="1411956"/>
                    <a:pt x="362056" y="1406194"/>
                  </a:cubicBezTo>
                  <a:cubicBezTo>
                    <a:pt x="405852" y="1377380"/>
                    <a:pt x="430632" y="1337617"/>
                    <a:pt x="434954" y="1285176"/>
                  </a:cubicBezTo>
                  <a:cubicBezTo>
                    <a:pt x="435242" y="1282007"/>
                    <a:pt x="434954" y="1278837"/>
                    <a:pt x="435242" y="1275667"/>
                  </a:cubicBezTo>
                  <a:cubicBezTo>
                    <a:pt x="436395" y="1254633"/>
                    <a:pt x="448209" y="1246277"/>
                    <a:pt x="468666" y="1251464"/>
                  </a:cubicBezTo>
                  <a:close/>
                  <a:moveTo>
                    <a:pt x="164105" y="914055"/>
                  </a:moveTo>
                  <a:cubicBezTo>
                    <a:pt x="166338" y="915352"/>
                    <a:pt x="167563" y="918233"/>
                    <a:pt x="168427" y="922699"/>
                  </a:cubicBezTo>
                  <a:cubicBezTo>
                    <a:pt x="169292" y="927597"/>
                    <a:pt x="171309" y="932496"/>
                    <a:pt x="173038" y="937106"/>
                  </a:cubicBezTo>
                  <a:cubicBezTo>
                    <a:pt x="180241" y="947190"/>
                    <a:pt x="180817" y="952953"/>
                    <a:pt x="172461" y="959292"/>
                  </a:cubicBezTo>
                  <a:cubicBezTo>
                    <a:pt x="148834" y="977157"/>
                    <a:pt x="147682" y="1001072"/>
                    <a:pt x="152868" y="1027293"/>
                  </a:cubicBezTo>
                  <a:cubicBezTo>
                    <a:pt x="173038" y="1099327"/>
                    <a:pt x="194648" y="1171073"/>
                    <a:pt x="215682" y="1242819"/>
                  </a:cubicBezTo>
                  <a:cubicBezTo>
                    <a:pt x="228360" y="1286616"/>
                    <a:pt x="240750" y="1330413"/>
                    <a:pt x="254581" y="1373922"/>
                  </a:cubicBezTo>
                  <a:cubicBezTo>
                    <a:pt x="257462" y="1383142"/>
                    <a:pt x="261496" y="1391498"/>
                    <a:pt x="267259" y="1399278"/>
                  </a:cubicBezTo>
                  <a:cubicBezTo>
                    <a:pt x="269276" y="1402159"/>
                    <a:pt x="271004" y="1405329"/>
                    <a:pt x="273886" y="1407634"/>
                  </a:cubicBezTo>
                  <a:cubicBezTo>
                    <a:pt x="284259" y="1415990"/>
                    <a:pt x="295496" y="1421753"/>
                    <a:pt x="309327" y="1422329"/>
                  </a:cubicBezTo>
                  <a:cubicBezTo>
                    <a:pt x="313361" y="1422617"/>
                    <a:pt x="317395" y="1423770"/>
                    <a:pt x="318835" y="1428092"/>
                  </a:cubicBezTo>
                  <a:cubicBezTo>
                    <a:pt x="322869" y="1439905"/>
                    <a:pt x="328632" y="1451719"/>
                    <a:pt x="328056" y="1464973"/>
                  </a:cubicBezTo>
                  <a:cubicBezTo>
                    <a:pt x="310767" y="1474482"/>
                    <a:pt x="291174" y="1475635"/>
                    <a:pt x="272157" y="1476787"/>
                  </a:cubicBezTo>
                  <a:cubicBezTo>
                    <a:pt x="190326" y="1482262"/>
                    <a:pt x="123478" y="1451431"/>
                    <a:pt x="75935" y="1385447"/>
                  </a:cubicBezTo>
                  <a:cubicBezTo>
                    <a:pt x="7935" y="1290938"/>
                    <a:pt x="-17421" y="1185480"/>
                    <a:pt x="12257" y="1071378"/>
                  </a:cubicBezTo>
                  <a:cubicBezTo>
                    <a:pt x="31850" y="995886"/>
                    <a:pt x="80834" y="944021"/>
                    <a:pt x="153732" y="914919"/>
                  </a:cubicBezTo>
                  <a:cubicBezTo>
                    <a:pt x="158630" y="913046"/>
                    <a:pt x="161872" y="912758"/>
                    <a:pt x="164105" y="914055"/>
                  </a:cubicBezTo>
                  <a:close/>
                  <a:moveTo>
                    <a:pt x="341022" y="859596"/>
                  </a:moveTo>
                  <a:cubicBezTo>
                    <a:pt x="353123" y="858444"/>
                    <a:pt x="360903" y="864783"/>
                    <a:pt x="364361" y="875732"/>
                  </a:cubicBezTo>
                  <a:cubicBezTo>
                    <a:pt x="371852" y="898495"/>
                    <a:pt x="378191" y="921834"/>
                    <a:pt x="385107" y="944885"/>
                  </a:cubicBezTo>
                  <a:cubicBezTo>
                    <a:pt x="387412" y="952665"/>
                    <a:pt x="390005" y="960733"/>
                    <a:pt x="392598" y="968512"/>
                  </a:cubicBezTo>
                  <a:cubicBezTo>
                    <a:pt x="397496" y="974851"/>
                    <a:pt x="398937" y="982919"/>
                    <a:pt x="401819" y="990123"/>
                  </a:cubicBezTo>
                  <a:cubicBezTo>
                    <a:pt x="407005" y="1009428"/>
                    <a:pt x="414208" y="1028445"/>
                    <a:pt x="418242" y="1048326"/>
                  </a:cubicBezTo>
                  <a:cubicBezTo>
                    <a:pt x="422276" y="1067920"/>
                    <a:pt x="412480" y="1081462"/>
                    <a:pt x="394039" y="1082615"/>
                  </a:cubicBezTo>
                  <a:cubicBezTo>
                    <a:pt x="382225" y="1083191"/>
                    <a:pt x="372717" y="1077428"/>
                    <a:pt x="366090" y="1067631"/>
                  </a:cubicBezTo>
                  <a:cubicBezTo>
                    <a:pt x="358886" y="1057259"/>
                    <a:pt x="353412" y="1045733"/>
                    <a:pt x="346208" y="1035360"/>
                  </a:cubicBezTo>
                  <a:cubicBezTo>
                    <a:pt x="329784" y="1009716"/>
                    <a:pt x="309903" y="987529"/>
                    <a:pt x="284547" y="970529"/>
                  </a:cubicBezTo>
                  <a:cubicBezTo>
                    <a:pt x="280801" y="967936"/>
                    <a:pt x="277055" y="965343"/>
                    <a:pt x="272733" y="963326"/>
                  </a:cubicBezTo>
                  <a:cubicBezTo>
                    <a:pt x="258614" y="955834"/>
                    <a:pt x="243919" y="950360"/>
                    <a:pt x="228072" y="948054"/>
                  </a:cubicBezTo>
                  <a:cubicBezTo>
                    <a:pt x="205597" y="944885"/>
                    <a:pt x="197529" y="934512"/>
                    <a:pt x="199546" y="911173"/>
                  </a:cubicBezTo>
                  <a:cubicBezTo>
                    <a:pt x="194071" y="896766"/>
                    <a:pt x="206173" y="901088"/>
                    <a:pt x="212224" y="899359"/>
                  </a:cubicBezTo>
                  <a:cubicBezTo>
                    <a:pt x="225478" y="893597"/>
                    <a:pt x="239597" y="895613"/>
                    <a:pt x="253140" y="897054"/>
                  </a:cubicBezTo>
                  <a:cubicBezTo>
                    <a:pt x="273309" y="898783"/>
                    <a:pt x="293767" y="899647"/>
                    <a:pt x="314225" y="895325"/>
                  </a:cubicBezTo>
                  <a:cubicBezTo>
                    <a:pt x="319699" y="891580"/>
                    <a:pt x="320276" y="885241"/>
                    <a:pt x="320852" y="879478"/>
                  </a:cubicBezTo>
                  <a:cubicBezTo>
                    <a:pt x="322581" y="867376"/>
                    <a:pt x="329496" y="861037"/>
                    <a:pt x="341022" y="859596"/>
                  </a:cubicBezTo>
                  <a:close/>
                  <a:moveTo>
                    <a:pt x="624260" y="774813"/>
                  </a:moveTo>
                  <a:cubicBezTo>
                    <a:pt x="626565" y="775893"/>
                    <a:pt x="628006" y="778919"/>
                    <a:pt x="629735" y="784393"/>
                  </a:cubicBezTo>
                  <a:cubicBezTo>
                    <a:pt x="630888" y="788139"/>
                    <a:pt x="631464" y="792173"/>
                    <a:pt x="633193" y="795631"/>
                  </a:cubicBezTo>
                  <a:cubicBezTo>
                    <a:pt x="638667" y="808597"/>
                    <a:pt x="639532" y="818970"/>
                    <a:pt x="627142" y="830495"/>
                  </a:cubicBezTo>
                  <a:cubicBezTo>
                    <a:pt x="609566" y="846631"/>
                    <a:pt x="612735" y="867665"/>
                    <a:pt x="620515" y="887835"/>
                  </a:cubicBezTo>
                  <a:cubicBezTo>
                    <a:pt x="644430" y="968225"/>
                    <a:pt x="667769" y="1048903"/>
                    <a:pt x="691685" y="1129294"/>
                  </a:cubicBezTo>
                  <a:cubicBezTo>
                    <a:pt x="697159" y="1149463"/>
                    <a:pt x="703786" y="1169345"/>
                    <a:pt x="709261" y="1189803"/>
                  </a:cubicBezTo>
                  <a:cubicBezTo>
                    <a:pt x="710702" y="1194413"/>
                    <a:pt x="711566" y="1199023"/>
                    <a:pt x="713295" y="1203633"/>
                  </a:cubicBezTo>
                  <a:cubicBezTo>
                    <a:pt x="717905" y="1217752"/>
                    <a:pt x="721939" y="1232159"/>
                    <a:pt x="725973" y="1246566"/>
                  </a:cubicBezTo>
                  <a:cubicBezTo>
                    <a:pt x="731159" y="1266735"/>
                    <a:pt x="742109" y="1281142"/>
                    <a:pt x="763431" y="1286040"/>
                  </a:cubicBezTo>
                  <a:cubicBezTo>
                    <a:pt x="765160" y="1286905"/>
                    <a:pt x="766600" y="1287769"/>
                    <a:pt x="768041" y="1289210"/>
                  </a:cubicBezTo>
                  <a:cubicBezTo>
                    <a:pt x="773228" y="1290074"/>
                    <a:pt x="776109" y="1292956"/>
                    <a:pt x="777261" y="1298142"/>
                  </a:cubicBezTo>
                  <a:cubicBezTo>
                    <a:pt x="779278" y="1306786"/>
                    <a:pt x="781295" y="1315719"/>
                    <a:pt x="784753" y="1324075"/>
                  </a:cubicBezTo>
                  <a:cubicBezTo>
                    <a:pt x="787923" y="1331854"/>
                    <a:pt x="784465" y="1333583"/>
                    <a:pt x="778126" y="1334159"/>
                  </a:cubicBezTo>
                  <a:cubicBezTo>
                    <a:pt x="761990" y="1335600"/>
                    <a:pt x="746143" y="1337329"/>
                    <a:pt x="730007" y="1338770"/>
                  </a:cubicBezTo>
                  <a:cubicBezTo>
                    <a:pt x="714447" y="1341363"/>
                    <a:pt x="699176" y="1341939"/>
                    <a:pt x="684481" y="1333871"/>
                  </a:cubicBezTo>
                  <a:cubicBezTo>
                    <a:pt x="665176" y="1328397"/>
                    <a:pt x="645871" y="1322634"/>
                    <a:pt x="627718" y="1313702"/>
                  </a:cubicBezTo>
                  <a:cubicBezTo>
                    <a:pt x="612735" y="1310532"/>
                    <a:pt x="600345" y="1303041"/>
                    <a:pt x="591413" y="1290651"/>
                  </a:cubicBezTo>
                  <a:cubicBezTo>
                    <a:pt x="554819" y="1261261"/>
                    <a:pt x="528023" y="1224091"/>
                    <a:pt x="506700" y="1182887"/>
                  </a:cubicBezTo>
                  <a:cubicBezTo>
                    <a:pt x="500650" y="1178853"/>
                    <a:pt x="499209" y="1171938"/>
                    <a:pt x="496327" y="1165887"/>
                  </a:cubicBezTo>
                  <a:cubicBezTo>
                    <a:pt x="482209" y="1134480"/>
                    <a:pt x="474141" y="1101056"/>
                    <a:pt x="467802" y="1067344"/>
                  </a:cubicBezTo>
                  <a:cubicBezTo>
                    <a:pt x="465209" y="1052937"/>
                    <a:pt x="465209" y="1038530"/>
                    <a:pt x="462904" y="1024124"/>
                  </a:cubicBezTo>
                  <a:cubicBezTo>
                    <a:pt x="462039" y="961021"/>
                    <a:pt x="475582" y="901953"/>
                    <a:pt x="514768" y="850665"/>
                  </a:cubicBezTo>
                  <a:cubicBezTo>
                    <a:pt x="520819" y="842885"/>
                    <a:pt x="528023" y="836258"/>
                    <a:pt x="534938" y="829055"/>
                  </a:cubicBezTo>
                  <a:cubicBezTo>
                    <a:pt x="557413" y="806004"/>
                    <a:pt x="584498" y="790156"/>
                    <a:pt x="613599" y="776902"/>
                  </a:cubicBezTo>
                  <a:cubicBezTo>
                    <a:pt x="618785" y="774597"/>
                    <a:pt x="621955" y="773732"/>
                    <a:pt x="624260" y="774813"/>
                  </a:cubicBezTo>
                  <a:close/>
                  <a:moveTo>
                    <a:pt x="736346" y="759613"/>
                  </a:moveTo>
                  <a:cubicBezTo>
                    <a:pt x="826533" y="770851"/>
                    <a:pt x="887906" y="822715"/>
                    <a:pt x="929974" y="899936"/>
                  </a:cubicBezTo>
                  <a:cubicBezTo>
                    <a:pt x="943517" y="925004"/>
                    <a:pt x="954466" y="951513"/>
                    <a:pt x="962246" y="978886"/>
                  </a:cubicBezTo>
                  <a:cubicBezTo>
                    <a:pt x="973195" y="1015191"/>
                    <a:pt x="979534" y="1052073"/>
                    <a:pt x="979246" y="1089819"/>
                  </a:cubicBezTo>
                  <a:cubicBezTo>
                    <a:pt x="978958" y="1117192"/>
                    <a:pt x="975500" y="1144277"/>
                    <a:pt x="967144" y="1170497"/>
                  </a:cubicBezTo>
                  <a:cubicBezTo>
                    <a:pt x="958500" y="1195277"/>
                    <a:pt x="948415" y="1219192"/>
                    <a:pt x="932568" y="1240514"/>
                  </a:cubicBezTo>
                  <a:cubicBezTo>
                    <a:pt x="930551" y="1245413"/>
                    <a:pt x="927957" y="1250599"/>
                    <a:pt x="921906" y="1252040"/>
                  </a:cubicBezTo>
                  <a:cubicBezTo>
                    <a:pt x="895686" y="1282006"/>
                    <a:pt x="863991" y="1304193"/>
                    <a:pt x="827397" y="1320041"/>
                  </a:cubicBezTo>
                  <a:cubicBezTo>
                    <a:pt x="821058" y="1322922"/>
                    <a:pt x="817313" y="1322922"/>
                    <a:pt x="816448" y="1314854"/>
                  </a:cubicBezTo>
                  <a:cubicBezTo>
                    <a:pt x="816160" y="1312261"/>
                    <a:pt x="815296" y="1309379"/>
                    <a:pt x="814143" y="1306786"/>
                  </a:cubicBezTo>
                  <a:cubicBezTo>
                    <a:pt x="807804" y="1291803"/>
                    <a:pt x="805787" y="1279125"/>
                    <a:pt x="821058" y="1266735"/>
                  </a:cubicBezTo>
                  <a:cubicBezTo>
                    <a:pt x="831720" y="1258091"/>
                    <a:pt x="834025" y="1243684"/>
                    <a:pt x="830279" y="1229277"/>
                  </a:cubicBezTo>
                  <a:cubicBezTo>
                    <a:pt x="826821" y="1215158"/>
                    <a:pt x="823652" y="1201040"/>
                    <a:pt x="817601" y="1187497"/>
                  </a:cubicBezTo>
                  <a:cubicBezTo>
                    <a:pt x="809821" y="1177989"/>
                    <a:pt x="810397" y="1165599"/>
                    <a:pt x="805499" y="1155226"/>
                  </a:cubicBezTo>
                  <a:cubicBezTo>
                    <a:pt x="784465" y="1082615"/>
                    <a:pt x="762855" y="1010005"/>
                    <a:pt x="741533" y="937682"/>
                  </a:cubicBezTo>
                  <a:cubicBezTo>
                    <a:pt x="733176" y="906563"/>
                    <a:pt x="723956" y="876021"/>
                    <a:pt x="714448" y="845478"/>
                  </a:cubicBezTo>
                  <a:cubicBezTo>
                    <a:pt x="709261" y="828766"/>
                    <a:pt x="697736" y="817241"/>
                    <a:pt x="680447" y="814071"/>
                  </a:cubicBezTo>
                  <a:cubicBezTo>
                    <a:pt x="668346" y="812054"/>
                    <a:pt x="662295" y="805715"/>
                    <a:pt x="660278" y="794190"/>
                  </a:cubicBezTo>
                  <a:cubicBezTo>
                    <a:pt x="659413" y="788715"/>
                    <a:pt x="656820" y="783817"/>
                    <a:pt x="655379" y="778342"/>
                  </a:cubicBezTo>
                  <a:cubicBezTo>
                    <a:pt x="652498" y="766817"/>
                    <a:pt x="654227" y="763935"/>
                    <a:pt x="665464" y="761918"/>
                  </a:cubicBezTo>
                  <a:cubicBezTo>
                    <a:pt x="689092" y="757308"/>
                    <a:pt x="712719" y="756732"/>
                    <a:pt x="736346" y="759613"/>
                  </a:cubicBezTo>
                  <a:close/>
                  <a:moveTo>
                    <a:pt x="1139738" y="634273"/>
                  </a:moveTo>
                  <a:cubicBezTo>
                    <a:pt x="1151552" y="631680"/>
                    <a:pt x="1161925" y="633697"/>
                    <a:pt x="1169128" y="644070"/>
                  </a:cubicBezTo>
                  <a:cubicBezTo>
                    <a:pt x="1175467" y="653002"/>
                    <a:pt x="1173739" y="666833"/>
                    <a:pt x="1165959" y="677206"/>
                  </a:cubicBezTo>
                  <a:cubicBezTo>
                    <a:pt x="1150399" y="697664"/>
                    <a:pt x="1149823" y="701409"/>
                    <a:pt x="1163654" y="723308"/>
                  </a:cubicBezTo>
                  <a:cubicBezTo>
                    <a:pt x="1199095" y="779783"/>
                    <a:pt x="1234824" y="836258"/>
                    <a:pt x="1270553" y="892733"/>
                  </a:cubicBezTo>
                  <a:cubicBezTo>
                    <a:pt x="1273434" y="897055"/>
                    <a:pt x="1276315" y="901377"/>
                    <a:pt x="1276604" y="906563"/>
                  </a:cubicBezTo>
                  <a:cubicBezTo>
                    <a:pt x="1296197" y="937970"/>
                    <a:pt x="1315790" y="969665"/>
                    <a:pt x="1335672" y="1000784"/>
                  </a:cubicBezTo>
                  <a:cubicBezTo>
                    <a:pt x="1339418" y="1006547"/>
                    <a:pt x="1341146" y="1012310"/>
                    <a:pt x="1341434" y="1019513"/>
                  </a:cubicBezTo>
                  <a:cubicBezTo>
                    <a:pt x="1341723" y="1043717"/>
                    <a:pt x="1340570" y="1067632"/>
                    <a:pt x="1343451" y="1091836"/>
                  </a:cubicBezTo>
                  <a:cubicBezTo>
                    <a:pt x="1343451" y="1110276"/>
                    <a:pt x="1342875" y="1129005"/>
                    <a:pt x="1344028" y="1147446"/>
                  </a:cubicBezTo>
                  <a:cubicBezTo>
                    <a:pt x="1344604" y="1156378"/>
                    <a:pt x="1341146" y="1158972"/>
                    <a:pt x="1333655" y="1160700"/>
                  </a:cubicBezTo>
                  <a:cubicBezTo>
                    <a:pt x="1326740" y="1162141"/>
                    <a:pt x="1320112" y="1164734"/>
                    <a:pt x="1313485" y="1166751"/>
                  </a:cubicBezTo>
                  <a:cubicBezTo>
                    <a:pt x="1313197" y="1167904"/>
                    <a:pt x="1312621" y="1169056"/>
                    <a:pt x="1311468" y="1169633"/>
                  </a:cubicBezTo>
                  <a:cubicBezTo>
                    <a:pt x="1290146" y="1177124"/>
                    <a:pt x="1268536" y="1183175"/>
                    <a:pt x="1246637" y="1188938"/>
                  </a:cubicBezTo>
                  <a:cubicBezTo>
                    <a:pt x="1239722" y="1190667"/>
                    <a:pt x="1235688" y="1185768"/>
                    <a:pt x="1232519" y="1180582"/>
                  </a:cubicBezTo>
                  <a:cubicBezTo>
                    <a:pt x="1223874" y="1166751"/>
                    <a:pt x="1214366" y="1153785"/>
                    <a:pt x="1206874" y="1139378"/>
                  </a:cubicBezTo>
                  <a:cubicBezTo>
                    <a:pt x="1169128" y="1084344"/>
                    <a:pt x="1134552" y="1027581"/>
                    <a:pt x="1097382" y="971970"/>
                  </a:cubicBezTo>
                  <a:cubicBezTo>
                    <a:pt x="1094789" y="969665"/>
                    <a:pt x="1093060" y="967072"/>
                    <a:pt x="1093925" y="963614"/>
                  </a:cubicBezTo>
                  <a:cubicBezTo>
                    <a:pt x="1063094" y="915784"/>
                    <a:pt x="1032551" y="867953"/>
                    <a:pt x="1001721" y="820122"/>
                  </a:cubicBezTo>
                  <a:cubicBezTo>
                    <a:pt x="990483" y="802834"/>
                    <a:pt x="978381" y="786122"/>
                    <a:pt x="968585" y="768257"/>
                  </a:cubicBezTo>
                  <a:cubicBezTo>
                    <a:pt x="960229" y="752986"/>
                    <a:pt x="949856" y="743189"/>
                    <a:pt x="931991" y="743189"/>
                  </a:cubicBezTo>
                  <a:cubicBezTo>
                    <a:pt x="921330" y="743766"/>
                    <a:pt x="916432" y="737138"/>
                    <a:pt x="913839" y="728494"/>
                  </a:cubicBezTo>
                  <a:cubicBezTo>
                    <a:pt x="911245" y="720138"/>
                    <a:pt x="911534" y="712070"/>
                    <a:pt x="920178" y="706884"/>
                  </a:cubicBezTo>
                  <a:cubicBezTo>
                    <a:pt x="938042" y="692765"/>
                    <a:pt x="960229" y="690460"/>
                    <a:pt x="980687" y="683257"/>
                  </a:cubicBezTo>
                  <a:cubicBezTo>
                    <a:pt x="987602" y="680952"/>
                    <a:pt x="994517" y="678647"/>
                    <a:pt x="1001721" y="676341"/>
                  </a:cubicBezTo>
                  <a:cubicBezTo>
                    <a:pt x="1008636" y="669714"/>
                    <a:pt x="1018144" y="669714"/>
                    <a:pt x="1026500" y="666833"/>
                  </a:cubicBezTo>
                  <a:cubicBezTo>
                    <a:pt x="1038602" y="662799"/>
                    <a:pt x="1050992" y="659053"/>
                    <a:pt x="1063382" y="655884"/>
                  </a:cubicBezTo>
                  <a:cubicBezTo>
                    <a:pt x="1088738" y="648680"/>
                    <a:pt x="1113806" y="639748"/>
                    <a:pt x="1139738" y="634273"/>
                  </a:cubicBezTo>
                  <a:close/>
                  <a:moveTo>
                    <a:pt x="1371112" y="574052"/>
                  </a:moveTo>
                  <a:cubicBezTo>
                    <a:pt x="1375866" y="575493"/>
                    <a:pt x="1379324" y="578519"/>
                    <a:pt x="1381773" y="583273"/>
                  </a:cubicBezTo>
                  <a:cubicBezTo>
                    <a:pt x="1387536" y="594510"/>
                    <a:pt x="1385519" y="604307"/>
                    <a:pt x="1372265" y="613815"/>
                  </a:cubicBezTo>
                  <a:cubicBezTo>
                    <a:pt x="1343739" y="633985"/>
                    <a:pt x="1334807" y="662799"/>
                    <a:pt x="1335383" y="695358"/>
                  </a:cubicBezTo>
                  <a:cubicBezTo>
                    <a:pt x="1336248" y="753850"/>
                    <a:pt x="1337688" y="812342"/>
                    <a:pt x="1338841" y="870834"/>
                  </a:cubicBezTo>
                  <a:cubicBezTo>
                    <a:pt x="1338841" y="897054"/>
                    <a:pt x="1338841" y="923275"/>
                    <a:pt x="1338841" y="951224"/>
                  </a:cubicBezTo>
                  <a:cubicBezTo>
                    <a:pt x="1326163" y="931054"/>
                    <a:pt x="1313773" y="911461"/>
                    <a:pt x="1301383" y="891868"/>
                  </a:cubicBezTo>
                  <a:cubicBezTo>
                    <a:pt x="1297061" y="885241"/>
                    <a:pt x="1296485" y="878037"/>
                    <a:pt x="1296197" y="870546"/>
                  </a:cubicBezTo>
                  <a:cubicBezTo>
                    <a:pt x="1295332" y="815511"/>
                    <a:pt x="1294180" y="760765"/>
                    <a:pt x="1293027" y="705731"/>
                  </a:cubicBezTo>
                  <a:cubicBezTo>
                    <a:pt x="1292739" y="692477"/>
                    <a:pt x="1289858" y="679799"/>
                    <a:pt x="1282366" y="668849"/>
                  </a:cubicBezTo>
                  <a:cubicBezTo>
                    <a:pt x="1273722" y="655883"/>
                    <a:pt x="1259891" y="653866"/>
                    <a:pt x="1245773" y="653002"/>
                  </a:cubicBezTo>
                  <a:cubicBezTo>
                    <a:pt x="1238569" y="652426"/>
                    <a:pt x="1231654" y="651273"/>
                    <a:pt x="1226468" y="645222"/>
                  </a:cubicBezTo>
                  <a:cubicBezTo>
                    <a:pt x="1218688" y="636002"/>
                    <a:pt x="1219840" y="622459"/>
                    <a:pt x="1229349" y="614680"/>
                  </a:cubicBezTo>
                  <a:cubicBezTo>
                    <a:pt x="1236264" y="608917"/>
                    <a:pt x="1244332" y="606324"/>
                    <a:pt x="1252688" y="603730"/>
                  </a:cubicBezTo>
                  <a:cubicBezTo>
                    <a:pt x="1284383" y="594510"/>
                    <a:pt x="1316078" y="585001"/>
                    <a:pt x="1348062" y="575781"/>
                  </a:cubicBezTo>
                  <a:cubicBezTo>
                    <a:pt x="1349502" y="575205"/>
                    <a:pt x="1350943" y="574629"/>
                    <a:pt x="1352672" y="574340"/>
                  </a:cubicBezTo>
                  <a:cubicBezTo>
                    <a:pt x="1360307" y="572756"/>
                    <a:pt x="1366358" y="572612"/>
                    <a:pt x="1371112" y="574052"/>
                  </a:cubicBezTo>
                  <a:close/>
                  <a:moveTo>
                    <a:pt x="1649165" y="485018"/>
                  </a:moveTo>
                  <a:cubicBezTo>
                    <a:pt x="1652335" y="484730"/>
                    <a:pt x="1655504" y="485306"/>
                    <a:pt x="1658674" y="486170"/>
                  </a:cubicBezTo>
                  <a:cubicBezTo>
                    <a:pt x="1668182" y="488476"/>
                    <a:pt x="1674809" y="494238"/>
                    <a:pt x="1677403" y="504035"/>
                  </a:cubicBezTo>
                  <a:cubicBezTo>
                    <a:pt x="1680284" y="514120"/>
                    <a:pt x="1677403" y="523340"/>
                    <a:pt x="1669047" y="528239"/>
                  </a:cubicBezTo>
                  <a:cubicBezTo>
                    <a:pt x="1648013" y="540628"/>
                    <a:pt x="1649453" y="557052"/>
                    <a:pt x="1655504" y="577222"/>
                  </a:cubicBezTo>
                  <a:cubicBezTo>
                    <a:pt x="1674809" y="640612"/>
                    <a:pt x="1692962" y="704579"/>
                    <a:pt x="1711691" y="768257"/>
                  </a:cubicBezTo>
                  <a:cubicBezTo>
                    <a:pt x="1713420" y="774020"/>
                    <a:pt x="1714572" y="779782"/>
                    <a:pt x="1713996" y="785833"/>
                  </a:cubicBezTo>
                  <a:cubicBezTo>
                    <a:pt x="1725810" y="826461"/>
                    <a:pt x="1737623" y="866800"/>
                    <a:pt x="1749725" y="907427"/>
                  </a:cubicBezTo>
                  <a:cubicBezTo>
                    <a:pt x="1756928" y="919529"/>
                    <a:pt x="1760386" y="933072"/>
                    <a:pt x="1763844" y="946326"/>
                  </a:cubicBezTo>
                  <a:cubicBezTo>
                    <a:pt x="1767301" y="959868"/>
                    <a:pt x="1772200" y="972258"/>
                    <a:pt x="1786607" y="978597"/>
                  </a:cubicBezTo>
                  <a:cubicBezTo>
                    <a:pt x="1790929" y="979173"/>
                    <a:pt x="1794963" y="979750"/>
                    <a:pt x="1799285" y="980038"/>
                  </a:cubicBezTo>
                  <a:cubicBezTo>
                    <a:pt x="1808505" y="980614"/>
                    <a:pt x="1815420" y="984648"/>
                    <a:pt x="1818014" y="993580"/>
                  </a:cubicBezTo>
                  <a:cubicBezTo>
                    <a:pt x="1820607" y="1002224"/>
                    <a:pt x="1819454" y="1010581"/>
                    <a:pt x="1811675" y="1017208"/>
                  </a:cubicBezTo>
                  <a:cubicBezTo>
                    <a:pt x="1806488" y="1021530"/>
                    <a:pt x="1800437" y="1024123"/>
                    <a:pt x="1793810" y="1026140"/>
                  </a:cubicBezTo>
                  <a:cubicBezTo>
                    <a:pt x="1770183" y="1033055"/>
                    <a:pt x="1746556" y="1040259"/>
                    <a:pt x="1722928" y="1047462"/>
                  </a:cubicBezTo>
                  <a:cubicBezTo>
                    <a:pt x="1708809" y="1056106"/>
                    <a:pt x="1693538" y="1060140"/>
                    <a:pt x="1677114" y="1060717"/>
                  </a:cubicBezTo>
                  <a:cubicBezTo>
                    <a:pt x="1652335" y="1067920"/>
                    <a:pt x="1627267" y="1075123"/>
                    <a:pt x="1602487" y="1082327"/>
                  </a:cubicBezTo>
                  <a:cubicBezTo>
                    <a:pt x="1595571" y="1084344"/>
                    <a:pt x="1588944" y="1086073"/>
                    <a:pt x="1581453" y="1085208"/>
                  </a:cubicBezTo>
                  <a:cubicBezTo>
                    <a:pt x="1571944" y="1084056"/>
                    <a:pt x="1565605" y="1079157"/>
                    <a:pt x="1562724" y="1069649"/>
                  </a:cubicBezTo>
                  <a:cubicBezTo>
                    <a:pt x="1559554" y="1060428"/>
                    <a:pt x="1563300" y="1053513"/>
                    <a:pt x="1569927" y="1047462"/>
                  </a:cubicBezTo>
                  <a:cubicBezTo>
                    <a:pt x="1572520" y="1045157"/>
                    <a:pt x="1575690" y="1043428"/>
                    <a:pt x="1578571" y="1041123"/>
                  </a:cubicBezTo>
                  <a:cubicBezTo>
                    <a:pt x="1591826" y="1031326"/>
                    <a:pt x="1592978" y="1026716"/>
                    <a:pt x="1588368" y="1009716"/>
                  </a:cubicBezTo>
                  <a:cubicBezTo>
                    <a:pt x="1582605" y="1005106"/>
                    <a:pt x="1582317" y="998191"/>
                    <a:pt x="1580300" y="992140"/>
                  </a:cubicBezTo>
                  <a:cubicBezTo>
                    <a:pt x="1575978" y="977445"/>
                    <a:pt x="1571080" y="963326"/>
                    <a:pt x="1567622" y="948343"/>
                  </a:cubicBezTo>
                  <a:cubicBezTo>
                    <a:pt x="1546012" y="876020"/>
                    <a:pt x="1525266" y="803698"/>
                    <a:pt x="1503656" y="731375"/>
                  </a:cubicBezTo>
                  <a:cubicBezTo>
                    <a:pt x="1492995" y="693341"/>
                    <a:pt x="1481469" y="655307"/>
                    <a:pt x="1470520" y="617273"/>
                  </a:cubicBezTo>
                  <a:cubicBezTo>
                    <a:pt x="1467062" y="605748"/>
                    <a:pt x="1460723" y="598544"/>
                    <a:pt x="1448333" y="597680"/>
                  </a:cubicBezTo>
                  <a:cubicBezTo>
                    <a:pt x="1444299" y="597392"/>
                    <a:pt x="1440554" y="596527"/>
                    <a:pt x="1436520" y="595663"/>
                  </a:cubicBezTo>
                  <a:cubicBezTo>
                    <a:pt x="1424706" y="593358"/>
                    <a:pt x="1418079" y="587019"/>
                    <a:pt x="1416350" y="576934"/>
                  </a:cubicBezTo>
                  <a:cubicBezTo>
                    <a:pt x="1414621" y="566273"/>
                    <a:pt x="1418943" y="556476"/>
                    <a:pt x="1428452" y="550425"/>
                  </a:cubicBezTo>
                  <a:cubicBezTo>
                    <a:pt x="1434791" y="546391"/>
                    <a:pt x="1442282" y="544374"/>
                    <a:pt x="1449486" y="542357"/>
                  </a:cubicBezTo>
                  <a:cubicBezTo>
                    <a:pt x="1511435" y="523917"/>
                    <a:pt x="1573385" y="506340"/>
                    <a:pt x="1635334" y="487899"/>
                  </a:cubicBezTo>
                  <a:cubicBezTo>
                    <a:pt x="1639945" y="486459"/>
                    <a:pt x="1644555" y="485306"/>
                    <a:pt x="1649165" y="485018"/>
                  </a:cubicBezTo>
                  <a:close/>
                  <a:moveTo>
                    <a:pt x="2584927" y="448172"/>
                  </a:moveTo>
                  <a:cubicBezTo>
                    <a:pt x="2586764" y="449000"/>
                    <a:pt x="2588061" y="451017"/>
                    <a:pt x="2589069" y="454763"/>
                  </a:cubicBezTo>
                  <a:cubicBezTo>
                    <a:pt x="2597425" y="485594"/>
                    <a:pt x="2606645" y="516137"/>
                    <a:pt x="2615866" y="546679"/>
                  </a:cubicBezTo>
                  <a:cubicBezTo>
                    <a:pt x="2617594" y="552442"/>
                    <a:pt x="2618171" y="555611"/>
                    <a:pt x="2610679" y="557628"/>
                  </a:cubicBezTo>
                  <a:cubicBezTo>
                    <a:pt x="2532018" y="580391"/>
                    <a:pt x="2453356" y="603442"/>
                    <a:pt x="2374695" y="626493"/>
                  </a:cubicBezTo>
                  <a:cubicBezTo>
                    <a:pt x="2373542" y="626781"/>
                    <a:pt x="2372390" y="627358"/>
                    <a:pt x="2371525" y="627934"/>
                  </a:cubicBezTo>
                  <a:cubicBezTo>
                    <a:pt x="2366915" y="629375"/>
                    <a:pt x="2367203" y="625341"/>
                    <a:pt x="2366339" y="623324"/>
                  </a:cubicBezTo>
                  <a:cubicBezTo>
                    <a:pt x="2356542" y="590764"/>
                    <a:pt x="2347321" y="558205"/>
                    <a:pt x="2337525" y="525933"/>
                  </a:cubicBezTo>
                  <a:cubicBezTo>
                    <a:pt x="2335220" y="517865"/>
                    <a:pt x="2340983" y="518442"/>
                    <a:pt x="2345017" y="517289"/>
                  </a:cubicBezTo>
                  <a:cubicBezTo>
                    <a:pt x="2410136" y="497984"/>
                    <a:pt x="2474966" y="479255"/>
                    <a:pt x="2540085" y="459950"/>
                  </a:cubicBezTo>
                  <a:cubicBezTo>
                    <a:pt x="2552476" y="456204"/>
                    <a:pt x="2565154" y="452746"/>
                    <a:pt x="2577543" y="448712"/>
                  </a:cubicBezTo>
                  <a:cubicBezTo>
                    <a:pt x="2580713" y="447703"/>
                    <a:pt x="2583090" y="447343"/>
                    <a:pt x="2584927" y="448172"/>
                  </a:cubicBezTo>
                  <a:close/>
                  <a:moveTo>
                    <a:pt x="1932872" y="406356"/>
                  </a:moveTo>
                  <a:cubicBezTo>
                    <a:pt x="1935790" y="407797"/>
                    <a:pt x="1937591" y="411255"/>
                    <a:pt x="1938167" y="417018"/>
                  </a:cubicBezTo>
                  <a:cubicBezTo>
                    <a:pt x="1945082" y="423645"/>
                    <a:pt x="1945946" y="433153"/>
                    <a:pt x="1948540" y="441797"/>
                  </a:cubicBezTo>
                  <a:cubicBezTo>
                    <a:pt x="1954302" y="461967"/>
                    <a:pt x="1960641" y="481848"/>
                    <a:pt x="1966404" y="502018"/>
                  </a:cubicBezTo>
                  <a:cubicBezTo>
                    <a:pt x="1969286" y="514120"/>
                    <a:pt x="1973608" y="525357"/>
                    <a:pt x="1976777" y="537459"/>
                  </a:cubicBezTo>
                  <a:cubicBezTo>
                    <a:pt x="1981099" y="554171"/>
                    <a:pt x="1986862" y="570883"/>
                    <a:pt x="1991184" y="587595"/>
                  </a:cubicBezTo>
                  <a:cubicBezTo>
                    <a:pt x="2015964" y="670867"/>
                    <a:pt x="2040167" y="754138"/>
                    <a:pt x="2064371" y="837410"/>
                  </a:cubicBezTo>
                  <a:cubicBezTo>
                    <a:pt x="2073303" y="866512"/>
                    <a:pt x="2081371" y="895614"/>
                    <a:pt x="2090015" y="925004"/>
                  </a:cubicBezTo>
                  <a:cubicBezTo>
                    <a:pt x="2094049" y="939123"/>
                    <a:pt x="2092608" y="942004"/>
                    <a:pt x="2079354" y="946038"/>
                  </a:cubicBezTo>
                  <a:cubicBezTo>
                    <a:pt x="2055727" y="953529"/>
                    <a:pt x="2031523" y="960157"/>
                    <a:pt x="2007896" y="967360"/>
                  </a:cubicBezTo>
                  <a:cubicBezTo>
                    <a:pt x="2003286" y="968224"/>
                    <a:pt x="1998676" y="969377"/>
                    <a:pt x="1993777" y="967936"/>
                  </a:cubicBezTo>
                  <a:cubicBezTo>
                    <a:pt x="1966404" y="975716"/>
                    <a:pt x="1939319" y="983496"/>
                    <a:pt x="1911946" y="991275"/>
                  </a:cubicBezTo>
                  <a:cubicBezTo>
                    <a:pt x="1904455" y="993580"/>
                    <a:pt x="1896675" y="995309"/>
                    <a:pt x="1888607" y="995309"/>
                  </a:cubicBezTo>
                  <a:cubicBezTo>
                    <a:pt x="1879099" y="995309"/>
                    <a:pt x="1872759" y="990987"/>
                    <a:pt x="1869590" y="982055"/>
                  </a:cubicBezTo>
                  <a:cubicBezTo>
                    <a:pt x="1866420" y="973699"/>
                    <a:pt x="1867573" y="965631"/>
                    <a:pt x="1874200" y="959004"/>
                  </a:cubicBezTo>
                  <a:cubicBezTo>
                    <a:pt x="1874776" y="958428"/>
                    <a:pt x="1875353" y="957851"/>
                    <a:pt x="1875929" y="957563"/>
                  </a:cubicBezTo>
                  <a:cubicBezTo>
                    <a:pt x="1900421" y="945750"/>
                    <a:pt x="1898980" y="927597"/>
                    <a:pt x="1890624" y="905987"/>
                  </a:cubicBezTo>
                  <a:cubicBezTo>
                    <a:pt x="1883709" y="887546"/>
                    <a:pt x="1878810" y="868529"/>
                    <a:pt x="1873048" y="849800"/>
                  </a:cubicBezTo>
                  <a:cubicBezTo>
                    <a:pt x="1862098" y="831935"/>
                    <a:pt x="1859793" y="811189"/>
                    <a:pt x="1853454" y="791884"/>
                  </a:cubicBezTo>
                  <a:cubicBezTo>
                    <a:pt x="1845963" y="768545"/>
                    <a:pt x="1839624" y="744918"/>
                    <a:pt x="1832708" y="721579"/>
                  </a:cubicBezTo>
                  <a:cubicBezTo>
                    <a:pt x="1823488" y="689019"/>
                    <a:pt x="1813979" y="656460"/>
                    <a:pt x="1804183" y="623900"/>
                  </a:cubicBezTo>
                  <a:cubicBezTo>
                    <a:pt x="1795250" y="591917"/>
                    <a:pt x="1785454" y="560222"/>
                    <a:pt x="1776233" y="528239"/>
                  </a:cubicBezTo>
                  <a:cubicBezTo>
                    <a:pt x="1772488" y="514984"/>
                    <a:pt x="1764708" y="506916"/>
                    <a:pt x="1750013" y="507781"/>
                  </a:cubicBezTo>
                  <a:cubicBezTo>
                    <a:pt x="1747996" y="507781"/>
                    <a:pt x="1745979" y="507493"/>
                    <a:pt x="1744250" y="507204"/>
                  </a:cubicBezTo>
                  <a:cubicBezTo>
                    <a:pt x="1730996" y="504611"/>
                    <a:pt x="1722640" y="496832"/>
                    <a:pt x="1720911" y="485306"/>
                  </a:cubicBezTo>
                  <a:cubicBezTo>
                    <a:pt x="1719470" y="475221"/>
                    <a:pt x="1726097" y="464848"/>
                    <a:pt x="1737911" y="459374"/>
                  </a:cubicBezTo>
                  <a:cubicBezTo>
                    <a:pt x="1748572" y="454187"/>
                    <a:pt x="1760386" y="451306"/>
                    <a:pt x="1771623" y="448136"/>
                  </a:cubicBezTo>
                  <a:cubicBezTo>
                    <a:pt x="1804759" y="438628"/>
                    <a:pt x="1837607" y="428831"/>
                    <a:pt x="1870742" y="419323"/>
                  </a:cubicBezTo>
                  <a:cubicBezTo>
                    <a:pt x="1883709" y="416153"/>
                    <a:pt x="1895810" y="409526"/>
                    <a:pt x="1909641" y="410967"/>
                  </a:cubicBezTo>
                  <a:cubicBezTo>
                    <a:pt x="1913387" y="409814"/>
                    <a:pt x="1917421" y="409238"/>
                    <a:pt x="1920878" y="407797"/>
                  </a:cubicBezTo>
                  <a:cubicBezTo>
                    <a:pt x="1925921" y="405492"/>
                    <a:pt x="1929955" y="404916"/>
                    <a:pt x="1932872" y="406356"/>
                  </a:cubicBezTo>
                  <a:close/>
                  <a:moveTo>
                    <a:pt x="3263727" y="398322"/>
                  </a:moveTo>
                  <a:cubicBezTo>
                    <a:pt x="3273014" y="396903"/>
                    <a:pt x="3282487" y="397088"/>
                    <a:pt x="3291611" y="399023"/>
                  </a:cubicBezTo>
                  <a:cubicBezTo>
                    <a:pt x="3303776" y="401603"/>
                    <a:pt x="3315320" y="407293"/>
                    <a:pt x="3324972" y="416442"/>
                  </a:cubicBezTo>
                  <a:cubicBezTo>
                    <a:pt x="3344277" y="434883"/>
                    <a:pt x="3349463" y="457357"/>
                    <a:pt x="3341684" y="482713"/>
                  </a:cubicBezTo>
                  <a:cubicBezTo>
                    <a:pt x="3340243" y="487612"/>
                    <a:pt x="3337650" y="492222"/>
                    <a:pt x="3335921" y="496832"/>
                  </a:cubicBezTo>
                  <a:cubicBezTo>
                    <a:pt x="3327853" y="518154"/>
                    <a:pt x="3337650" y="532561"/>
                    <a:pt x="3360989" y="530256"/>
                  </a:cubicBezTo>
                  <a:cubicBezTo>
                    <a:pt x="3370786" y="529104"/>
                    <a:pt x="3374243" y="531985"/>
                    <a:pt x="3375684" y="540629"/>
                  </a:cubicBezTo>
                  <a:cubicBezTo>
                    <a:pt x="3376548" y="544951"/>
                    <a:pt x="3377701" y="548985"/>
                    <a:pt x="3379142" y="553307"/>
                  </a:cubicBezTo>
                  <a:cubicBezTo>
                    <a:pt x="3384905" y="572612"/>
                    <a:pt x="3384905" y="572900"/>
                    <a:pt x="3365599" y="575494"/>
                  </a:cubicBezTo>
                  <a:cubicBezTo>
                    <a:pt x="3354074" y="577222"/>
                    <a:pt x="3343125" y="577799"/>
                    <a:pt x="3334769" y="578663"/>
                  </a:cubicBezTo>
                  <a:cubicBezTo>
                    <a:pt x="3298751" y="577222"/>
                    <a:pt x="3266768" y="571460"/>
                    <a:pt x="3238531" y="552443"/>
                  </a:cubicBezTo>
                  <a:cubicBezTo>
                    <a:pt x="3202801" y="528527"/>
                    <a:pt x="3186954" y="487035"/>
                    <a:pt x="3199632" y="450442"/>
                  </a:cubicBezTo>
                  <a:cubicBezTo>
                    <a:pt x="3209681" y="421268"/>
                    <a:pt x="3235866" y="402578"/>
                    <a:pt x="3263727" y="398322"/>
                  </a:cubicBezTo>
                  <a:close/>
                  <a:moveTo>
                    <a:pt x="2038511" y="383661"/>
                  </a:moveTo>
                  <a:cubicBezTo>
                    <a:pt x="2098317" y="383647"/>
                    <a:pt x="2151316" y="406933"/>
                    <a:pt x="2196050" y="455340"/>
                  </a:cubicBezTo>
                  <a:cubicBezTo>
                    <a:pt x="2255694" y="519882"/>
                    <a:pt x="2288254" y="597680"/>
                    <a:pt x="2293440" y="685273"/>
                  </a:cubicBezTo>
                  <a:cubicBezTo>
                    <a:pt x="2299491" y="787274"/>
                    <a:pt x="2238694" y="882359"/>
                    <a:pt x="2144473" y="921834"/>
                  </a:cubicBezTo>
                  <a:cubicBezTo>
                    <a:pt x="2141880" y="922987"/>
                    <a:pt x="2139575" y="924427"/>
                    <a:pt x="2137270" y="925580"/>
                  </a:cubicBezTo>
                  <a:cubicBezTo>
                    <a:pt x="2127185" y="933071"/>
                    <a:pt x="2121422" y="931631"/>
                    <a:pt x="2116812" y="920393"/>
                  </a:cubicBezTo>
                  <a:cubicBezTo>
                    <a:pt x="2115083" y="916359"/>
                    <a:pt x="2113931" y="912326"/>
                    <a:pt x="2112778" y="908004"/>
                  </a:cubicBezTo>
                  <a:cubicBezTo>
                    <a:pt x="2107304" y="888122"/>
                    <a:pt x="2107304" y="888122"/>
                    <a:pt x="2123439" y="876020"/>
                  </a:cubicBezTo>
                  <a:cubicBezTo>
                    <a:pt x="2136693" y="863630"/>
                    <a:pt x="2140439" y="847783"/>
                    <a:pt x="2137846" y="830495"/>
                  </a:cubicBezTo>
                  <a:cubicBezTo>
                    <a:pt x="2133524" y="801393"/>
                    <a:pt x="2123439" y="773731"/>
                    <a:pt x="2115083" y="745782"/>
                  </a:cubicBezTo>
                  <a:cubicBezTo>
                    <a:pt x="2089727" y="659629"/>
                    <a:pt x="2065235" y="573188"/>
                    <a:pt x="2038727" y="487323"/>
                  </a:cubicBezTo>
                  <a:cubicBezTo>
                    <a:pt x="2034405" y="473204"/>
                    <a:pt x="2028642" y="459950"/>
                    <a:pt x="2017116" y="449865"/>
                  </a:cubicBezTo>
                  <a:cubicBezTo>
                    <a:pt x="2009625" y="443238"/>
                    <a:pt x="2001557" y="439204"/>
                    <a:pt x="1991472" y="439492"/>
                  </a:cubicBezTo>
                  <a:cubicBezTo>
                    <a:pt x="1984557" y="438628"/>
                    <a:pt x="1975625" y="440933"/>
                    <a:pt x="1975336" y="429407"/>
                  </a:cubicBezTo>
                  <a:cubicBezTo>
                    <a:pt x="1973320" y="421339"/>
                    <a:pt x="1971879" y="413272"/>
                    <a:pt x="1968709" y="405492"/>
                  </a:cubicBezTo>
                  <a:cubicBezTo>
                    <a:pt x="1965252" y="396560"/>
                    <a:pt x="1967557" y="393390"/>
                    <a:pt x="1976489" y="391373"/>
                  </a:cubicBezTo>
                  <a:cubicBezTo>
                    <a:pt x="1997883" y="386258"/>
                    <a:pt x="2018575" y="383665"/>
                    <a:pt x="2038511" y="383661"/>
                  </a:cubicBezTo>
                  <a:close/>
                  <a:moveTo>
                    <a:pt x="2876558" y="129421"/>
                  </a:moveTo>
                  <a:cubicBezTo>
                    <a:pt x="2878503" y="130249"/>
                    <a:pt x="2879800" y="132482"/>
                    <a:pt x="2880952" y="136660"/>
                  </a:cubicBezTo>
                  <a:cubicBezTo>
                    <a:pt x="2908325" y="231457"/>
                    <a:pt x="2936275" y="325966"/>
                    <a:pt x="2963936" y="420763"/>
                  </a:cubicBezTo>
                  <a:cubicBezTo>
                    <a:pt x="2980360" y="477238"/>
                    <a:pt x="2997072" y="533425"/>
                    <a:pt x="3013784" y="589900"/>
                  </a:cubicBezTo>
                  <a:cubicBezTo>
                    <a:pt x="3019258" y="608629"/>
                    <a:pt x="3023292" y="611799"/>
                    <a:pt x="3043173" y="612087"/>
                  </a:cubicBezTo>
                  <a:cubicBezTo>
                    <a:pt x="3047784" y="612087"/>
                    <a:pt x="3052682" y="611799"/>
                    <a:pt x="3057292" y="611799"/>
                  </a:cubicBezTo>
                  <a:cubicBezTo>
                    <a:pt x="3065936" y="611510"/>
                    <a:pt x="3071699" y="615544"/>
                    <a:pt x="3075157" y="623324"/>
                  </a:cubicBezTo>
                  <a:cubicBezTo>
                    <a:pt x="3078903" y="631680"/>
                    <a:pt x="3078326" y="639460"/>
                    <a:pt x="3071699" y="646375"/>
                  </a:cubicBezTo>
                  <a:cubicBezTo>
                    <a:pt x="3066801" y="651273"/>
                    <a:pt x="3060750" y="654443"/>
                    <a:pt x="3054411" y="656460"/>
                  </a:cubicBezTo>
                  <a:cubicBezTo>
                    <a:pt x="2991309" y="675189"/>
                    <a:pt x="2927919" y="693630"/>
                    <a:pt x="2864817" y="712070"/>
                  </a:cubicBezTo>
                  <a:cubicBezTo>
                    <a:pt x="2861071" y="712935"/>
                    <a:pt x="2856749" y="713223"/>
                    <a:pt x="2853579" y="713799"/>
                  </a:cubicBezTo>
                  <a:cubicBezTo>
                    <a:pt x="2841477" y="713511"/>
                    <a:pt x="2832833" y="709477"/>
                    <a:pt x="2829664" y="698240"/>
                  </a:cubicBezTo>
                  <a:cubicBezTo>
                    <a:pt x="2826494" y="687002"/>
                    <a:pt x="2830816" y="678935"/>
                    <a:pt x="2840901" y="673748"/>
                  </a:cubicBezTo>
                  <a:cubicBezTo>
                    <a:pt x="2842342" y="673172"/>
                    <a:pt x="2843783" y="672307"/>
                    <a:pt x="2844935" y="671443"/>
                  </a:cubicBezTo>
                  <a:cubicBezTo>
                    <a:pt x="2867410" y="657612"/>
                    <a:pt x="2868850" y="654155"/>
                    <a:pt x="2861359" y="629087"/>
                  </a:cubicBezTo>
                  <a:cubicBezTo>
                    <a:pt x="2825918" y="508357"/>
                    <a:pt x="2790477" y="387628"/>
                    <a:pt x="2755036" y="266898"/>
                  </a:cubicBezTo>
                  <a:cubicBezTo>
                    <a:pt x="2754172" y="263441"/>
                    <a:pt x="2753019" y="259983"/>
                    <a:pt x="2751867" y="256813"/>
                  </a:cubicBezTo>
                  <a:cubicBezTo>
                    <a:pt x="2742934" y="231457"/>
                    <a:pt x="2740341" y="229728"/>
                    <a:pt x="2713545" y="231745"/>
                  </a:cubicBezTo>
                  <a:cubicBezTo>
                    <a:pt x="2696256" y="232898"/>
                    <a:pt x="2689917" y="229440"/>
                    <a:pt x="2686748" y="217050"/>
                  </a:cubicBezTo>
                  <a:cubicBezTo>
                    <a:pt x="2683866" y="205237"/>
                    <a:pt x="2689629" y="194576"/>
                    <a:pt x="2704612" y="188813"/>
                  </a:cubicBezTo>
                  <a:cubicBezTo>
                    <a:pt x="2739189" y="175847"/>
                    <a:pt x="2774342" y="163745"/>
                    <a:pt x="2809206" y="151355"/>
                  </a:cubicBezTo>
                  <a:cubicBezTo>
                    <a:pt x="2828800" y="144440"/>
                    <a:pt x="2848969" y="137813"/>
                    <a:pt x="2868274" y="130609"/>
                  </a:cubicBezTo>
                  <a:cubicBezTo>
                    <a:pt x="2872020" y="129168"/>
                    <a:pt x="2874613" y="128592"/>
                    <a:pt x="2876558" y="129421"/>
                  </a:cubicBezTo>
                  <a:close/>
                  <a:moveTo>
                    <a:pt x="3220090" y="16975"/>
                  </a:moveTo>
                  <a:cubicBezTo>
                    <a:pt x="3222323" y="17947"/>
                    <a:pt x="3223692" y="20396"/>
                    <a:pt x="3224124" y="25151"/>
                  </a:cubicBezTo>
                  <a:cubicBezTo>
                    <a:pt x="3224700" y="29473"/>
                    <a:pt x="3226429" y="33507"/>
                    <a:pt x="3227870" y="37541"/>
                  </a:cubicBezTo>
                  <a:cubicBezTo>
                    <a:pt x="3232192" y="48778"/>
                    <a:pt x="3235073" y="58863"/>
                    <a:pt x="3221242" y="67219"/>
                  </a:cubicBezTo>
                  <a:cubicBezTo>
                    <a:pt x="3213174" y="72117"/>
                    <a:pt x="3212022" y="82490"/>
                    <a:pt x="3214615" y="91999"/>
                  </a:cubicBezTo>
                  <a:cubicBezTo>
                    <a:pt x="3230463" y="146169"/>
                    <a:pt x="3246022" y="200338"/>
                    <a:pt x="3262446" y="254220"/>
                  </a:cubicBezTo>
                  <a:cubicBezTo>
                    <a:pt x="3271090" y="283034"/>
                    <a:pt x="3294429" y="288797"/>
                    <a:pt x="3316904" y="268627"/>
                  </a:cubicBezTo>
                  <a:cubicBezTo>
                    <a:pt x="3319497" y="266322"/>
                    <a:pt x="3321514" y="263152"/>
                    <a:pt x="3325548" y="258542"/>
                  </a:cubicBezTo>
                  <a:cubicBezTo>
                    <a:pt x="3329870" y="273237"/>
                    <a:pt x="3333616" y="285339"/>
                    <a:pt x="3337362" y="297153"/>
                  </a:cubicBezTo>
                  <a:cubicBezTo>
                    <a:pt x="3338226" y="300322"/>
                    <a:pt x="3337650" y="303203"/>
                    <a:pt x="3335057" y="305797"/>
                  </a:cubicBezTo>
                  <a:cubicBezTo>
                    <a:pt x="3268497" y="374085"/>
                    <a:pt x="3169378" y="372068"/>
                    <a:pt x="3114055" y="302915"/>
                  </a:cubicBezTo>
                  <a:cubicBezTo>
                    <a:pt x="3086682" y="268915"/>
                    <a:pt x="3077750" y="228576"/>
                    <a:pt x="3079190" y="186220"/>
                  </a:cubicBezTo>
                  <a:cubicBezTo>
                    <a:pt x="3082072" y="105541"/>
                    <a:pt x="3133360" y="40710"/>
                    <a:pt x="3210869" y="17659"/>
                  </a:cubicBezTo>
                  <a:cubicBezTo>
                    <a:pt x="3214759" y="16506"/>
                    <a:pt x="3217857" y="16002"/>
                    <a:pt x="3220090" y="16975"/>
                  </a:cubicBezTo>
                  <a:close/>
                  <a:moveTo>
                    <a:pt x="3325513" y="2604"/>
                  </a:moveTo>
                  <a:cubicBezTo>
                    <a:pt x="3345719" y="6133"/>
                    <a:pt x="3365312" y="13193"/>
                    <a:pt x="3384329" y="23422"/>
                  </a:cubicBezTo>
                  <a:cubicBezTo>
                    <a:pt x="3440227" y="53388"/>
                    <a:pt x="3477973" y="100066"/>
                    <a:pt x="3506499" y="155389"/>
                  </a:cubicBezTo>
                  <a:cubicBezTo>
                    <a:pt x="3535889" y="212152"/>
                    <a:pt x="3549720" y="272372"/>
                    <a:pt x="3550584" y="341525"/>
                  </a:cubicBezTo>
                  <a:cubicBezTo>
                    <a:pt x="3549720" y="396272"/>
                    <a:pt x="3537042" y="453323"/>
                    <a:pt x="3499296" y="502594"/>
                  </a:cubicBezTo>
                  <a:cubicBezTo>
                    <a:pt x="3479702" y="528239"/>
                    <a:pt x="3454922" y="547256"/>
                    <a:pt x="3424668" y="559357"/>
                  </a:cubicBezTo>
                  <a:cubicBezTo>
                    <a:pt x="3418329" y="561951"/>
                    <a:pt x="3414583" y="561662"/>
                    <a:pt x="3413431" y="553883"/>
                  </a:cubicBezTo>
                  <a:cubicBezTo>
                    <a:pt x="3413142" y="550425"/>
                    <a:pt x="3411702" y="546967"/>
                    <a:pt x="3410549" y="543510"/>
                  </a:cubicBezTo>
                  <a:cubicBezTo>
                    <a:pt x="3405363" y="529967"/>
                    <a:pt x="3402482" y="519018"/>
                    <a:pt x="3418041" y="508069"/>
                  </a:cubicBezTo>
                  <a:cubicBezTo>
                    <a:pt x="3432736" y="497696"/>
                    <a:pt x="3433312" y="478679"/>
                    <a:pt x="3428990" y="462255"/>
                  </a:cubicBezTo>
                  <a:cubicBezTo>
                    <a:pt x="3415736" y="413560"/>
                    <a:pt x="3401617" y="365153"/>
                    <a:pt x="3387498" y="316746"/>
                  </a:cubicBezTo>
                  <a:cubicBezTo>
                    <a:pt x="3366464" y="244135"/>
                    <a:pt x="3344854" y="171524"/>
                    <a:pt x="3323532" y="98626"/>
                  </a:cubicBezTo>
                  <a:cubicBezTo>
                    <a:pt x="3320939" y="89405"/>
                    <a:pt x="3317769" y="80473"/>
                    <a:pt x="3313159" y="72405"/>
                  </a:cubicBezTo>
                  <a:cubicBezTo>
                    <a:pt x="3304227" y="56269"/>
                    <a:pt x="3290684" y="47049"/>
                    <a:pt x="3271955" y="47049"/>
                  </a:cubicBezTo>
                  <a:cubicBezTo>
                    <a:pt x="3266480" y="47049"/>
                    <a:pt x="3264464" y="45608"/>
                    <a:pt x="3263311" y="40422"/>
                  </a:cubicBezTo>
                  <a:cubicBezTo>
                    <a:pt x="3261294" y="32066"/>
                    <a:pt x="3259277" y="23422"/>
                    <a:pt x="3255820" y="15354"/>
                  </a:cubicBezTo>
                  <a:cubicBezTo>
                    <a:pt x="3252362" y="6998"/>
                    <a:pt x="3254955" y="4405"/>
                    <a:pt x="3263023" y="2964"/>
                  </a:cubicBezTo>
                  <a:cubicBezTo>
                    <a:pt x="3284490" y="-926"/>
                    <a:pt x="3305308" y="-926"/>
                    <a:pt x="3325513" y="26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 name="Google Shape;601;p1"/>
          <p:cNvSpPr/>
          <p:nvPr/>
        </p:nvSpPr>
        <p:spPr>
          <a:xfrm>
            <a:off x="1930320" y="5401080"/>
            <a:ext cx="1125720" cy="1139040"/>
          </a:xfrm>
          <a:custGeom>
            <a:rect b="b" l="l" r="r" t="t"/>
            <a:pathLst>
              <a:path extrusionOk="0" h="1139345" w="1126166">
                <a:moveTo>
                  <a:pt x="547641" y="853297"/>
                </a:moveTo>
                <a:cubicBezTo>
                  <a:pt x="552251" y="853297"/>
                  <a:pt x="555740" y="856911"/>
                  <a:pt x="555865" y="861521"/>
                </a:cubicBezTo>
                <a:cubicBezTo>
                  <a:pt x="555865" y="866256"/>
                  <a:pt x="552625" y="869869"/>
                  <a:pt x="547890" y="869994"/>
                </a:cubicBezTo>
                <a:cubicBezTo>
                  <a:pt x="542906" y="870119"/>
                  <a:pt x="539168" y="866505"/>
                  <a:pt x="539292" y="861521"/>
                </a:cubicBezTo>
                <a:cubicBezTo>
                  <a:pt x="539417" y="856786"/>
                  <a:pt x="542906" y="853297"/>
                  <a:pt x="547641" y="853297"/>
                </a:cubicBezTo>
                <a:close/>
                <a:moveTo>
                  <a:pt x="742649" y="809062"/>
                </a:moveTo>
                <a:cubicBezTo>
                  <a:pt x="756979" y="809062"/>
                  <a:pt x="768691" y="820650"/>
                  <a:pt x="768816" y="835105"/>
                </a:cubicBezTo>
                <a:cubicBezTo>
                  <a:pt x="768941" y="849933"/>
                  <a:pt x="757477" y="861521"/>
                  <a:pt x="742774" y="861645"/>
                </a:cubicBezTo>
                <a:cubicBezTo>
                  <a:pt x="727821" y="861770"/>
                  <a:pt x="716357" y="850431"/>
                  <a:pt x="716357" y="835478"/>
                </a:cubicBezTo>
                <a:cubicBezTo>
                  <a:pt x="716357" y="820650"/>
                  <a:pt x="727945" y="809062"/>
                  <a:pt x="742649" y="809062"/>
                </a:cubicBezTo>
                <a:close/>
                <a:moveTo>
                  <a:pt x="398987" y="792988"/>
                </a:moveTo>
                <a:cubicBezTo>
                  <a:pt x="415310" y="792988"/>
                  <a:pt x="428768" y="806445"/>
                  <a:pt x="428893" y="823018"/>
                </a:cubicBezTo>
                <a:cubicBezTo>
                  <a:pt x="428893" y="839964"/>
                  <a:pt x="415933" y="852923"/>
                  <a:pt x="399112" y="852923"/>
                </a:cubicBezTo>
                <a:cubicBezTo>
                  <a:pt x="382415" y="852923"/>
                  <a:pt x="368957" y="839715"/>
                  <a:pt x="368957" y="823142"/>
                </a:cubicBezTo>
                <a:cubicBezTo>
                  <a:pt x="368957" y="806819"/>
                  <a:pt x="382539" y="792988"/>
                  <a:pt x="398987" y="792988"/>
                </a:cubicBezTo>
                <a:close/>
                <a:moveTo>
                  <a:pt x="631251" y="750249"/>
                </a:moveTo>
                <a:cubicBezTo>
                  <a:pt x="640471" y="750373"/>
                  <a:pt x="647823" y="757725"/>
                  <a:pt x="647823" y="766821"/>
                </a:cubicBezTo>
                <a:cubicBezTo>
                  <a:pt x="647948" y="776042"/>
                  <a:pt x="640098" y="783892"/>
                  <a:pt x="630877" y="783892"/>
                </a:cubicBezTo>
                <a:cubicBezTo>
                  <a:pt x="621407" y="783892"/>
                  <a:pt x="614055" y="776291"/>
                  <a:pt x="614180" y="766821"/>
                </a:cubicBezTo>
                <a:cubicBezTo>
                  <a:pt x="614180" y="757226"/>
                  <a:pt x="621532" y="750124"/>
                  <a:pt x="631251" y="750249"/>
                </a:cubicBezTo>
                <a:close/>
                <a:moveTo>
                  <a:pt x="295690" y="715110"/>
                </a:moveTo>
                <a:cubicBezTo>
                  <a:pt x="300425" y="715110"/>
                  <a:pt x="304039" y="718474"/>
                  <a:pt x="304163" y="723209"/>
                </a:cubicBezTo>
                <a:cubicBezTo>
                  <a:pt x="304287" y="728069"/>
                  <a:pt x="301048" y="731557"/>
                  <a:pt x="296313" y="731807"/>
                </a:cubicBezTo>
                <a:cubicBezTo>
                  <a:pt x="291328" y="732056"/>
                  <a:pt x="287590" y="728567"/>
                  <a:pt x="287590" y="723459"/>
                </a:cubicBezTo>
                <a:cubicBezTo>
                  <a:pt x="287590" y="718724"/>
                  <a:pt x="291079" y="715234"/>
                  <a:pt x="295690" y="715110"/>
                </a:cubicBezTo>
                <a:close/>
                <a:moveTo>
                  <a:pt x="824514" y="672744"/>
                </a:moveTo>
                <a:cubicBezTo>
                  <a:pt x="839467" y="672495"/>
                  <a:pt x="851180" y="683959"/>
                  <a:pt x="851180" y="698786"/>
                </a:cubicBezTo>
                <a:cubicBezTo>
                  <a:pt x="851304" y="713490"/>
                  <a:pt x="839591" y="725452"/>
                  <a:pt x="825012" y="725452"/>
                </a:cubicBezTo>
                <a:cubicBezTo>
                  <a:pt x="810808" y="725452"/>
                  <a:pt x="798845" y="713739"/>
                  <a:pt x="798596" y="699534"/>
                </a:cubicBezTo>
                <a:cubicBezTo>
                  <a:pt x="798472" y="684706"/>
                  <a:pt x="809686" y="672993"/>
                  <a:pt x="824514" y="672744"/>
                </a:cubicBezTo>
                <a:close/>
                <a:moveTo>
                  <a:pt x="504652" y="612684"/>
                </a:moveTo>
                <a:cubicBezTo>
                  <a:pt x="528451" y="612809"/>
                  <a:pt x="547516" y="632123"/>
                  <a:pt x="547640" y="655923"/>
                </a:cubicBezTo>
                <a:cubicBezTo>
                  <a:pt x="547640" y="679598"/>
                  <a:pt x="528326" y="699036"/>
                  <a:pt x="504652" y="699161"/>
                </a:cubicBezTo>
                <a:cubicBezTo>
                  <a:pt x="481226" y="699285"/>
                  <a:pt x="461414" y="679722"/>
                  <a:pt x="461165" y="656172"/>
                </a:cubicBezTo>
                <a:cubicBezTo>
                  <a:pt x="460915" y="632372"/>
                  <a:pt x="480728" y="612560"/>
                  <a:pt x="504652" y="612684"/>
                </a:cubicBezTo>
                <a:close/>
                <a:moveTo>
                  <a:pt x="356870" y="603339"/>
                </a:moveTo>
                <a:cubicBezTo>
                  <a:pt x="371699" y="603215"/>
                  <a:pt x="383536" y="614803"/>
                  <a:pt x="383660" y="629381"/>
                </a:cubicBezTo>
                <a:cubicBezTo>
                  <a:pt x="383785" y="644085"/>
                  <a:pt x="372072" y="655798"/>
                  <a:pt x="357369" y="655798"/>
                </a:cubicBezTo>
                <a:cubicBezTo>
                  <a:pt x="342416" y="655798"/>
                  <a:pt x="331077" y="644459"/>
                  <a:pt x="331077" y="629506"/>
                </a:cubicBezTo>
                <a:cubicBezTo>
                  <a:pt x="331077" y="614927"/>
                  <a:pt x="342416" y="603464"/>
                  <a:pt x="356870" y="603339"/>
                </a:cubicBezTo>
                <a:close/>
                <a:moveTo>
                  <a:pt x="882331" y="561223"/>
                </a:moveTo>
                <a:cubicBezTo>
                  <a:pt x="886941" y="561223"/>
                  <a:pt x="891053" y="565584"/>
                  <a:pt x="890804" y="570070"/>
                </a:cubicBezTo>
                <a:cubicBezTo>
                  <a:pt x="890554" y="574431"/>
                  <a:pt x="886567" y="578294"/>
                  <a:pt x="882206" y="578294"/>
                </a:cubicBezTo>
                <a:cubicBezTo>
                  <a:pt x="877596" y="578294"/>
                  <a:pt x="873484" y="573933"/>
                  <a:pt x="873733" y="569447"/>
                </a:cubicBezTo>
                <a:cubicBezTo>
                  <a:pt x="873982" y="564961"/>
                  <a:pt x="878094" y="561098"/>
                  <a:pt x="882331" y="561223"/>
                </a:cubicBezTo>
                <a:close/>
                <a:moveTo>
                  <a:pt x="692682" y="545646"/>
                </a:moveTo>
                <a:cubicBezTo>
                  <a:pt x="729939" y="545771"/>
                  <a:pt x="759969" y="575926"/>
                  <a:pt x="759969" y="613058"/>
                </a:cubicBezTo>
                <a:cubicBezTo>
                  <a:pt x="759845" y="650066"/>
                  <a:pt x="729441" y="680220"/>
                  <a:pt x="692433" y="680096"/>
                </a:cubicBezTo>
                <a:cubicBezTo>
                  <a:pt x="655176" y="679971"/>
                  <a:pt x="625395" y="650066"/>
                  <a:pt x="625395" y="612684"/>
                </a:cubicBezTo>
                <a:cubicBezTo>
                  <a:pt x="625395" y="575303"/>
                  <a:pt x="655301" y="545522"/>
                  <a:pt x="692682" y="545646"/>
                </a:cubicBezTo>
                <a:close/>
                <a:moveTo>
                  <a:pt x="250083" y="473376"/>
                </a:moveTo>
                <a:cubicBezTo>
                  <a:pt x="259553" y="473127"/>
                  <a:pt x="267030" y="480479"/>
                  <a:pt x="267030" y="490073"/>
                </a:cubicBezTo>
                <a:cubicBezTo>
                  <a:pt x="267030" y="499544"/>
                  <a:pt x="259678" y="507144"/>
                  <a:pt x="250332" y="507144"/>
                </a:cubicBezTo>
                <a:cubicBezTo>
                  <a:pt x="241112" y="507144"/>
                  <a:pt x="233386" y="499169"/>
                  <a:pt x="233511" y="489949"/>
                </a:cubicBezTo>
                <a:cubicBezTo>
                  <a:pt x="233635" y="480853"/>
                  <a:pt x="240987" y="473501"/>
                  <a:pt x="250083" y="473376"/>
                </a:cubicBezTo>
                <a:close/>
                <a:moveTo>
                  <a:pt x="825885" y="442224"/>
                </a:moveTo>
                <a:cubicBezTo>
                  <a:pt x="849186" y="442722"/>
                  <a:pt x="867503" y="461787"/>
                  <a:pt x="867005" y="484839"/>
                </a:cubicBezTo>
                <a:cubicBezTo>
                  <a:pt x="866630" y="508140"/>
                  <a:pt x="847192" y="526582"/>
                  <a:pt x="823767" y="526083"/>
                </a:cubicBezTo>
                <a:cubicBezTo>
                  <a:pt x="801213" y="525585"/>
                  <a:pt x="782522" y="506271"/>
                  <a:pt x="782896" y="483593"/>
                </a:cubicBezTo>
                <a:cubicBezTo>
                  <a:pt x="783394" y="460167"/>
                  <a:pt x="802459" y="441726"/>
                  <a:pt x="825885" y="442224"/>
                </a:cubicBezTo>
                <a:close/>
                <a:moveTo>
                  <a:pt x="374690" y="438486"/>
                </a:moveTo>
                <a:cubicBezTo>
                  <a:pt x="379674" y="438237"/>
                  <a:pt x="383662" y="441975"/>
                  <a:pt x="383662" y="446710"/>
                </a:cubicBezTo>
                <a:cubicBezTo>
                  <a:pt x="383662" y="451445"/>
                  <a:pt x="379674" y="455308"/>
                  <a:pt x="374939" y="455183"/>
                </a:cubicBezTo>
                <a:cubicBezTo>
                  <a:pt x="370453" y="455059"/>
                  <a:pt x="366715" y="451320"/>
                  <a:pt x="366590" y="446959"/>
                </a:cubicBezTo>
                <a:cubicBezTo>
                  <a:pt x="366590" y="442598"/>
                  <a:pt x="370204" y="438735"/>
                  <a:pt x="374690" y="438486"/>
                </a:cubicBezTo>
                <a:close/>
                <a:moveTo>
                  <a:pt x="487955" y="438361"/>
                </a:moveTo>
                <a:cubicBezTo>
                  <a:pt x="497051" y="438486"/>
                  <a:pt x="504528" y="445962"/>
                  <a:pt x="504528" y="455058"/>
                </a:cubicBezTo>
                <a:cubicBezTo>
                  <a:pt x="504652" y="464279"/>
                  <a:pt x="496927" y="472129"/>
                  <a:pt x="487706" y="472129"/>
                </a:cubicBezTo>
                <a:cubicBezTo>
                  <a:pt x="478485" y="472129"/>
                  <a:pt x="470884" y="464528"/>
                  <a:pt x="470884" y="455058"/>
                </a:cubicBezTo>
                <a:cubicBezTo>
                  <a:pt x="470884" y="445588"/>
                  <a:pt x="478485" y="438112"/>
                  <a:pt x="487955" y="438361"/>
                </a:cubicBezTo>
                <a:close/>
                <a:moveTo>
                  <a:pt x="649070" y="411945"/>
                </a:moveTo>
                <a:cubicBezTo>
                  <a:pt x="663649" y="412070"/>
                  <a:pt x="675362" y="424032"/>
                  <a:pt x="675237" y="438735"/>
                </a:cubicBezTo>
                <a:cubicBezTo>
                  <a:pt x="675112" y="452940"/>
                  <a:pt x="663400" y="464778"/>
                  <a:pt x="649070" y="464903"/>
                </a:cubicBezTo>
                <a:cubicBezTo>
                  <a:pt x="634741" y="465027"/>
                  <a:pt x="622778" y="453065"/>
                  <a:pt x="622778" y="438361"/>
                </a:cubicBezTo>
                <a:cubicBezTo>
                  <a:pt x="622778" y="423658"/>
                  <a:pt x="634616" y="411821"/>
                  <a:pt x="649070" y="411945"/>
                </a:cubicBezTo>
                <a:close/>
                <a:moveTo>
                  <a:pt x="734425" y="353630"/>
                </a:moveTo>
                <a:cubicBezTo>
                  <a:pt x="739035" y="353755"/>
                  <a:pt x="742649" y="357618"/>
                  <a:pt x="742524" y="362104"/>
                </a:cubicBezTo>
                <a:cubicBezTo>
                  <a:pt x="742400" y="366714"/>
                  <a:pt x="738163" y="370701"/>
                  <a:pt x="733553" y="370452"/>
                </a:cubicBezTo>
                <a:cubicBezTo>
                  <a:pt x="729191" y="370203"/>
                  <a:pt x="725453" y="366215"/>
                  <a:pt x="725453" y="361854"/>
                </a:cubicBezTo>
                <a:cubicBezTo>
                  <a:pt x="725578" y="357119"/>
                  <a:pt x="729815" y="353256"/>
                  <a:pt x="734425" y="353630"/>
                </a:cubicBezTo>
                <a:close/>
                <a:moveTo>
                  <a:pt x="397991" y="327089"/>
                </a:moveTo>
                <a:cubicBezTo>
                  <a:pt x="421915" y="327462"/>
                  <a:pt x="441727" y="348022"/>
                  <a:pt x="440730" y="371323"/>
                </a:cubicBezTo>
                <a:cubicBezTo>
                  <a:pt x="439858" y="395247"/>
                  <a:pt x="420170" y="414063"/>
                  <a:pt x="396744" y="413439"/>
                </a:cubicBezTo>
                <a:cubicBezTo>
                  <a:pt x="372820" y="412816"/>
                  <a:pt x="353631" y="392880"/>
                  <a:pt x="354254" y="369703"/>
                </a:cubicBezTo>
                <a:cubicBezTo>
                  <a:pt x="355002" y="345779"/>
                  <a:pt x="374565" y="326714"/>
                  <a:pt x="397991" y="327089"/>
                </a:cubicBezTo>
                <a:close/>
                <a:moveTo>
                  <a:pt x="588885" y="225660"/>
                </a:moveTo>
                <a:cubicBezTo>
                  <a:pt x="612187" y="225784"/>
                  <a:pt x="630628" y="244102"/>
                  <a:pt x="630753" y="267403"/>
                </a:cubicBezTo>
                <a:cubicBezTo>
                  <a:pt x="630877" y="290828"/>
                  <a:pt x="612560" y="309395"/>
                  <a:pt x="589259" y="309395"/>
                </a:cubicBezTo>
                <a:cubicBezTo>
                  <a:pt x="565833" y="309519"/>
                  <a:pt x="547143" y="291202"/>
                  <a:pt x="547018" y="268026"/>
                </a:cubicBezTo>
                <a:cubicBezTo>
                  <a:pt x="546893" y="244226"/>
                  <a:pt x="565335" y="225660"/>
                  <a:pt x="588885" y="225660"/>
                </a:cubicBezTo>
                <a:close/>
                <a:moveTo>
                  <a:pt x="564089" y="198123"/>
                </a:moveTo>
                <a:cubicBezTo>
                  <a:pt x="358117" y="197998"/>
                  <a:pt x="191644" y="364097"/>
                  <a:pt x="191644" y="569571"/>
                </a:cubicBezTo>
                <a:cubicBezTo>
                  <a:pt x="191768" y="774921"/>
                  <a:pt x="357618" y="941269"/>
                  <a:pt x="562469" y="941269"/>
                </a:cubicBezTo>
                <a:cubicBezTo>
                  <a:pt x="768816" y="941269"/>
                  <a:pt x="934790" y="775669"/>
                  <a:pt x="934790" y="569820"/>
                </a:cubicBezTo>
                <a:cubicBezTo>
                  <a:pt x="934790" y="364471"/>
                  <a:pt x="769065" y="198247"/>
                  <a:pt x="564089" y="198123"/>
                </a:cubicBezTo>
                <a:close/>
                <a:moveTo>
                  <a:pt x="560600" y="0"/>
                </a:moveTo>
                <a:cubicBezTo>
                  <a:pt x="570569" y="0"/>
                  <a:pt x="580662" y="2243"/>
                  <a:pt x="590506" y="4112"/>
                </a:cubicBezTo>
                <a:cubicBezTo>
                  <a:pt x="592873" y="4610"/>
                  <a:pt x="594617" y="7601"/>
                  <a:pt x="596611" y="9470"/>
                </a:cubicBezTo>
                <a:cubicBezTo>
                  <a:pt x="594617" y="11339"/>
                  <a:pt x="592998" y="14080"/>
                  <a:pt x="590506" y="15077"/>
                </a:cubicBezTo>
                <a:cubicBezTo>
                  <a:pt x="585272" y="17071"/>
                  <a:pt x="579790" y="18193"/>
                  <a:pt x="573933" y="19688"/>
                </a:cubicBezTo>
                <a:cubicBezTo>
                  <a:pt x="573933" y="72147"/>
                  <a:pt x="573933" y="124979"/>
                  <a:pt x="573933" y="177687"/>
                </a:cubicBezTo>
                <a:cubicBezTo>
                  <a:pt x="599975" y="181052"/>
                  <a:pt x="626143" y="184416"/>
                  <a:pt x="653306" y="187905"/>
                </a:cubicBezTo>
                <a:cubicBezTo>
                  <a:pt x="658415" y="168591"/>
                  <a:pt x="663773" y="148530"/>
                  <a:pt x="669256" y="127845"/>
                </a:cubicBezTo>
                <a:cubicBezTo>
                  <a:pt x="667387" y="126973"/>
                  <a:pt x="665393" y="126350"/>
                  <a:pt x="663898" y="125104"/>
                </a:cubicBezTo>
                <a:cubicBezTo>
                  <a:pt x="655798" y="119123"/>
                  <a:pt x="646453" y="114263"/>
                  <a:pt x="639974" y="106912"/>
                </a:cubicBezTo>
                <a:cubicBezTo>
                  <a:pt x="628884" y="94451"/>
                  <a:pt x="632996" y="79623"/>
                  <a:pt x="648820" y="74389"/>
                </a:cubicBezTo>
                <a:cubicBezTo>
                  <a:pt x="658041" y="71399"/>
                  <a:pt x="668384" y="70277"/>
                  <a:pt x="678103" y="70651"/>
                </a:cubicBezTo>
                <a:cubicBezTo>
                  <a:pt x="692308" y="71150"/>
                  <a:pt x="705765" y="75635"/>
                  <a:pt x="717977" y="83237"/>
                </a:cubicBezTo>
                <a:cubicBezTo>
                  <a:pt x="722463" y="86102"/>
                  <a:pt x="726948" y="89467"/>
                  <a:pt x="730562" y="93205"/>
                </a:cubicBezTo>
                <a:cubicBezTo>
                  <a:pt x="745514" y="108656"/>
                  <a:pt x="741153" y="125727"/>
                  <a:pt x="720220" y="131085"/>
                </a:cubicBezTo>
                <a:cubicBezTo>
                  <a:pt x="710625" y="133577"/>
                  <a:pt x="700283" y="133328"/>
                  <a:pt x="688570" y="134574"/>
                </a:cubicBezTo>
                <a:cubicBezTo>
                  <a:pt x="683710" y="152891"/>
                  <a:pt x="678352" y="173202"/>
                  <a:pt x="672745" y="193886"/>
                </a:cubicBezTo>
                <a:cubicBezTo>
                  <a:pt x="685704" y="198621"/>
                  <a:pt x="698787" y="202982"/>
                  <a:pt x="711497" y="208216"/>
                </a:cubicBezTo>
                <a:cubicBezTo>
                  <a:pt x="724331" y="213449"/>
                  <a:pt x="736792" y="219680"/>
                  <a:pt x="750000" y="225660"/>
                </a:cubicBezTo>
                <a:cubicBezTo>
                  <a:pt x="776292" y="180179"/>
                  <a:pt x="802833" y="134325"/>
                  <a:pt x="828626" y="89591"/>
                </a:cubicBezTo>
                <a:cubicBezTo>
                  <a:pt x="824390" y="84732"/>
                  <a:pt x="820278" y="80495"/>
                  <a:pt x="816664" y="75635"/>
                </a:cubicBezTo>
                <a:cubicBezTo>
                  <a:pt x="815169" y="73642"/>
                  <a:pt x="815044" y="70776"/>
                  <a:pt x="814297" y="68409"/>
                </a:cubicBezTo>
                <a:cubicBezTo>
                  <a:pt x="816664" y="67661"/>
                  <a:pt x="819281" y="65916"/>
                  <a:pt x="821524" y="66290"/>
                </a:cubicBezTo>
                <a:cubicBezTo>
                  <a:pt x="841211" y="69654"/>
                  <a:pt x="857535" y="79374"/>
                  <a:pt x="870494" y="94576"/>
                </a:cubicBezTo>
                <a:cubicBezTo>
                  <a:pt x="871864" y="96196"/>
                  <a:pt x="872487" y="99809"/>
                  <a:pt x="871615" y="101304"/>
                </a:cubicBezTo>
                <a:cubicBezTo>
                  <a:pt x="870618" y="102799"/>
                  <a:pt x="867129" y="103672"/>
                  <a:pt x="865011" y="103298"/>
                </a:cubicBezTo>
                <a:cubicBezTo>
                  <a:pt x="859155" y="102176"/>
                  <a:pt x="853423" y="100307"/>
                  <a:pt x="846943" y="98563"/>
                </a:cubicBezTo>
                <a:cubicBezTo>
                  <a:pt x="820652" y="144169"/>
                  <a:pt x="794111" y="190023"/>
                  <a:pt x="767819" y="235504"/>
                </a:cubicBezTo>
                <a:cubicBezTo>
                  <a:pt x="785264" y="248339"/>
                  <a:pt x="802459" y="260924"/>
                  <a:pt x="820402" y="274007"/>
                </a:cubicBezTo>
                <a:cubicBezTo>
                  <a:pt x="834109" y="259179"/>
                  <a:pt x="848314" y="243604"/>
                  <a:pt x="862145" y="228526"/>
                </a:cubicBezTo>
                <a:cubicBezTo>
                  <a:pt x="857659" y="220925"/>
                  <a:pt x="852800" y="214197"/>
                  <a:pt x="849684" y="206596"/>
                </a:cubicBezTo>
                <a:cubicBezTo>
                  <a:pt x="847317" y="200864"/>
                  <a:pt x="846196" y="194260"/>
                  <a:pt x="846071" y="187905"/>
                </a:cubicBezTo>
                <a:cubicBezTo>
                  <a:pt x="845946" y="178310"/>
                  <a:pt x="852800" y="171457"/>
                  <a:pt x="862394" y="170959"/>
                </a:cubicBezTo>
                <a:cubicBezTo>
                  <a:pt x="867254" y="170709"/>
                  <a:pt x="872612" y="170709"/>
                  <a:pt x="877098" y="172205"/>
                </a:cubicBezTo>
                <a:cubicBezTo>
                  <a:pt x="905134" y="181550"/>
                  <a:pt x="925320" y="199493"/>
                  <a:pt x="933544" y="228526"/>
                </a:cubicBezTo>
                <a:cubicBezTo>
                  <a:pt x="938528" y="246345"/>
                  <a:pt x="926441" y="258556"/>
                  <a:pt x="908124" y="254943"/>
                </a:cubicBezTo>
                <a:cubicBezTo>
                  <a:pt x="902642" y="253821"/>
                  <a:pt x="897284" y="252077"/>
                  <a:pt x="892175" y="249834"/>
                </a:cubicBezTo>
                <a:cubicBezTo>
                  <a:pt x="887315" y="247716"/>
                  <a:pt x="882705" y="244725"/>
                  <a:pt x="877471" y="241610"/>
                </a:cubicBezTo>
                <a:cubicBezTo>
                  <a:pt x="863391" y="256936"/>
                  <a:pt x="849186" y="272512"/>
                  <a:pt x="835355" y="287589"/>
                </a:cubicBezTo>
                <a:cubicBezTo>
                  <a:pt x="849809" y="304037"/>
                  <a:pt x="863890" y="319987"/>
                  <a:pt x="878344" y="336435"/>
                </a:cubicBezTo>
                <a:cubicBezTo>
                  <a:pt x="921208" y="306405"/>
                  <a:pt x="964446" y="276126"/>
                  <a:pt x="1008058" y="245597"/>
                </a:cubicBezTo>
                <a:cubicBezTo>
                  <a:pt x="1006064" y="240489"/>
                  <a:pt x="1003572" y="235753"/>
                  <a:pt x="1002326" y="230645"/>
                </a:cubicBezTo>
                <a:cubicBezTo>
                  <a:pt x="1001578" y="227779"/>
                  <a:pt x="1002700" y="224290"/>
                  <a:pt x="1002949" y="221175"/>
                </a:cubicBezTo>
                <a:cubicBezTo>
                  <a:pt x="1006189" y="221922"/>
                  <a:pt x="1010176" y="221798"/>
                  <a:pt x="1012544" y="223667"/>
                </a:cubicBezTo>
                <a:cubicBezTo>
                  <a:pt x="1026749" y="234881"/>
                  <a:pt x="1036842" y="249086"/>
                  <a:pt x="1042075" y="266406"/>
                </a:cubicBezTo>
                <a:cubicBezTo>
                  <a:pt x="1042823" y="269023"/>
                  <a:pt x="1041701" y="272263"/>
                  <a:pt x="1041452" y="275129"/>
                </a:cubicBezTo>
                <a:cubicBezTo>
                  <a:pt x="1038462" y="274506"/>
                  <a:pt x="1034848" y="274506"/>
                  <a:pt x="1032356" y="272886"/>
                </a:cubicBezTo>
                <a:cubicBezTo>
                  <a:pt x="1027870" y="269896"/>
                  <a:pt x="1024132" y="266033"/>
                  <a:pt x="1019771" y="262170"/>
                </a:cubicBezTo>
                <a:cubicBezTo>
                  <a:pt x="976533" y="292449"/>
                  <a:pt x="933045" y="322853"/>
                  <a:pt x="890057" y="353007"/>
                </a:cubicBezTo>
                <a:cubicBezTo>
                  <a:pt x="900523" y="372072"/>
                  <a:pt x="910741" y="390762"/>
                  <a:pt x="921457" y="410076"/>
                </a:cubicBezTo>
                <a:cubicBezTo>
                  <a:pt x="940273" y="402351"/>
                  <a:pt x="959711" y="394252"/>
                  <a:pt x="977530" y="386900"/>
                </a:cubicBezTo>
                <a:cubicBezTo>
                  <a:pt x="977281" y="375062"/>
                  <a:pt x="975910" y="363973"/>
                  <a:pt x="977156" y="353381"/>
                </a:cubicBezTo>
                <a:cubicBezTo>
                  <a:pt x="979399" y="334441"/>
                  <a:pt x="994975" y="327588"/>
                  <a:pt x="1010799" y="338304"/>
                </a:cubicBezTo>
                <a:cubicBezTo>
                  <a:pt x="1029241" y="350764"/>
                  <a:pt x="1038711" y="369331"/>
                  <a:pt x="1042698" y="390513"/>
                </a:cubicBezTo>
                <a:cubicBezTo>
                  <a:pt x="1044443" y="399610"/>
                  <a:pt x="1044318" y="409703"/>
                  <a:pt x="1042573" y="418799"/>
                </a:cubicBezTo>
                <a:cubicBezTo>
                  <a:pt x="1039458" y="434375"/>
                  <a:pt x="1026126" y="439608"/>
                  <a:pt x="1011921" y="432132"/>
                </a:cubicBezTo>
                <a:cubicBezTo>
                  <a:pt x="1003821" y="427770"/>
                  <a:pt x="997467" y="421042"/>
                  <a:pt x="986875" y="405092"/>
                </a:cubicBezTo>
                <a:cubicBezTo>
                  <a:pt x="967561" y="413067"/>
                  <a:pt x="948123" y="421166"/>
                  <a:pt x="929183" y="429016"/>
                </a:cubicBezTo>
                <a:cubicBezTo>
                  <a:pt x="935288" y="449826"/>
                  <a:pt x="941145" y="470261"/>
                  <a:pt x="947375" y="491568"/>
                </a:cubicBezTo>
                <a:cubicBezTo>
                  <a:pt x="998962" y="482472"/>
                  <a:pt x="1051171" y="473251"/>
                  <a:pt x="1103381" y="464030"/>
                </a:cubicBezTo>
                <a:cubicBezTo>
                  <a:pt x="1103755" y="458174"/>
                  <a:pt x="1103505" y="452567"/>
                  <a:pt x="1104502" y="447084"/>
                </a:cubicBezTo>
                <a:cubicBezTo>
                  <a:pt x="1105001" y="444468"/>
                  <a:pt x="1107493" y="442100"/>
                  <a:pt x="1109113" y="439733"/>
                </a:cubicBezTo>
                <a:cubicBezTo>
                  <a:pt x="1111480" y="441477"/>
                  <a:pt x="1114720" y="442848"/>
                  <a:pt x="1115966" y="445215"/>
                </a:cubicBezTo>
                <a:cubicBezTo>
                  <a:pt x="1124564" y="461788"/>
                  <a:pt x="1128177" y="479481"/>
                  <a:pt x="1125062" y="498172"/>
                </a:cubicBezTo>
                <a:cubicBezTo>
                  <a:pt x="1124689" y="500665"/>
                  <a:pt x="1122196" y="502783"/>
                  <a:pt x="1120701" y="505026"/>
                </a:cubicBezTo>
                <a:cubicBezTo>
                  <a:pt x="1118458" y="503406"/>
                  <a:pt x="1115468" y="502285"/>
                  <a:pt x="1114097" y="500166"/>
                </a:cubicBezTo>
                <a:cubicBezTo>
                  <a:pt x="1111231" y="495182"/>
                  <a:pt x="1109113" y="489824"/>
                  <a:pt x="1106621" y="484217"/>
                </a:cubicBezTo>
                <a:cubicBezTo>
                  <a:pt x="1054785" y="493313"/>
                  <a:pt x="1002825" y="502533"/>
                  <a:pt x="950864" y="511630"/>
                </a:cubicBezTo>
                <a:cubicBezTo>
                  <a:pt x="952235" y="533311"/>
                  <a:pt x="953730" y="554743"/>
                  <a:pt x="955101" y="576674"/>
                </a:cubicBezTo>
                <a:cubicBezTo>
                  <a:pt x="975536" y="577546"/>
                  <a:pt x="996220" y="578543"/>
                  <a:pt x="1017279" y="579415"/>
                </a:cubicBezTo>
                <a:cubicBezTo>
                  <a:pt x="1018774" y="574306"/>
                  <a:pt x="1019646" y="568948"/>
                  <a:pt x="1021764" y="564213"/>
                </a:cubicBezTo>
                <a:cubicBezTo>
                  <a:pt x="1024755" y="557609"/>
                  <a:pt x="1027745" y="550881"/>
                  <a:pt x="1032231" y="545398"/>
                </a:cubicBezTo>
                <a:cubicBezTo>
                  <a:pt x="1041951" y="533560"/>
                  <a:pt x="1055782" y="534433"/>
                  <a:pt x="1064753" y="546768"/>
                </a:cubicBezTo>
                <a:cubicBezTo>
                  <a:pt x="1073600" y="558855"/>
                  <a:pt x="1075968" y="572936"/>
                  <a:pt x="1076093" y="587390"/>
                </a:cubicBezTo>
                <a:cubicBezTo>
                  <a:pt x="1076217" y="600723"/>
                  <a:pt x="1073974" y="613806"/>
                  <a:pt x="1067744" y="625893"/>
                </a:cubicBezTo>
                <a:cubicBezTo>
                  <a:pt x="1065875" y="629507"/>
                  <a:pt x="1063632" y="633120"/>
                  <a:pt x="1060891" y="636235"/>
                </a:cubicBezTo>
                <a:cubicBezTo>
                  <a:pt x="1050673" y="648073"/>
                  <a:pt x="1036343" y="647948"/>
                  <a:pt x="1028119" y="634615"/>
                </a:cubicBezTo>
                <a:cubicBezTo>
                  <a:pt x="1023260" y="626765"/>
                  <a:pt x="1021017" y="617171"/>
                  <a:pt x="1017902" y="608323"/>
                </a:cubicBezTo>
                <a:cubicBezTo>
                  <a:pt x="1017029" y="605832"/>
                  <a:pt x="1017029" y="602965"/>
                  <a:pt x="1016531" y="599726"/>
                </a:cubicBezTo>
                <a:cubicBezTo>
                  <a:pt x="995597" y="598729"/>
                  <a:pt x="974788" y="597857"/>
                  <a:pt x="953979" y="596860"/>
                </a:cubicBezTo>
                <a:cubicBezTo>
                  <a:pt x="950739" y="618292"/>
                  <a:pt x="947500" y="639350"/>
                  <a:pt x="944136" y="661157"/>
                </a:cubicBezTo>
                <a:cubicBezTo>
                  <a:pt x="954727" y="664022"/>
                  <a:pt x="965941" y="667137"/>
                  <a:pt x="977281" y="670128"/>
                </a:cubicBezTo>
                <a:cubicBezTo>
                  <a:pt x="1015285" y="680346"/>
                  <a:pt x="1053289" y="690314"/>
                  <a:pt x="1091294" y="700656"/>
                </a:cubicBezTo>
                <a:cubicBezTo>
                  <a:pt x="1096029" y="701902"/>
                  <a:pt x="1098272" y="701653"/>
                  <a:pt x="1100141" y="696669"/>
                </a:cubicBezTo>
                <a:cubicBezTo>
                  <a:pt x="1101637" y="692682"/>
                  <a:pt x="1104129" y="688944"/>
                  <a:pt x="1106870" y="685579"/>
                </a:cubicBezTo>
                <a:cubicBezTo>
                  <a:pt x="1108240" y="683959"/>
                  <a:pt x="1111106" y="682588"/>
                  <a:pt x="1113100" y="682838"/>
                </a:cubicBezTo>
                <a:cubicBezTo>
                  <a:pt x="1114471" y="683087"/>
                  <a:pt x="1116340" y="686326"/>
                  <a:pt x="1116340" y="688071"/>
                </a:cubicBezTo>
                <a:cubicBezTo>
                  <a:pt x="1115966" y="697042"/>
                  <a:pt x="1116091" y="706388"/>
                  <a:pt x="1113973" y="715111"/>
                </a:cubicBezTo>
                <a:cubicBezTo>
                  <a:pt x="1111730" y="724207"/>
                  <a:pt x="1107368" y="732804"/>
                  <a:pt x="1103256" y="741278"/>
                </a:cubicBezTo>
                <a:cubicBezTo>
                  <a:pt x="1102135" y="743645"/>
                  <a:pt x="1098147" y="744642"/>
                  <a:pt x="1095531" y="746386"/>
                </a:cubicBezTo>
                <a:cubicBezTo>
                  <a:pt x="1094285" y="743520"/>
                  <a:pt x="1092167" y="740779"/>
                  <a:pt x="1091793" y="737789"/>
                </a:cubicBezTo>
                <a:cubicBezTo>
                  <a:pt x="1091169" y="732680"/>
                  <a:pt x="1091668" y="727571"/>
                  <a:pt x="1091668" y="721590"/>
                </a:cubicBezTo>
                <a:cubicBezTo>
                  <a:pt x="1041328" y="708133"/>
                  <a:pt x="990239" y="694426"/>
                  <a:pt x="939276" y="680719"/>
                </a:cubicBezTo>
                <a:cubicBezTo>
                  <a:pt x="931426" y="700905"/>
                  <a:pt x="923575" y="720967"/>
                  <a:pt x="915601" y="741402"/>
                </a:cubicBezTo>
                <a:cubicBezTo>
                  <a:pt x="933668" y="750748"/>
                  <a:pt x="952359" y="760592"/>
                  <a:pt x="970427" y="769937"/>
                </a:cubicBezTo>
                <a:cubicBezTo>
                  <a:pt x="976408" y="763831"/>
                  <a:pt x="981766" y="757726"/>
                  <a:pt x="987747" y="752368"/>
                </a:cubicBezTo>
                <a:cubicBezTo>
                  <a:pt x="990862" y="749501"/>
                  <a:pt x="994850" y="747258"/>
                  <a:pt x="998837" y="745514"/>
                </a:cubicBezTo>
                <a:cubicBezTo>
                  <a:pt x="1013416" y="739160"/>
                  <a:pt x="1025627" y="746137"/>
                  <a:pt x="1028119" y="761837"/>
                </a:cubicBezTo>
                <a:cubicBezTo>
                  <a:pt x="1032231" y="788503"/>
                  <a:pt x="1013665" y="825760"/>
                  <a:pt x="989866" y="838595"/>
                </a:cubicBezTo>
                <a:cubicBezTo>
                  <a:pt x="972795" y="847815"/>
                  <a:pt x="959337" y="841087"/>
                  <a:pt x="956845" y="821773"/>
                </a:cubicBezTo>
                <a:cubicBezTo>
                  <a:pt x="956097" y="816290"/>
                  <a:pt x="956472" y="810558"/>
                  <a:pt x="957344" y="805075"/>
                </a:cubicBezTo>
                <a:cubicBezTo>
                  <a:pt x="958091" y="799593"/>
                  <a:pt x="960085" y="794235"/>
                  <a:pt x="961580" y="788254"/>
                </a:cubicBezTo>
                <a:cubicBezTo>
                  <a:pt x="943139" y="778659"/>
                  <a:pt x="924448" y="768940"/>
                  <a:pt x="906131" y="759345"/>
                </a:cubicBezTo>
                <a:cubicBezTo>
                  <a:pt x="894044" y="777413"/>
                  <a:pt x="882207" y="795107"/>
                  <a:pt x="869995" y="813424"/>
                </a:cubicBezTo>
                <a:cubicBezTo>
                  <a:pt x="910118" y="847192"/>
                  <a:pt x="950739" y="881210"/>
                  <a:pt x="991112" y="915102"/>
                </a:cubicBezTo>
                <a:cubicBezTo>
                  <a:pt x="996470" y="911364"/>
                  <a:pt x="1001205" y="907750"/>
                  <a:pt x="1006313" y="904760"/>
                </a:cubicBezTo>
                <a:cubicBezTo>
                  <a:pt x="1008307" y="903639"/>
                  <a:pt x="1011796" y="903514"/>
                  <a:pt x="1013665" y="904511"/>
                </a:cubicBezTo>
                <a:cubicBezTo>
                  <a:pt x="1014786" y="905134"/>
                  <a:pt x="1015036" y="909245"/>
                  <a:pt x="1014288" y="911240"/>
                </a:cubicBezTo>
                <a:cubicBezTo>
                  <a:pt x="1007435" y="930055"/>
                  <a:pt x="995224" y="944509"/>
                  <a:pt x="977903" y="954478"/>
                </a:cubicBezTo>
                <a:cubicBezTo>
                  <a:pt x="976034" y="955474"/>
                  <a:pt x="972421" y="955723"/>
                  <a:pt x="971175" y="954602"/>
                </a:cubicBezTo>
                <a:cubicBezTo>
                  <a:pt x="969929" y="953481"/>
                  <a:pt x="969680" y="949867"/>
                  <a:pt x="970303" y="947873"/>
                </a:cubicBezTo>
                <a:cubicBezTo>
                  <a:pt x="972296" y="942266"/>
                  <a:pt x="975038" y="936908"/>
                  <a:pt x="977903" y="930553"/>
                </a:cubicBezTo>
                <a:cubicBezTo>
                  <a:pt x="937781" y="896909"/>
                  <a:pt x="897159" y="862768"/>
                  <a:pt x="856787" y="828875"/>
                </a:cubicBezTo>
                <a:cubicBezTo>
                  <a:pt x="841211" y="843703"/>
                  <a:pt x="825885" y="858531"/>
                  <a:pt x="809811" y="873858"/>
                </a:cubicBezTo>
                <a:cubicBezTo>
                  <a:pt x="822147" y="889932"/>
                  <a:pt x="834981" y="906629"/>
                  <a:pt x="847691" y="923201"/>
                </a:cubicBezTo>
                <a:cubicBezTo>
                  <a:pt x="854420" y="920460"/>
                  <a:pt x="860525" y="917220"/>
                  <a:pt x="867005" y="915476"/>
                </a:cubicBezTo>
                <a:cubicBezTo>
                  <a:pt x="873359" y="913856"/>
                  <a:pt x="880088" y="912984"/>
                  <a:pt x="886567" y="913233"/>
                </a:cubicBezTo>
                <a:cubicBezTo>
                  <a:pt x="898405" y="913731"/>
                  <a:pt x="905757" y="923201"/>
                  <a:pt x="904013" y="934914"/>
                </a:cubicBezTo>
                <a:cubicBezTo>
                  <a:pt x="903514" y="938154"/>
                  <a:pt x="903016" y="941643"/>
                  <a:pt x="901520" y="944509"/>
                </a:cubicBezTo>
                <a:cubicBezTo>
                  <a:pt x="888187" y="971673"/>
                  <a:pt x="867005" y="988868"/>
                  <a:pt x="836726" y="992981"/>
                </a:cubicBezTo>
                <a:cubicBezTo>
                  <a:pt x="816789" y="995722"/>
                  <a:pt x="806073" y="981890"/>
                  <a:pt x="813674" y="963075"/>
                </a:cubicBezTo>
                <a:cubicBezTo>
                  <a:pt x="817661" y="953356"/>
                  <a:pt x="824390" y="944633"/>
                  <a:pt x="830620" y="934416"/>
                </a:cubicBezTo>
                <a:cubicBezTo>
                  <a:pt x="818907" y="919089"/>
                  <a:pt x="806073" y="902392"/>
                  <a:pt x="793612" y="886069"/>
                </a:cubicBezTo>
                <a:cubicBezTo>
                  <a:pt x="774921" y="897408"/>
                  <a:pt x="756604" y="908623"/>
                  <a:pt x="738038" y="919837"/>
                </a:cubicBezTo>
                <a:cubicBezTo>
                  <a:pt x="760218" y="967561"/>
                  <a:pt x="782647" y="1015534"/>
                  <a:pt x="804951" y="1063258"/>
                </a:cubicBezTo>
                <a:cubicBezTo>
                  <a:pt x="811182" y="1062136"/>
                  <a:pt x="817038" y="1060641"/>
                  <a:pt x="822895" y="1060143"/>
                </a:cubicBezTo>
                <a:cubicBezTo>
                  <a:pt x="825137" y="1059893"/>
                  <a:pt x="828875" y="1061264"/>
                  <a:pt x="829623" y="1062884"/>
                </a:cubicBezTo>
                <a:cubicBezTo>
                  <a:pt x="830371" y="1064629"/>
                  <a:pt x="829000" y="1068242"/>
                  <a:pt x="827380" y="1069862"/>
                </a:cubicBezTo>
                <a:cubicBezTo>
                  <a:pt x="815667" y="1081824"/>
                  <a:pt x="801088" y="1088304"/>
                  <a:pt x="785139" y="1092291"/>
                </a:cubicBezTo>
                <a:cubicBezTo>
                  <a:pt x="781899" y="1093038"/>
                  <a:pt x="778535" y="1093537"/>
                  <a:pt x="775295" y="1093413"/>
                </a:cubicBezTo>
                <a:cubicBezTo>
                  <a:pt x="769563" y="1093038"/>
                  <a:pt x="767694" y="1089425"/>
                  <a:pt x="771432" y="1085188"/>
                </a:cubicBezTo>
                <a:cubicBezTo>
                  <a:pt x="775669" y="1080453"/>
                  <a:pt x="780778" y="1076466"/>
                  <a:pt x="786385" y="1071482"/>
                </a:cubicBezTo>
                <a:cubicBezTo>
                  <a:pt x="764330" y="1024132"/>
                  <a:pt x="741901" y="976034"/>
                  <a:pt x="719597" y="928310"/>
                </a:cubicBezTo>
                <a:cubicBezTo>
                  <a:pt x="698912" y="935288"/>
                  <a:pt x="678850" y="942142"/>
                  <a:pt x="657917" y="949244"/>
                </a:cubicBezTo>
                <a:cubicBezTo>
                  <a:pt x="662278" y="969056"/>
                  <a:pt x="666889" y="989616"/>
                  <a:pt x="671125" y="1009179"/>
                </a:cubicBezTo>
                <a:cubicBezTo>
                  <a:pt x="681093" y="1010301"/>
                  <a:pt x="690314" y="1011297"/>
                  <a:pt x="699411" y="1012543"/>
                </a:cubicBezTo>
                <a:cubicBezTo>
                  <a:pt x="701404" y="1012793"/>
                  <a:pt x="703398" y="1013665"/>
                  <a:pt x="705267" y="1014413"/>
                </a:cubicBezTo>
                <a:cubicBezTo>
                  <a:pt x="722463" y="1021515"/>
                  <a:pt x="725951" y="1036468"/>
                  <a:pt x="713117" y="1049925"/>
                </a:cubicBezTo>
                <a:cubicBezTo>
                  <a:pt x="698912" y="1064878"/>
                  <a:pt x="680346" y="1070984"/>
                  <a:pt x="660534" y="1072105"/>
                </a:cubicBezTo>
                <a:cubicBezTo>
                  <a:pt x="650814" y="1072603"/>
                  <a:pt x="640472" y="1071482"/>
                  <a:pt x="631251" y="1068491"/>
                </a:cubicBezTo>
                <a:cubicBezTo>
                  <a:pt x="612685" y="1062386"/>
                  <a:pt x="608947" y="1045689"/>
                  <a:pt x="623152" y="1032356"/>
                </a:cubicBezTo>
                <a:cubicBezTo>
                  <a:pt x="631002" y="1025004"/>
                  <a:pt x="640971" y="1020020"/>
                  <a:pt x="651063" y="1013167"/>
                </a:cubicBezTo>
                <a:cubicBezTo>
                  <a:pt x="646952" y="994476"/>
                  <a:pt x="642341" y="973916"/>
                  <a:pt x="637855" y="953730"/>
                </a:cubicBezTo>
                <a:cubicBezTo>
                  <a:pt x="616299" y="956097"/>
                  <a:pt x="595241" y="958340"/>
                  <a:pt x="573808" y="960583"/>
                </a:cubicBezTo>
                <a:cubicBezTo>
                  <a:pt x="573808" y="1013291"/>
                  <a:pt x="573808" y="1066124"/>
                  <a:pt x="573808" y="1119081"/>
                </a:cubicBezTo>
                <a:cubicBezTo>
                  <a:pt x="579540" y="1120701"/>
                  <a:pt x="585397" y="1121947"/>
                  <a:pt x="591004" y="1123941"/>
                </a:cubicBezTo>
                <a:cubicBezTo>
                  <a:pt x="593246" y="1124813"/>
                  <a:pt x="594742" y="1127430"/>
                  <a:pt x="596611" y="1129174"/>
                </a:cubicBezTo>
                <a:cubicBezTo>
                  <a:pt x="594742" y="1131043"/>
                  <a:pt x="593371" y="1133785"/>
                  <a:pt x="591128" y="1134532"/>
                </a:cubicBezTo>
                <a:cubicBezTo>
                  <a:pt x="572437" y="1140887"/>
                  <a:pt x="553747" y="1141012"/>
                  <a:pt x="535056" y="1134532"/>
                </a:cubicBezTo>
                <a:cubicBezTo>
                  <a:pt x="532938" y="1133785"/>
                  <a:pt x="530446" y="1131168"/>
                  <a:pt x="530072" y="1129050"/>
                </a:cubicBezTo>
                <a:cubicBezTo>
                  <a:pt x="529822" y="1127803"/>
                  <a:pt x="532813" y="1124938"/>
                  <a:pt x="534932" y="1124190"/>
                </a:cubicBezTo>
                <a:cubicBezTo>
                  <a:pt x="540663" y="1122819"/>
                  <a:pt x="546644" y="1121449"/>
                  <a:pt x="552999" y="1119704"/>
                </a:cubicBezTo>
                <a:cubicBezTo>
                  <a:pt x="552999" y="1066871"/>
                  <a:pt x="552999" y="1014039"/>
                  <a:pt x="552999" y="961829"/>
                </a:cubicBezTo>
                <a:cubicBezTo>
                  <a:pt x="526209" y="958340"/>
                  <a:pt x="499792" y="954976"/>
                  <a:pt x="472753" y="951487"/>
                </a:cubicBezTo>
                <a:cubicBezTo>
                  <a:pt x="467645" y="970801"/>
                  <a:pt x="462287" y="990987"/>
                  <a:pt x="456929" y="1011297"/>
                </a:cubicBezTo>
                <a:cubicBezTo>
                  <a:pt x="461788" y="1013790"/>
                  <a:pt x="466897" y="1015534"/>
                  <a:pt x="470760" y="1018774"/>
                </a:cubicBezTo>
                <a:cubicBezTo>
                  <a:pt x="477364" y="1024256"/>
                  <a:pt x="484341" y="1029864"/>
                  <a:pt x="489201" y="1036842"/>
                </a:cubicBezTo>
                <a:cubicBezTo>
                  <a:pt x="495681" y="1046312"/>
                  <a:pt x="492566" y="1057651"/>
                  <a:pt x="482099" y="1062635"/>
                </a:cubicBezTo>
                <a:cubicBezTo>
                  <a:pt x="474623" y="1066249"/>
                  <a:pt x="466025" y="1068616"/>
                  <a:pt x="457801" y="1068990"/>
                </a:cubicBezTo>
                <a:cubicBezTo>
                  <a:pt x="437988" y="1069862"/>
                  <a:pt x="419547" y="1064379"/>
                  <a:pt x="403348" y="1052791"/>
                </a:cubicBezTo>
                <a:cubicBezTo>
                  <a:pt x="398987" y="1049676"/>
                  <a:pt x="395000" y="1045813"/>
                  <a:pt x="391884" y="1041577"/>
                </a:cubicBezTo>
                <a:cubicBezTo>
                  <a:pt x="382788" y="1029241"/>
                  <a:pt x="386028" y="1016531"/>
                  <a:pt x="399984" y="1010425"/>
                </a:cubicBezTo>
                <a:cubicBezTo>
                  <a:pt x="405591" y="1007933"/>
                  <a:pt x="411821" y="1006812"/>
                  <a:pt x="417927" y="1006064"/>
                </a:cubicBezTo>
                <a:cubicBezTo>
                  <a:pt x="424033" y="1005317"/>
                  <a:pt x="430263" y="1005939"/>
                  <a:pt x="437365" y="1005939"/>
                </a:cubicBezTo>
                <a:cubicBezTo>
                  <a:pt x="442599" y="986127"/>
                  <a:pt x="447957" y="965941"/>
                  <a:pt x="453190" y="946503"/>
                </a:cubicBezTo>
                <a:cubicBezTo>
                  <a:pt x="427646" y="935911"/>
                  <a:pt x="402227" y="925569"/>
                  <a:pt x="375935" y="914604"/>
                </a:cubicBezTo>
                <a:cubicBezTo>
                  <a:pt x="350017" y="959461"/>
                  <a:pt x="323476" y="1005441"/>
                  <a:pt x="297185" y="1051047"/>
                </a:cubicBezTo>
                <a:cubicBezTo>
                  <a:pt x="301795" y="1055906"/>
                  <a:pt x="306405" y="1060392"/>
                  <a:pt x="310517" y="1065251"/>
                </a:cubicBezTo>
                <a:cubicBezTo>
                  <a:pt x="311763" y="1066747"/>
                  <a:pt x="312511" y="1069862"/>
                  <a:pt x="311763" y="1071357"/>
                </a:cubicBezTo>
                <a:cubicBezTo>
                  <a:pt x="311016" y="1072728"/>
                  <a:pt x="307901" y="1073725"/>
                  <a:pt x="305907" y="1073476"/>
                </a:cubicBezTo>
                <a:cubicBezTo>
                  <a:pt x="301421" y="1072977"/>
                  <a:pt x="296810" y="1072105"/>
                  <a:pt x="292699" y="1070485"/>
                </a:cubicBezTo>
                <a:cubicBezTo>
                  <a:pt x="279491" y="1065251"/>
                  <a:pt x="267155" y="1058273"/>
                  <a:pt x="257809" y="1047308"/>
                </a:cubicBezTo>
                <a:cubicBezTo>
                  <a:pt x="255940" y="1045065"/>
                  <a:pt x="255566" y="1041452"/>
                  <a:pt x="254569" y="1038462"/>
                </a:cubicBezTo>
                <a:cubicBezTo>
                  <a:pt x="257560" y="1037839"/>
                  <a:pt x="260800" y="1036468"/>
                  <a:pt x="263665" y="1036842"/>
                </a:cubicBezTo>
                <a:cubicBezTo>
                  <a:pt x="268774" y="1037589"/>
                  <a:pt x="273634" y="1039458"/>
                  <a:pt x="279491" y="1041078"/>
                </a:cubicBezTo>
                <a:cubicBezTo>
                  <a:pt x="305782" y="995473"/>
                  <a:pt x="332448" y="949493"/>
                  <a:pt x="358739" y="903887"/>
                </a:cubicBezTo>
                <a:cubicBezTo>
                  <a:pt x="341295" y="891053"/>
                  <a:pt x="324099" y="878468"/>
                  <a:pt x="306281" y="865384"/>
                </a:cubicBezTo>
                <a:cubicBezTo>
                  <a:pt x="292449" y="880462"/>
                  <a:pt x="278244" y="895913"/>
                  <a:pt x="264288" y="911115"/>
                </a:cubicBezTo>
                <a:cubicBezTo>
                  <a:pt x="268774" y="918716"/>
                  <a:pt x="273759" y="925444"/>
                  <a:pt x="276874" y="932921"/>
                </a:cubicBezTo>
                <a:cubicBezTo>
                  <a:pt x="279366" y="939026"/>
                  <a:pt x="280363" y="946129"/>
                  <a:pt x="280363" y="952733"/>
                </a:cubicBezTo>
                <a:cubicBezTo>
                  <a:pt x="280238" y="961455"/>
                  <a:pt x="273509" y="967810"/>
                  <a:pt x="264787" y="968433"/>
                </a:cubicBezTo>
                <a:cubicBezTo>
                  <a:pt x="259554" y="968807"/>
                  <a:pt x="253697" y="968807"/>
                  <a:pt x="248837" y="967062"/>
                </a:cubicBezTo>
                <a:cubicBezTo>
                  <a:pt x="221050" y="957593"/>
                  <a:pt x="201114" y="939774"/>
                  <a:pt x="192890" y="910990"/>
                </a:cubicBezTo>
                <a:cubicBezTo>
                  <a:pt x="187905" y="893296"/>
                  <a:pt x="199743" y="880711"/>
                  <a:pt x="217562" y="884823"/>
                </a:cubicBezTo>
                <a:cubicBezTo>
                  <a:pt x="228278" y="887191"/>
                  <a:pt x="238371" y="892175"/>
                  <a:pt x="250084" y="896536"/>
                </a:cubicBezTo>
                <a:cubicBezTo>
                  <a:pt x="262918" y="882455"/>
                  <a:pt x="277248" y="867004"/>
                  <a:pt x="291203" y="851678"/>
                </a:cubicBezTo>
                <a:cubicBezTo>
                  <a:pt x="276874" y="835355"/>
                  <a:pt x="262793" y="819405"/>
                  <a:pt x="248214" y="802708"/>
                </a:cubicBezTo>
                <a:cubicBezTo>
                  <a:pt x="205351" y="832738"/>
                  <a:pt x="161863" y="863142"/>
                  <a:pt x="118500" y="893545"/>
                </a:cubicBezTo>
                <a:cubicBezTo>
                  <a:pt x="120619" y="899402"/>
                  <a:pt x="122986" y="904885"/>
                  <a:pt x="124357" y="910616"/>
                </a:cubicBezTo>
                <a:cubicBezTo>
                  <a:pt x="124980" y="912859"/>
                  <a:pt x="123734" y="915725"/>
                  <a:pt x="123235" y="918217"/>
                </a:cubicBezTo>
                <a:cubicBezTo>
                  <a:pt x="120494" y="917719"/>
                  <a:pt x="117254" y="918093"/>
                  <a:pt x="115261" y="916598"/>
                </a:cubicBezTo>
                <a:cubicBezTo>
                  <a:pt x="99561" y="905009"/>
                  <a:pt x="88969" y="889683"/>
                  <a:pt x="83735" y="870992"/>
                </a:cubicBezTo>
                <a:cubicBezTo>
                  <a:pt x="83112" y="868998"/>
                  <a:pt x="83860" y="865384"/>
                  <a:pt x="85231" y="864388"/>
                </a:cubicBezTo>
                <a:cubicBezTo>
                  <a:pt x="86601" y="863391"/>
                  <a:pt x="90215" y="863889"/>
                  <a:pt x="91960" y="865135"/>
                </a:cubicBezTo>
                <a:cubicBezTo>
                  <a:pt x="97068" y="868624"/>
                  <a:pt x="101679" y="872861"/>
                  <a:pt x="106787" y="876973"/>
                </a:cubicBezTo>
                <a:cubicBezTo>
                  <a:pt x="149901" y="846818"/>
                  <a:pt x="193388" y="816415"/>
                  <a:pt x="236501" y="786136"/>
                </a:cubicBezTo>
                <a:cubicBezTo>
                  <a:pt x="226035" y="767071"/>
                  <a:pt x="215817" y="748380"/>
                  <a:pt x="205226" y="729191"/>
                </a:cubicBezTo>
                <a:cubicBezTo>
                  <a:pt x="186410" y="737041"/>
                  <a:pt x="166972" y="745016"/>
                  <a:pt x="148904" y="752492"/>
                </a:cubicBezTo>
                <a:cubicBezTo>
                  <a:pt x="149153" y="764205"/>
                  <a:pt x="150649" y="775170"/>
                  <a:pt x="149278" y="785886"/>
                </a:cubicBezTo>
                <a:cubicBezTo>
                  <a:pt x="146910" y="805450"/>
                  <a:pt x="130961" y="812053"/>
                  <a:pt x="114762" y="800714"/>
                </a:cubicBezTo>
                <a:cubicBezTo>
                  <a:pt x="96819" y="788129"/>
                  <a:pt x="87474" y="769688"/>
                  <a:pt x="83611" y="748754"/>
                </a:cubicBezTo>
                <a:cubicBezTo>
                  <a:pt x="81991" y="739782"/>
                  <a:pt x="81991" y="730063"/>
                  <a:pt x="83735" y="721091"/>
                </a:cubicBezTo>
                <a:cubicBezTo>
                  <a:pt x="86850" y="705142"/>
                  <a:pt x="100806" y="699161"/>
                  <a:pt x="114513" y="708133"/>
                </a:cubicBezTo>
                <a:cubicBezTo>
                  <a:pt x="122488" y="713366"/>
                  <a:pt x="128469" y="721341"/>
                  <a:pt x="135322" y="728319"/>
                </a:cubicBezTo>
                <a:cubicBezTo>
                  <a:pt x="136942" y="730063"/>
                  <a:pt x="138063" y="732430"/>
                  <a:pt x="139434" y="734673"/>
                </a:cubicBezTo>
                <a:cubicBezTo>
                  <a:pt x="159122" y="726449"/>
                  <a:pt x="178560" y="718475"/>
                  <a:pt x="197500" y="710625"/>
                </a:cubicBezTo>
                <a:cubicBezTo>
                  <a:pt x="191395" y="689691"/>
                  <a:pt x="185413" y="669255"/>
                  <a:pt x="179183" y="648073"/>
                </a:cubicBezTo>
                <a:cubicBezTo>
                  <a:pt x="127348" y="657169"/>
                  <a:pt x="75013" y="666390"/>
                  <a:pt x="23177" y="675611"/>
                </a:cubicBezTo>
                <a:cubicBezTo>
                  <a:pt x="22430" y="682464"/>
                  <a:pt x="22180" y="688694"/>
                  <a:pt x="21059" y="694800"/>
                </a:cubicBezTo>
                <a:cubicBezTo>
                  <a:pt x="20685" y="696669"/>
                  <a:pt x="18567" y="699535"/>
                  <a:pt x="17196" y="699660"/>
                </a:cubicBezTo>
                <a:cubicBezTo>
                  <a:pt x="15202" y="699784"/>
                  <a:pt x="12212" y="698164"/>
                  <a:pt x="11215" y="696295"/>
                </a:cubicBezTo>
                <a:cubicBezTo>
                  <a:pt x="1371" y="678726"/>
                  <a:pt x="-2243" y="659910"/>
                  <a:pt x="1371" y="639973"/>
                </a:cubicBezTo>
                <a:cubicBezTo>
                  <a:pt x="1745" y="638104"/>
                  <a:pt x="3864" y="635238"/>
                  <a:pt x="5359" y="635114"/>
                </a:cubicBezTo>
                <a:cubicBezTo>
                  <a:pt x="7352" y="634989"/>
                  <a:pt x="10218" y="636734"/>
                  <a:pt x="11215" y="638478"/>
                </a:cubicBezTo>
                <a:cubicBezTo>
                  <a:pt x="14330" y="643711"/>
                  <a:pt x="16698" y="649443"/>
                  <a:pt x="19688" y="655549"/>
                </a:cubicBezTo>
                <a:cubicBezTo>
                  <a:pt x="71524" y="646453"/>
                  <a:pt x="123609" y="637232"/>
                  <a:pt x="175569" y="628136"/>
                </a:cubicBezTo>
                <a:cubicBezTo>
                  <a:pt x="174199" y="606579"/>
                  <a:pt x="172828" y="585396"/>
                  <a:pt x="171333" y="563217"/>
                </a:cubicBezTo>
                <a:cubicBezTo>
                  <a:pt x="151022" y="562344"/>
                  <a:pt x="130213" y="561472"/>
                  <a:pt x="108657" y="560475"/>
                </a:cubicBezTo>
                <a:cubicBezTo>
                  <a:pt x="107659" y="564338"/>
                  <a:pt x="107161" y="568450"/>
                  <a:pt x="105541" y="572063"/>
                </a:cubicBezTo>
                <a:cubicBezTo>
                  <a:pt x="102551" y="579041"/>
                  <a:pt x="99934" y="586518"/>
                  <a:pt x="95573" y="592499"/>
                </a:cubicBezTo>
                <a:cubicBezTo>
                  <a:pt x="85106" y="606953"/>
                  <a:pt x="69655" y="606081"/>
                  <a:pt x="59936" y="591253"/>
                </a:cubicBezTo>
                <a:cubicBezTo>
                  <a:pt x="52958" y="580661"/>
                  <a:pt x="50590" y="568699"/>
                  <a:pt x="49967" y="556363"/>
                </a:cubicBezTo>
                <a:cubicBezTo>
                  <a:pt x="49220" y="542781"/>
                  <a:pt x="51089" y="529448"/>
                  <a:pt x="56945" y="516988"/>
                </a:cubicBezTo>
                <a:cubicBezTo>
                  <a:pt x="59063" y="512378"/>
                  <a:pt x="61805" y="507767"/>
                  <a:pt x="65045" y="503780"/>
                </a:cubicBezTo>
                <a:cubicBezTo>
                  <a:pt x="75387" y="491568"/>
                  <a:pt x="89717" y="491942"/>
                  <a:pt x="98190" y="505649"/>
                </a:cubicBezTo>
                <a:cubicBezTo>
                  <a:pt x="102925" y="513374"/>
                  <a:pt x="105168" y="522720"/>
                  <a:pt x="108158" y="531442"/>
                </a:cubicBezTo>
                <a:cubicBezTo>
                  <a:pt x="109030" y="533934"/>
                  <a:pt x="109030" y="536800"/>
                  <a:pt x="109529" y="540040"/>
                </a:cubicBezTo>
                <a:cubicBezTo>
                  <a:pt x="130587" y="541037"/>
                  <a:pt x="151521" y="541909"/>
                  <a:pt x="172205" y="542906"/>
                </a:cubicBezTo>
                <a:cubicBezTo>
                  <a:pt x="175569" y="521100"/>
                  <a:pt x="178809" y="500166"/>
                  <a:pt x="182174" y="478485"/>
                </a:cubicBezTo>
                <a:cubicBezTo>
                  <a:pt x="131459" y="464903"/>
                  <a:pt x="80122" y="451196"/>
                  <a:pt x="29283" y="437490"/>
                </a:cubicBezTo>
                <a:cubicBezTo>
                  <a:pt x="25794" y="443346"/>
                  <a:pt x="23053" y="448704"/>
                  <a:pt x="19564" y="453564"/>
                </a:cubicBezTo>
                <a:cubicBezTo>
                  <a:pt x="18318" y="455308"/>
                  <a:pt x="15327" y="457177"/>
                  <a:pt x="13583" y="456804"/>
                </a:cubicBezTo>
                <a:cubicBezTo>
                  <a:pt x="11963" y="456430"/>
                  <a:pt x="10094" y="453314"/>
                  <a:pt x="9845" y="451321"/>
                </a:cubicBezTo>
                <a:cubicBezTo>
                  <a:pt x="7851" y="431384"/>
                  <a:pt x="12960" y="413191"/>
                  <a:pt x="24174" y="396744"/>
                </a:cubicBezTo>
                <a:cubicBezTo>
                  <a:pt x="25420" y="394875"/>
                  <a:pt x="28660" y="393379"/>
                  <a:pt x="30778" y="393628"/>
                </a:cubicBezTo>
                <a:cubicBezTo>
                  <a:pt x="32274" y="393878"/>
                  <a:pt x="34018" y="397367"/>
                  <a:pt x="34267" y="399485"/>
                </a:cubicBezTo>
                <a:cubicBezTo>
                  <a:pt x="34766" y="405217"/>
                  <a:pt x="34392" y="411073"/>
                  <a:pt x="34392" y="417927"/>
                </a:cubicBezTo>
                <a:cubicBezTo>
                  <a:pt x="85106" y="431135"/>
                  <a:pt x="136319" y="444841"/>
                  <a:pt x="187532" y="458548"/>
                </a:cubicBezTo>
                <a:cubicBezTo>
                  <a:pt x="195382" y="438362"/>
                  <a:pt x="203108" y="418425"/>
                  <a:pt x="211082" y="397865"/>
                </a:cubicBezTo>
                <a:cubicBezTo>
                  <a:pt x="193015" y="388520"/>
                  <a:pt x="174324" y="378676"/>
                  <a:pt x="156630" y="369455"/>
                </a:cubicBezTo>
                <a:cubicBezTo>
                  <a:pt x="149153" y="376558"/>
                  <a:pt x="142674" y="383909"/>
                  <a:pt x="134948" y="389641"/>
                </a:cubicBezTo>
                <a:cubicBezTo>
                  <a:pt x="130213" y="393130"/>
                  <a:pt x="123734" y="395373"/>
                  <a:pt x="117753" y="395996"/>
                </a:cubicBezTo>
                <a:cubicBezTo>
                  <a:pt x="107659" y="397118"/>
                  <a:pt x="99186" y="388146"/>
                  <a:pt x="98439" y="375810"/>
                </a:cubicBezTo>
                <a:cubicBezTo>
                  <a:pt x="96694" y="345655"/>
                  <a:pt x="109030" y="321856"/>
                  <a:pt x="132331" y="303539"/>
                </a:cubicBezTo>
                <a:cubicBezTo>
                  <a:pt x="140182" y="297308"/>
                  <a:pt x="149652" y="293446"/>
                  <a:pt x="159495" y="299053"/>
                </a:cubicBezTo>
                <a:cubicBezTo>
                  <a:pt x="169464" y="304785"/>
                  <a:pt x="170586" y="315252"/>
                  <a:pt x="170087" y="325345"/>
                </a:cubicBezTo>
                <a:cubicBezTo>
                  <a:pt x="169588" y="333693"/>
                  <a:pt x="167346" y="342042"/>
                  <a:pt x="165601" y="351262"/>
                </a:cubicBezTo>
                <a:cubicBezTo>
                  <a:pt x="183295" y="360483"/>
                  <a:pt x="201986" y="370327"/>
                  <a:pt x="220427" y="379922"/>
                </a:cubicBezTo>
                <a:cubicBezTo>
                  <a:pt x="232514" y="361854"/>
                  <a:pt x="244352" y="344036"/>
                  <a:pt x="256687" y="325718"/>
                </a:cubicBezTo>
                <a:cubicBezTo>
                  <a:pt x="216565" y="291950"/>
                  <a:pt x="176068" y="258058"/>
                  <a:pt x="135322" y="223916"/>
                </a:cubicBezTo>
                <a:cubicBezTo>
                  <a:pt x="130587" y="227280"/>
                  <a:pt x="126101" y="231018"/>
                  <a:pt x="121242" y="233760"/>
                </a:cubicBezTo>
                <a:cubicBezTo>
                  <a:pt x="118874" y="235131"/>
                  <a:pt x="115510" y="234507"/>
                  <a:pt x="112519" y="234881"/>
                </a:cubicBezTo>
                <a:cubicBezTo>
                  <a:pt x="112395" y="232140"/>
                  <a:pt x="111398" y="229025"/>
                  <a:pt x="112270" y="226657"/>
                </a:cubicBezTo>
                <a:cubicBezTo>
                  <a:pt x="119373" y="208963"/>
                  <a:pt x="131086" y="195008"/>
                  <a:pt x="147284" y="185164"/>
                </a:cubicBezTo>
                <a:cubicBezTo>
                  <a:pt x="149402" y="183917"/>
                  <a:pt x="152642" y="184540"/>
                  <a:pt x="155383" y="184292"/>
                </a:cubicBezTo>
                <a:cubicBezTo>
                  <a:pt x="155508" y="187033"/>
                  <a:pt x="156380" y="190023"/>
                  <a:pt x="155508" y="192391"/>
                </a:cubicBezTo>
                <a:cubicBezTo>
                  <a:pt x="153639" y="197624"/>
                  <a:pt x="151022" y="202484"/>
                  <a:pt x="148281" y="208340"/>
                </a:cubicBezTo>
                <a:cubicBezTo>
                  <a:pt x="188529" y="242109"/>
                  <a:pt x="229150" y="276250"/>
                  <a:pt x="269647" y="310143"/>
                </a:cubicBezTo>
                <a:cubicBezTo>
                  <a:pt x="285098" y="295315"/>
                  <a:pt x="300549" y="280487"/>
                  <a:pt x="316623" y="265160"/>
                </a:cubicBezTo>
                <a:cubicBezTo>
                  <a:pt x="304287" y="249086"/>
                  <a:pt x="291452" y="232264"/>
                  <a:pt x="278992" y="216066"/>
                </a:cubicBezTo>
                <a:cubicBezTo>
                  <a:pt x="270519" y="219181"/>
                  <a:pt x="262793" y="222670"/>
                  <a:pt x="254694" y="224788"/>
                </a:cubicBezTo>
                <a:cubicBezTo>
                  <a:pt x="249461" y="226159"/>
                  <a:pt x="243479" y="226159"/>
                  <a:pt x="237997" y="225536"/>
                </a:cubicBezTo>
                <a:cubicBezTo>
                  <a:pt x="227405" y="224290"/>
                  <a:pt x="221050" y="215318"/>
                  <a:pt x="222172" y="204602"/>
                </a:cubicBezTo>
                <a:cubicBezTo>
                  <a:pt x="223293" y="195008"/>
                  <a:pt x="227405" y="186659"/>
                  <a:pt x="233386" y="179307"/>
                </a:cubicBezTo>
                <a:cubicBezTo>
                  <a:pt x="248090" y="161115"/>
                  <a:pt x="266033" y="147907"/>
                  <a:pt x="290082" y="145788"/>
                </a:cubicBezTo>
                <a:cubicBezTo>
                  <a:pt x="310143" y="144044"/>
                  <a:pt x="320112" y="157003"/>
                  <a:pt x="312511" y="175694"/>
                </a:cubicBezTo>
                <a:cubicBezTo>
                  <a:pt x="308523" y="185413"/>
                  <a:pt x="301795" y="194135"/>
                  <a:pt x="295565" y="204353"/>
                </a:cubicBezTo>
                <a:cubicBezTo>
                  <a:pt x="307278" y="219680"/>
                  <a:pt x="320112" y="236376"/>
                  <a:pt x="332572" y="252700"/>
                </a:cubicBezTo>
                <a:cubicBezTo>
                  <a:pt x="351139" y="241361"/>
                  <a:pt x="369331" y="230271"/>
                  <a:pt x="388146" y="218807"/>
                </a:cubicBezTo>
                <a:cubicBezTo>
                  <a:pt x="365967" y="171332"/>
                  <a:pt x="343538" y="123235"/>
                  <a:pt x="321233" y="75386"/>
                </a:cubicBezTo>
                <a:cubicBezTo>
                  <a:pt x="314879" y="76508"/>
                  <a:pt x="309146" y="78003"/>
                  <a:pt x="303165" y="78502"/>
                </a:cubicBezTo>
                <a:cubicBezTo>
                  <a:pt x="300923" y="78751"/>
                  <a:pt x="297185" y="77380"/>
                  <a:pt x="296437" y="75760"/>
                </a:cubicBezTo>
                <a:cubicBezTo>
                  <a:pt x="295689" y="74016"/>
                  <a:pt x="297060" y="70402"/>
                  <a:pt x="298680" y="68782"/>
                </a:cubicBezTo>
                <a:cubicBezTo>
                  <a:pt x="310393" y="56820"/>
                  <a:pt x="324972" y="50340"/>
                  <a:pt x="340921" y="46353"/>
                </a:cubicBezTo>
                <a:cubicBezTo>
                  <a:pt x="344161" y="45605"/>
                  <a:pt x="347525" y="45107"/>
                  <a:pt x="350765" y="45232"/>
                </a:cubicBezTo>
                <a:cubicBezTo>
                  <a:pt x="356497" y="45605"/>
                  <a:pt x="358366" y="49219"/>
                  <a:pt x="354503" y="53456"/>
                </a:cubicBezTo>
                <a:cubicBezTo>
                  <a:pt x="350266" y="58191"/>
                  <a:pt x="345158" y="62178"/>
                  <a:pt x="339675" y="67038"/>
                </a:cubicBezTo>
                <a:cubicBezTo>
                  <a:pt x="361730" y="114388"/>
                  <a:pt x="384159" y="162486"/>
                  <a:pt x="406463" y="210209"/>
                </a:cubicBezTo>
                <a:cubicBezTo>
                  <a:pt x="427148" y="203231"/>
                  <a:pt x="447209" y="196378"/>
                  <a:pt x="468143" y="189275"/>
                </a:cubicBezTo>
                <a:cubicBezTo>
                  <a:pt x="463782" y="169463"/>
                  <a:pt x="459171" y="148904"/>
                  <a:pt x="454810" y="129341"/>
                </a:cubicBezTo>
                <a:cubicBezTo>
                  <a:pt x="444842" y="128219"/>
                  <a:pt x="435745" y="127347"/>
                  <a:pt x="426774" y="126225"/>
                </a:cubicBezTo>
                <a:cubicBezTo>
                  <a:pt x="424905" y="125976"/>
                  <a:pt x="423160" y="125353"/>
                  <a:pt x="421416" y="124605"/>
                </a:cubicBezTo>
                <a:cubicBezTo>
                  <a:pt x="403223" y="117503"/>
                  <a:pt x="399610" y="101927"/>
                  <a:pt x="413316" y="87971"/>
                </a:cubicBezTo>
                <a:cubicBezTo>
                  <a:pt x="425029" y="75885"/>
                  <a:pt x="440107" y="70277"/>
                  <a:pt x="456306" y="67411"/>
                </a:cubicBezTo>
                <a:cubicBezTo>
                  <a:pt x="468890" y="65169"/>
                  <a:pt x="481476" y="65169"/>
                  <a:pt x="493812" y="69530"/>
                </a:cubicBezTo>
                <a:cubicBezTo>
                  <a:pt x="513125" y="76632"/>
                  <a:pt x="517238" y="92956"/>
                  <a:pt x="502036" y="106912"/>
                </a:cubicBezTo>
                <a:cubicBezTo>
                  <a:pt x="494310" y="114014"/>
                  <a:pt x="484466" y="118874"/>
                  <a:pt x="474747" y="125353"/>
                </a:cubicBezTo>
                <a:cubicBezTo>
                  <a:pt x="478983" y="144418"/>
                  <a:pt x="483469" y="164853"/>
                  <a:pt x="487955" y="184790"/>
                </a:cubicBezTo>
                <a:cubicBezTo>
                  <a:pt x="509761" y="182422"/>
                  <a:pt x="530944" y="180179"/>
                  <a:pt x="552501" y="177812"/>
                </a:cubicBezTo>
                <a:cubicBezTo>
                  <a:pt x="552501" y="125353"/>
                  <a:pt x="552501" y="72396"/>
                  <a:pt x="552501" y="19438"/>
                </a:cubicBezTo>
                <a:cubicBezTo>
                  <a:pt x="546644" y="17818"/>
                  <a:pt x="540539" y="16573"/>
                  <a:pt x="534807" y="14454"/>
                </a:cubicBezTo>
                <a:cubicBezTo>
                  <a:pt x="532689" y="13707"/>
                  <a:pt x="530196" y="11090"/>
                  <a:pt x="529822" y="8972"/>
                </a:cubicBezTo>
                <a:cubicBezTo>
                  <a:pt x="529574" y="7601"/>
                  <a:pt x="532689" y="4610"/>
                  <a:pt x="534682" y="4237"/>
                </a:cubicBezTo>
                <a:cubicBezTo>
                  <a:pt x="543529" y="2492"/>
                  <a:pt x="552127" y="0"/>
                  <a:pt x="560600" y="0"/>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
          <p:cNvSpPr/>
          <p:nvPr/>
        </p:nvSpPr>
        <p:spPr>
          <a:xfrm>
            <a:off x="10729080" y="3945960"/>
            <a:ext cx="820800" cy="830520"/>
          </a:xfrm>
          <a:custGeom>
            <a:rect b="b" l="l" r="r" t="t"/>
            <a:pathLst>
              <a:path extrusionOk="0" h="977973" w="966660">
                <a:moveTo>
                  <a:pt x="434879" y="697870"/>
                </a:moveTo>
                <a:cubicBezTo>
                  <a:pt x="438837" y="697870"/>
                  <a:pt x="441831" y="700972"/>
                  <a:pt x="441939" y="704929"/>
                </a:cubicBezTo>
                <a:cubicBezTo>
                  <a:pt x="441939" y="708994"/>
                  <a:pt x="439158" y="712096"/>
                  <a:pt x="435093" y="712203"/>
                </a:cubicBezTo>
                <a:cubicBezTo>
                  <a:pt x="430815" y="712310"/>
                  <a:pt x="427606" y="709208"/>
                  <a:pt x="427713" y="704929"/>
                </a:cubicBezTo>
                <a:cubicBezTo>
                  <a:pt x="427820" y="700865"/>
                  <a:pt x="430815" y="697870"/>
                  <a:pt x="434879" y="697870"/>
                </a:cubicBezTo>
                <a:close/>
                <a:moveTo>
                  <a:pt x="602266" y="659901"/>
                </a:moveTo>
                <a:cubicBezTo>
                  <a:pt x="614567" y="659901"/>
                  <a:pt x="624620" y="669848"/>
                  <a:pt x="624727" y="682255"/>
                </a:cubicBezTo>
                <a:cubicBezTo>
                  <a:pt x="624834" y="694983"/>
                  <a:pt x="614994" y="704930"/>
                  <a:pt x="602373" y="705036"/>
                </a:cubicBezTo>
                <a:cubicBezTo>
                  <a:pt x="589538" y="705144"/>
                  <a:pt x="579698" y="695410"/>
                  <a:pt x="579698" y="682576"/>
                </a:cubicBezTo>
                <a:cubicBezTo>
                  <a:pt x="579698" y="669848"/>
                  <a:pt x="589645" y="659901"/>
                  <a:pt x="602266" y="659901"/>
                </a:cubicBezTo>
                <a:close/>
                <a:moveTo>
                  <a:pt x="307280" y="646103"/>
                </a:moveTo>
                <a:cubicBezTo>
                  <a:pt x="321291" y="646103"/>
                  <a:pt x="332842" y="657655"/>
                  <a:pt x="332950" y="671880"/>
                </a:cubicBezTo>
                <a:cubicBezTo>
                  <a:pt x="332950" y="686426"/>
                  <a:pt x="321826" y="697549"/>
                  <a:pt x="307387" y="697549"/>
                </a:cubicBezTo>
                <a:cubicBezTo>
                  <a:pt x="293055" y="697549"/>
                  <a:pt x="281503" y="686212"/>
                  <a:pt x="281503" y="671987"/>
                </a:cubicBezTo>
                <a:cubicBezTo>
                  <a:pt x="281503" y="657975"/>
                  <a:pt x="293161" y="646103"/>
                  <a:pt x="307280" y="646103"/>
                </a:cubicBezTo>
                <a:close/>
                <a:moveTo>
                  <a:pt x="506647" y="609418"/>
                </a:moveTo>
                <a:cubicBezTo>
                  <a:pt x="514562" y="609525"/>
                  <a:pt x="520872" y="615835"/>
                  <a:pt x="520872" y="623643"/>
                </a:cubicBezTo>
                <a:cubicBezTo>
                  <a:pt x="520979" y="631558"/>
                  <a:pt x="514241" y="638296"/>
                  <a:pt x="506326" y="638296"/>
                </a:cubicBezTo>
                <a:cubicBezTo>
                  <a:pt x="498197" y="638296"/>
                  <a:pt x="491887" y="631772"/>
                  <a:pt x="491993" y="623643"/>
                </a:cubicBezTo>
                <a:cubicBezTo>
                  <a:pt x="491993" y="615407"/>
                  <a:pt x="498304" y="609311"/>
                  <a:pt x="506647" y="609418"/>
                </a:cubicBezTo>
                <a:close/>
                <a:moveTo>
                  <a:pt x="218612" y="579255"/>
                </a:moveTo>
                <a:cubicBezTo>
                  <a:pt x="222677" y="579255"/>
                  <a:pt x="225779" y="582143"/>
                  <a:pt x="225885" y="586208"/>
                </a:cubicBezTo>
                <a:cubicBezTo>
                  <a:pt x="225992" y="590379"/>
                  <a:pt x="223212" y="593374"/>
                  <a:pt x="219147" y="593588"/>
                </a:cubicBezTo>
                <a:cubicBezTo>
                  <a:pt x="214869" y="593802"/>
                  <a:pt x="211660" y="590807"/>
                  <a:pt x="211660" y="586422"/>
                </a:cubicBezTo>
                <a:cubicBezTo>
                  <a:pt x="211660" y="582357"/>
                  <a:pt x="214655" y="579362"/>
                  <a:pt x="218612" y="579255"/>
                </a:cubicBezTo>
                <a:close/>
                <a:moveTo>
                  <a:pt x="672537" y="542891"/>
                </a:moveTo>
                <a:cubicBezTo>
                  <a:pt x="685372" y="542677"/>
                  <a:pt x="695426" y="552517"/>
                  <a:pt x="695426" y="565244"/>
                </a:cubicBezTo>
                <a:cubicBezTo>
                  <a:pt x="695533" y="577866"/>
                  <a:pt x="685479" y="588133"/>
                  <a:pt x="672965" y="588133"/>
                </a:cubicBezTo>
                <a:cubicBezTo>
                  <a:pt x="660772" y="588133"/>
                  <a:pt x="650504" y="578080"/>
                  <a:pt x="650290" y="565886"/>
                </a:cubicBezTo>
                <a:cubicBezTo>
                  <a:pt x="650183" y="553158"/>
                  <a:pt x="659809" y="543104"/>
                  <a:pt x="672537" y="542891"/>
                </a:cubicBezTo>
                <a:close/>
                <a:moveTo>
                  <a:pt x="397979" y="491337"/>
                </a:moveTo>
                <a:cubicBezTo>
                  <a:pt x="418408" y="491444"/>
                  <a:pt x="434772" y="508022"/>
                  <a:pt x="434879" y="528451"/>
                </a:cubicBezTo>
                <a:cubicBezTo>
                  <a:pt x="434879" y="548773"/>
                  <a:pt x="418301" y="565458"/>
                  <a:pt x="397979" y="565565"/>
                </a:cubicBezTo>
                <a:cubicBezTo>
                  <a:pt x="377871" y="565672"/>
                  <a:pt x="360865" y="548880"/>
                  <a:pt x="360651" y="528665"/>
                </a:cubicBezTo>
                <a:cubicBezTo>
                  <a:pt x="360437" y="508236"/>
                  <a:pt x="377444" y="491230"/>
                  <a:pt x="397979" y="491337"/>
                </a:cubicBezTo>
                <a:close/>
                <a:moveTo>
                  <a:pt x="271128" y="483315"/>
                </a:moveTo>
                <a:cubicBezTo>
                  <a:pt x="283856" y="483208"/>
                  <a:pt x="294017" y="493155"/>
                  <a:pt x="294123" y="505669"/>
                </a:cubicBezTo>
                <a:cubicBezTo>
                  <a:pt x="294231" y="518290"/>
                  <a:pt x="284177" y="528344"/>
                  <a:pt x="271556" y="528344"/>
                </a:cubicBezTo>
                <a:cubicBezTo>
                  <a:pt x="258721" y="528344"/>
                  <a:pt x="248988" y="518611"/>
                  <a:pt x="248988" y="505776"/>
                </a:cubicBezTo>
                <a:cubicBezTo>
                  <a:pt x="248988" y="493262"/>
                  <a:pt x="258721" y="483422"/>
                  <a:pt x="271128" y="483315"/>
                </a:cubicBezTo>
                <a:close/>
                <a:moveTo>
                  <a:pt x="722164" y="447164"/>
                </a:moveTo>
                <a:cubicBezTo>
                  <a:pt x="726121" y="447164"/>
                  <a:pt x="729651" y="450907"/>
                  <a:pt x="729437" y="454758"/>
                </a:cubicBezTo>
                <a:cubicBezTo>
                  <a:pt x="729223" y="458501"/>
                  <a:pt x="725801" y="461817"/>
                  <a:pt x="722058" y="461817"/>
                </a:cubicBezTo>
                <a:cubicBezTo>
                  <a:pt x="718100" y="461817"/>
                  <a:pt x="714570" y="458074"/>
                  <a:pt x="714784" y="454223"/>
                </a:cubicBezTo>
                <a:cubicBezTo>
                  <a:pt x="714998" y="450373"/>
                  <a:pt x="718528" y="447057"/>
                  <a:pt x="722164" y="447164"/>
                </a:cubicBezTo>
                <a:close/>
                <a:moveTo>
                  <a:pt x="559377" y="433795"/>
                </a:moveTo>
                <a:cubicBezTo>
                  <a:pt x="591357" y="433901"/>
                  <a:pt x="617133" y="459785"/>
                  <a:pt x="617133" y="491658"/>
                </a:cubicBezTo>
                <a:cubicBezTo>
                  <a:pt x="617026" y="523425"/>
                  <a:pt x="590929" y="549308"/>
                  <a:pt x="559163" y="549201"/>
                </a:cubicBezTo>
                <a:cubicBezTo>
                  <a:pt x="527183" y="549094"/>
                  <a:pt x="501620" y="523425"/>
                  <a:pt x="501620" y="491338"/>
                </a:cubicBezTo>
                <a:cubicBezTo>
                  <a:pt x="501620" y="459251"/>
                  <a:pt x="527290" y="433687"/>
                  <a:pt x="559377" y="433795"/>
                </a:cubicBezTo>
                <a:close/>
                <a:moveTo>
                  <a:pt x="673714" y="345020"/>
                </a:moveTo>
                <a:cubicBezTo>
                  <a:pt x="693715" y="345447"/>
                  <a:pt x="709437" y="361812"/>
                  <a:pt x="709010" y="381599"/>
                </a:cubicBezTo>
                <a:cubicBezTo>
                  <a:pt x="708689" y="401600"/>
                  <a:pt x="692004" y="417430"/>
                  <a:pt x="671896" y="417002"/>
                </a:cubicBezTo>
                <a:cubicBezTo>
                  <a:pt x="652537" y="416574"/>
                  <a:pt x="636493" y="399996"/>
                  <a:pt x="636814" y="380530"/>
                </a:cubicBezTo>
                <a:cubicBezTo>
                  <a:pt x="637242" y="360421"/>
                  <a:pt x="653606" y="344592"/>
                  <a:pt x="673714" y="345020"/>
                </a:cubicBezTo>
                <a:close/>
                <a:moveTo>
                  <a:pt x="286424" y="341812"/>
                </a:moveTo>
                <a:cubicBezTo>
                  <a:pt x="290702" y="341598"/>
                  <a:pt x="294125" y="344806"/>
                  <a:pt x="294125" y="348871"/>
                </a:cubicBezTo>
                <a:cubicBezTo>
                  <a:pt x="294125" y="352935"/>
                  <a:pt x="290702" y="356251"/>
                  <a:pt x="286638" y="356144"/>
                </a:cubicBezTo>
                <a:cubicBezTo>
                  <a:pt x="282787" y="356037"/>
                  <a:pt x="279578" y="352828"/>
                  <a:pt x="279471" y="349085"/>
                </a:cubicBezTo>
                <a:cubicBezTo>
                  <a:pt x="279471" y="345341"/>
                  <a:pt x="282573" y="342025"/>
                  <a:pt x="286424" y="341812"/>
                </a:cubicBezTo>
                <a:close/>
                <a:moveTo>
                  <a:pt x="383647" y="341704"/>
                </a:moveTo>
                <a:cubicBezTo>
                  <a:pt x="391454" y="341812"/>
                  <a:pt x="397872" y="348229"/>
                  <a:pt x="397872" y="356037"/>
                </a:cubicBezTo>
                <a:cubicBezTo>
                  <a:pt x="397979" y="363951"/>
                  <a:pt x="391348" y="370689"/>
                  <a:pt x="383433" y="370689"/>
                </a:cubicBezTo>
                <a:cubicBezTo>
                  <a:pt x="375518" y="370689"/>
                  <a:pt x="368993" y="364165"/>
                  <a:pt x="368993" y="356037"/>
                </a:cubicBezTo>
                <a:cubicBezTo>
                  <a:pt x="368993" y="347908"/>
                  <a:pt x="375518" y="341490"/>
                  <a:pt x="383647" y="341704"/>
                </a:cubicBezTo>
                <a:close/>
                <a:moveTo>
                  <a:pt x="521942" y="319029"/>
                </a:moveTo>
                <a:cubicBezTo>
                  <a:pt x="534457" y="319136"/>
                  <a:pt x="544510" y="329404"/>
                  <a:pt x="544403" y="342025"/>
                </a:cubicBezTo>
                <a:cubicBezTo>
                  <a:pt x="544296" y="354218"/>
                  <a:pt x="534243" y="364379"/>
                  <a:pt x="521942" y="364486"/>
                </a:cubicBezTo>
                <a:cubicBezTo>
                  <a:pt x="509642" y="364593"/>
                  <a:pt x="499374" y="354325"/>
                  <a:pt x="499374" y="341704"/>
                </a:cubicBezTo>
                <a:cubicBezTo>
                  <a:pt x="499374" y="329083"/>
                  <a:pt x="509535" y="318922"/>
                  <a:pt x="521942" y="319029"/>
                </a:cubicBezTo>
                <a:close/>
                <a:moveTo>
                  <a:pt x="595207" y="268974"/>
                </a:moveTo>
                <a:cubicBezTo>
                  <a:pt x="599165" y="269081"/>
                  <a:pt x="602267" y="272397"/>
                  <a:pt x="602160" y="276247"/>
                </a:cubicBezTo>
                <a:cubicBezTo>
                  <a:pt x="602053" y="280204"/>
                  <a:pt x="598416" y="283627"/>
                  <a:pt x="594459" y="283413"/>
                </a:cubicBezTo>
                <a:cubicBezTo>
                  <a:pt x="590715" y="283199"/>
                  <a:pt x="587506" y="279776"/>
                  <a:pt x="587506" y="276033"/>
                </a:cubicBezTo>
                <a:cubicBezTo>
                  <a:pt x="587613" y="271969"/>
                  <a:pt x="591250" y="268653"/>
                  <a:pt x="595207" y="268974"/>
                </a:cubicBezTo>
                <a:close/>
                <a:moveTo>
                  <a:pt x="306424" y="246192"/>
                </a:moveTo>
                <a:cubicBezTo>
                  <a:pt x="326959" y="246513"/>
                  <a:pt x="343965" y="264160"/>
                  <a:pt x="343109" y="284161"/>
                </a:cubicBezTo>
                <a:cubicBezTo>
                  <a:pt x="342361" y="304697"/>
                  <a:pt x="325462" y="320848"/>
                  <a:pt x="305354" y="320313"/>
                </a:cubicBezTo>
                <a:cubicBezTo>
                  <a:pt x="284818" y="319778"/>
                  <a:pt x="268347" y="302665"/>
                  <a:pt x="268882" y="282771"/>
                </a:cubicBezTo>
                <a:cubicBezTo>
                  <a:pt x="269524" y="262235"/>
                  <a:pt x="286316" y="245871"/>
                  <a:pt x="306424" y="246192"/>
                </a:cubicBezTo>
                <a:close/>
                <a:moveTo>
                  <a:pt x="496423" y="171302"/>
                </a:moveTo>
                <a:lnTo>
                  <a:pt x="506220" y="194960"/>
                </a:lnTo>
                <a:cubicBezTo>
                  <a:pt x="506327" y="215067"/>
                  <a:pt x="490604" y="231004"/>
                  <a:pt x="470603" y="231004"/>
                </a:cubicBezTo>
                <a:cubicBezTo>
                  <a:pt x="450495" y="231111"/>
                  <a:pt x="434452" y="215388"/>
                  <a:pt x="434345" y="195494"/>
                </a:cubicBezTo>
                <a:lnTo>
                  <a:pt x="442878" y="174184"/>
                </a:lnTo>
                <a:lnTo>
                  <a:pt x="419696" y="176497"/>
                </a:lnTo>
                <a:cubicBezTo>
                  <a:pt x="328576" y="195015"/>
                  <a:pt x="251670" y="252134"/>
                  <a:pt x="206804" y="330047"/>
                </a:cubicBezTo>
                <a:lnTo>
                  <a:pt x="186119" y="374336"/>
                </a:lnTo>
                <a:lnTo>
                  <a:pt x="189788" y="375757"/>
                </a:lnTo>
                <a:cubicBezTo>
                  <a:pt x="192408" y="378338"/>
                  <a:pt x="194013" y="381974"/>
                  <a:pt x="194013" y="386092"/>
                </a:cubicBezTo>
                <a:cubicBezTo>
                  <a:pt x="194013" y="394220"/>
                  <a:pt x="187702" y="400745"/>
                  <a:pt x="179680" y="400745"/>
                </a:cubicBezTo>
                <a:lnTo>
                  <a:pt x="178208" y="400109"/>
                </a:lnTo>
                <a:lnTo>
                  <a:pt x="169486" y="432383"/>
                </a:lnTo>
                <a:cubicBezTo>
                  <a:pt x="166210" y="450723"/>
                  <a:pt x="164500" y="469609"/>
                  <a:pt x="164500" y="488900"/>
                </a:cubicBezTo>
                <a:cubicBezTo>
                  <a:pt x="164607" y="665165"/>
                  <a:pt x="306966" y="807952"/>
                  <a:pt x="482803" y="807952"/>
                </a:cubicBezTo>
                <a:cubicBezTo>
                  <a:pt x="659923" y="807952"/>
                  <a:pt x="802390" y="665807"/>
                  <a:pt x="802390" y="489114"/>
                </a:cubicBezTo>
                <a:cubicBezTo>
                  <a:pt x="802390" y="334882"/>
                  <a:pt x="693478" y="206363"/>
                  <a:pt x="548381" y="176572"/>
                </a:cubicBezTo>
                <a:close/>
                <a:moveTo>
                  <a:pt x="481199" y="0"/>
                </a:moveTo>
                <a:cubicBezTo>
                  <a:pt x="489755" y="0"/>
                  <a:pt x="498419" y="1925"/>
                  <a:pt x="506869" y="3530"/>
                </a:cubicBezTo>
                <a:cubicBezTo>
                  <a:pt x="508901" y="3957"/>
                  <a:pt x="510398" y="6525"/>
                  <a:pt x="512109" y="8129"/>
                </a:cubicBezTo>
                <a:cubicBezTo>
                  <a:pt x="510398" y="9733"/>
                  <a:pt x="509008" y="12086"/>
                  <a:pt x="506869" y="12942"/>
                </a:cubicBezTo>
                <a:cubicBezTo>
                  <a:pt x="502376" y="14653"/>
                  <a:pt x="497670" y="15616"/>
                  <a:pt x="492643" y="16899"/>
                </a:cubicBezTo>
                <a:cubicBezTo>
                  <a:pt x="492643" y="61928"/>
                  <a:pt x="492643" y="107278"/>
                  <a:pt x="492643" y="152521"/>
                </a:cubicBezTo>
                <a:cubicBezTo>
                  <a:pt x="514997" y="155408"/>
                  <a:pt x="537458" y="158296"/>
                  <a:pt x="560774" y="161291"/>
                </a:cubicBezTo>
                <a:cubicBezTo>
                  <a:pt x="565160" y="144713"/>
                  <a:pt x="569759" y="127493"/>
                  <a:pt x="574465" y="109738"/>
                </a:cubicBezTo>
                <a:cubicBezTo>
                  <a:pt x="572861" y="108989"/>
                  <a:pt x="571149" y="108454"/>
                  <a:pt x="569866" y="107385"/>
                </a:cubicBezTo>
                <a:cubicBezTo>
                  <a:pt x="562914" y="102251"/>
                  <a:pt x="554892" y="98080"/>
                  <a:pt x="549330" y="91769"/>
                </a:cubicBezTo>
                <a:cubicBezTo>
                  <a:pt x="539811" y="81074"/>
                  <a:pt x="543341" y="68346"/>
                  <a:pt x="556924" y="63853"/>
                </a:cubicBezTo>
                <a:cubicBezTo>
                  <a:pt x="564839" y="61286"/>
                  <a:pt x="573716" y="60324"/>
                  <a:pt x="582059" y="60645"/>
                </a:cubicBezTo>
                <a:cubicBezTo>
                  <a:pt x="594252" y="61072"/>
                  <a:pt x="605803" y="64923"/>
                  <a:pt x="616285" y="71448"/>
                </a:cubicBezTo>
                <a:cubicBezTo>
                  <a:pt x="620136" y="73907"/>
                  <a:pt x="623986" y="76795"/>
                  <a:pt x="627088" y="80004"/>
                </a:cubicBezTo>
                <a:cubicBezTo>
                  <a:pt x="639923" y="93267"/>
                  <a:pt x="636179" y="107920"/>
                  <a:pt x="618210" y="112519"/>
                </a:cubicBezTo>
                <a:cubicBezTo>
                  <a:pt x="609975" y="114658"/>
                  <a:pt x="601097" y="114444"/>
                  <a:pt x="591043" y="115513"/>
                </a:cubicBezTo>
                <a:cubicBezTo>
                  <a:pt x="586872" y="131236"/>
                  <a:pt x="582273" y="148670"/>
                  <a:pt x="577460" y="166425"/>
                </a:cubicBezTo>
                <a:cubicBezTo>
                  <a:pt x="588583" y="170490"/>
                  <a:pt x="599814" y="174233"/>
                  <a:pt x="610723" y="178725"/>
                </a:cubicBezTo>
                <a:cubicBezTo>
                  <a:pt x="621740" y="183217"/>
                  <a:pt x="632436" y="188565"/>
                  <a:pt x="643773" y="193699"/>
                </a:cubicBezTo>
                <a:cubicBezTo>
                  <a:pt x="666341" y="154660"/>
                  <a:pt x="689123" y="115300"/>
                  <a:pt x="711263" y="76902"/>
                </a:cubicBezTo>
                <a:cubicBezTo>
                  <a:pt x="707626" y="72731"/>
                  <a:pt x="704096" y="69094"/>
                  <a:pt x="700995" y="64923"/>
                </a:cubicBezTo>
                <a:cubicBezTo>
                  <a:pt x="699711" y="63212"/>
                  <a:pt x="699605" y="60752"/>
                  <a:pt x="698963" y="58720"/>
                </a:cubicBezTo>
                <a:cubicBezTo>
                  <a:pt x="700995" y="58078"/>
                  <a:pt x="703241" y="56580"/>
                  <a:pt x="705166" y="56901"/>
                </a:cubicBezTo>
                <a:cubicBezTo>
                  <a:pt x="722065" y="59789"/>
                  <a:pt x="736077" y="68132"/>
                  <a:pt x="747200" y="81180"/>
                </a:cubicBezTo>
                <a:cubicBezTo>
                  <a:pt x="748377" y="82571"/>
                  <a:pt x="748911" y="85673"/>
                  <a:pt x="748163" y="86956"/>
                </a:cubicBezTo>
                <a:cubicBezTo>
                  <a:pt x="747307" y="88240"/>
                  <a:pt x="744312" y="88988"/>
                  <a:pt x="742494" y="88667"/>
                </a:cubicBezTo>
                <a:cubicBezTo>
                  <a:pt x="737467" y="87705"/>
                  <a:pt x="732547" y="86100"/>
                  <a:pt x="726985" y="84603"/>
                </a:cubicBezTo>
                <a:cubicBezTo>
                  <a:pt x="704418" y="123749"/>
                  <a:pt x="681636" y="163109"/>
                  <a:pt x="659068" y="202149"/>
                </a:cubicBezTo>
                <a:cubicBezTo>
                  <a:pt x="674042" y="213165"/>
                  <a:pt x="688802" y="223968"/>
                  <a:pt x="704204" y="235198"/>
                </a:cubicBezTo>
                <a:cubicBezTo>
                  <a:pt x="715969" y="222470"/>
                  <a:pt x="728162" y="209101"/>
                  <a:pt x="740034" y="196159"/>
                </a:cubicBezTo>
                <a:cubicBezTo>
                  <a:pt x="736183" y="189635"/>
                  <a:pt x="732012" y="183859"/>
                  <a:pt x="729338" y="177335"/>
                </a:cubicBezTo>
                <a:cubicBezTo>
                  <a:pt x="727306" y="172415"/>
                  <a:pt x="726344" y="166746"/>
                  <a:pt x="726237" y="161291"/>
                </a:cubicBezTo>
                <a:cubicBezTo>
                  <a:pt x="726130" y="153055"/>
                  <a:pt x="732012" y="147173"/>
                  <a:pt x="740248" y="146745"/>
                </a:cubicBezTo>
                <a:cubicBezTo>
                  <a:pt x="744419" y="146531"/>
                  <a:pt x="749019" y="146531"/>
                  <a:pt x="752869" y="147815"/>
                </a:cubicBezTo>
                <a:cubicBezTo>
                  <a:pt x="776934" y="155836"/>
                  <a:pt x="794261" y="171238"/>
                  <a:pt x="801320" y="196159"/>
                </a:cubicBezTo>
                <a:cubicBezTo>
                  <a:pt x="805599" y="211454"/>
                  <a:pt x="795223" y="221936"/>
                  <a:pt x="779501" y="218834"/>
                </a:cubicBezTo>
                <a:cubicBezTo>
                  <a:pt x="774795" y="217871"/>
                  <a:pt x="770196" y="216374"/>
                  <a:pt x="765810" y="214449"/>
                </a:cubicBezTo>
                <a:cubicBezTo>
                  <a:pt x="761639" y="212631"/>
                  <a:pt x="757682" y="210063"/>
                  <a:pt x="753190" y="207390"/>
                </a:cubicBezTo>
                <a:cubicBezTo>
                  <a:pt x="741104" y="220545"/>
                  <a:pt x="728910" y="233915"/>
                  <a:pt x="717038" y="246857"/>
                </a:cubicBezTo>
                <a:cubicBezTo>
                  <a:pt x="729445" y="260975"/>
                  <a:pt x="741532" y="274665"/>
                  <a:pt x="753938" y="288784"/>
                </a:cubicBezTo>
                <a:cubicBezTo>
                  <a:pt x="790732" y="263007"/>
                  <a:pt x="827846" y="237017"/>
                  <a:pt x="865280" y="210812"/>
                </a:cubicBezTo>
                <a:cubicBezTo>
                  <a:pt x="863569" y="206427"/>
                  <a:pt x="861430" y="202363"/>
                  <a:pt x="860360" y="197977"/>
                </a:cubicBezTo>
                <a:cubicBezTo>
                  <a:pt x="859719" y="195517"/>
                  <a:pt x="860681" y="192522"/>
                  <a:pt x="860895" y="189849"/>
                </a:cubicBezTo>
                <a:cubicBezTo>
                  <a:pt x="863676" y="190490"/>
                  <a:pt x="867099" y="190383"/>
                  <a:pt x="869131" y="191988"/>
                </a:cubicBezTo>
                <a:cubicBezTo>
                  <a:pt x="881324" y="201614"/>
                  <a:pt x="889987" y="213807"/>
                  <a:pt x="894479" y="228674"/>
                </a:cubicBezTo>
                <a:cubicBezTo>
                  <a:pt x="895121" y="230920"/>
                  <a:pt x="894159" y="233701"/>
                  <a:pt x="893945" y="236161"/>
                </a:cubicBezTo>
                <a:cubicBezTo>
                  <a:pt x="891378" y="235626"/>
                  <a:pt x="888276" y="235626"/>
                  <a:pt x="886137" y="234236"/>
                </a:cubicBezTo>
                <a:cubicBezTo>
                  <a:pt x="882287" y="231669"/>
                  <a:pt x="879078" y="228353"/>
                  <a:pt x="875334" y="225037"/>
                </a:cubicBezTo>
                <a:cubicBezTo>
                  <a:pt x="838220" y="251028"/>
                  <a:pt x="800892" y="277125"/>
                  <a:pt x="763992" y="303009"/>
                </a:cubicBezTo>
                <a:cubicBezTo>
                  <a:pt x="772977" y="319373"/>
                  <a:pt x="781747" y="335417"/>
                  <a:pt x="790946" y="351995"/>
                </a:cubicBezTo>
                <a:cubicBezTo>
                  <a:pt x="807096" y="345364"/>
                  <a:pt x="823781" y="338412"/>
                  <a:pt x="839076" y="332101"/>
                </a:cubicBezTo>
                <a:cubicBezTo>
                  <a:pt x="838862" y="321940"/>
                  <a:pt x="837686" y="312421"/>
                  <a:pt x="838755" y="303330"/>
                </a:cubicBezTo>
                <a:cubicBezTo>
                  <a:pt x="840680" y="287073"/>
                  <a:pt x="854050" y="281190"/>
                  <a:pt x="867633" y="290388"/>
                </a:cubicBezTo>
                <a:cubicBezTo>
                  <a:pt x="883463" y="301084"/>
                  <a:pt x="891592" y="317020"/>
                  <a:pt x="895014" y="335203"/>
                </a:cubicBezTo>
                <a:cubicBezTo>
                  <a:pt x="896512" y="343011"/>
                  <a:pt x="896405" y="351674"/>
                  <a:pt x="894907" y="359482"/>
                </a:cubicBezTo>
                <a:cubicBezTo>
                  <a:pt x="892233" y="372852"/>
                  <a:pt x="880789" y="377344"/>
                  <a:pt x="868596" y="370927"/>
                </a:cubicBezTo>
                <a:cubicBezTo>
                  <a:pt x="861644" y="367183"/>
                  <a:pt x="856189" y="361407"/>
                  <a:pt x="847098" y="347717"/>
                </a:cubicBezTo>
                <a:cubicBezTo>
                  <a:pt x="830519" y="354562"/>
                  <a:pt x="813834" y="361514"/>
                  <a:pt x="797577" y="368252"/>
                </a:cubicBezTo>
                <a:cubicBezTo>
                  <a:pt x="802818" y="386114"/>
                  <a:pt x="807845" y="403655"/>
                  <a:pt x="813192" y="421945"/>
                </a:cubicBezTo>
                <a:cubicBezTo>
                  <a:pt x="857473" y="414137"/>
                  <a:pt x="902287" y="406222"/>
                  <a:pt x="947102" y="398307"/>
                </a:cubicBezTo>
                <a:cubicBezTo>
                  <a:pt x="947423" y="393280"/>
                  <a:pt x="947209" y="388467"/>
                  <a:pt x="948065" y="383761"/>
                </a:cubicBezTo>
                <a:cubicBezTo>
                  <a:pt x="948493" y="381515"/>
                  <a:pt x="950632" y="379483"/>
                  <a:pt x="952022" y="377451"/>
                </a:cubicBezTo>
                <a:cubicBezTo>
                  <a:pt x="954055" y="378948"/>
                  <a:pt x="956835" y="380125"/>
                  <a:pt x="957905" y="382157"/>
                </a:cubicBezTo>
                <a:cubicBezTo>
                  <a:pt x="965285" y="396382"/>
                  <a:pt x="968387" y="411570"/>
                  <a:pt x="965713" y="427614"/>
                </a:cubicBezTo>
                <a:cubicBezTo>
                  <a:pt x="965392" y="429753"/>
                  <a:pt x="963253" y="431571"/>
                  <a:pt x="961969" y="433496"/>
                </a:cubicBezTo>
                <a:cubicBezTo>
                  <a:pt x="960044" y="432106"/>
                  <a:pt x="957477" y="431143"/>
                  <a:pt x="956300" y="429325"/>
                </a:cubicBezTo>
                <a:cubicBezTo>
                  <a:pt x="953841" y="425047"/>
                  <a:pt x="952022" y="420447"/>
                  <a:pt x="949883" y="415634"/>
                </a:cubicBezTo>
                <a:cubicBezTo>
                  <a:pt x="905389" y="423442"/>
                  <a:pt x="860788" y="431357"/>
                  <a:pt x="816187" y="439165"/>
                </a:cubicBezTo>
                <a:cubicBezTo>
                  <a:pt x="817364" y="457775"/>
                  <a:pt x="818647" y="476172"/>
                  <a:pt x="819824" y="494997"/>
                </a:cubicBezTo>
                <a:cubicBezTo>
                  <a:pt x="837364" y="495745"/>
                  <a:pt x="855119" y="496601"/>
                  <a:pt x="873195" y="497349"/>
                </a:cubicBezTo>
                <a:cubicBezTo>
                  <a:pt x="874479" y="492964"/>
                  <a:pt x="875227" y="488365"/>
                  <a:pt x="877046" y="484301"/>
                </a:cubicBezTo>
                <a:cubicBezTo>
                  <a:pt x="879613" y="478632"/>
                  <a:pt x="882179" y="472856"/>
                  <a:pt x="886030" y="468150"/>
                </a:cubicBezTo>
                <a:cubicBezTo>
                  <a:pt x="894373" y="457989"/>
                  <a:pt x="906245" y="458738"/>
                  <a:pt x="913946" y="469327"/>
                </a:cubicBezTo>
                <a:cubicBezTo>
                  <a:pt x="921540" y="479702"/>
                  <a:pt x="923572" y="491788"/>
                  <a:pt x="923679" y="504195"/>
                </a:cubicBezTo>
                <a:cubicBezTo>
                  <a:pt x="923786" y="515639"/>
                  <a:pt x="921860" y="526870"/>
                  <a:pt x="916513" y="537244"/>
                </a:cubicBezTo>
                <a:cubicBezTo>
                  <a:pt x="914908" y="540346"/>
                  <a:pt x="912983" y="543448"/>
                  <a:pt x="910630" y="546122"/>
                </a:cubicBezTo>
                <a:cubicBezTo>
                  <a:pt x="901859" y="556283"/>
                  <a:pt x="889559" y="556176"/>
                  <a:pt x="882500" y="544731"/>
                </a:cubicBezTo>
                <a:cubicBezTo>
                  <a:pt x="878329" y="537993"/>
                  <a:pt x="876404" y="529757"/>
                  <a:pt x="873730" y="522163"/>
                </a:cubicBezTo>
                <a:cubicBezTo>
                  <a:pt x="872981" y="520024"/>
                  <a:pt x="872981" y="517564"/>
                  <a:pt x="872553" y="514784"/>
                </a:cubicBezTo>
                <a:cubicBezTo>
                  <a:pt x="854585" y="513928"/>
                  <a:pt x="836723" y="513179"/>
                  <a:pt x="818861" y="512324"/>
                </a:cubicBezTo>
                <a:cubicBezTo>
                  <a:pt x="816080" y="530720"/>
                  <a:pt x="813300" y="548796"/>
                  <a:pt x="810412" y="567513"/>
                </a:cubicBezTo>
                <a:cubicBezTo>
                  <a:pt x="819503" y="569973"/>
                  <a:pt x="829129" y="572647"/>
                  <a:pt x="838862" y="575214"/>
                </a:cubicBezTo>
                <a:cubicBezTo>
                  <a:pt x="871484" y="583984"/>
                  <a:pt x="904105" y="592541"/>
                  <a:pt x="936727" y="601418"/>
                </a:cubicBezTo>
                <a:cubicBezTo>
                  <a:pt x="940792" y="602488"/>
                  <a:pt x="942717" y="602274"/>
                  <a:pt x="944321" y="597996"/>
                </a:cubicBezTo>
                <a:cubicBezTo>
                  <a:pt x="945605" y="594573"/>
                  <a:pt x="947744" y="591365"/>
                  <a:pt x="950097" y="588477"/>
                </a:cubicBezTo>
                <a:cubicBezTo>
                  <a:pt x="951273" y="587086"/>
                  <a:pt x="953733" y="585910"/>
                  <a:pt x="955445" y="586124"/>
                </a:cubicBezTo>
                <a:cubicBezTo>
                  <a:pt x="956621" y="586338"/>
                  <a:pt x="958226" y="589118"/>
                  <a:pt x="958226" y="590616"/>
                </a:cubicBezTo>
                <a:cubicBezTo>
                  <a:pt x="957905" y="598316"/>
                  <a:pt x="958012" y="606339"/>
                  <a:pt x="956194" y="613825"/>
                </a:cubicBezTo>
                <a:cubicBezTo>
                  <a:pt x="954268" y="621633"/>
                  <a:pt x="950525" y="629013"/>
                  <a:pt x="946995" y="636286"/>
                </a:cubicBezTo>
                <a:cubicBezTo>
                  <a:pt x="946032" y="638318"/>
                  <a:pt x="942610" y="639174"/>
                  <a:pt x="940364" y="640671"/>
                </a:cubicBezTo>
                <a:cubicBezTo>
                  <a:pt x="939295" y="638212"/>
                  <a:pt x="937476" y="635858"/>
                  <a:pt x="937155" y="633292"/>
                </a:cubicBezTo>
                <a:cubicBezTo>
                  <a:pt x="936620" y="628906"/>
                  <a:pt x="937048" y="624521"/>
                  <a:pt x="937048" y="619387"/>
                </a:cubicBezTo>
                <a:cubicBezTo>
                  <a:pt x="893838" y="607836"/>
                  <a:pt x="849986" y="596071"/>
                  <a:pt x="806240" y="584305"/>
                </a:cubicBezTo>
                <a:cubicBezTo>
                  <a:pt x="799502" y="601632"/>
                  <a:pt x="792764" y="618852"/>
                  <a:pt x="785919" y="636393"/>
                </a:cubicBezTo>
                <a:cubicBezTo>
                  <a:pt x="801427" y="644415"/>
                  <a:pt x="817471" y="652865"/>
                  <a:pt x="832979" y="660886"/>
                </a:cubicBezTo>
                <a:cubicBezTo>
                  <a:pt x="838114" y="655645"/>
                  <a:pt x="842713" y="650405"/>
                  <a:pt x="847846" y="645806"/>
                </a:cubicBezTo>
                <a:cubicBezTo>
                  <a:pt x="850520" y="643345"/>
                  <a:pt x="853943" y="641420"/>
                  <a:pt x="857366" y="639923"/>
                </a:cubicBezTo>
                <a:cubicBezTo>
                  <a:pt x="869879" y="634468"/>
                  <a:pt x="880361" y="640457"/>
                  <a:pt x="882500" y="653934"/>
                </a:cubicBezTo>
                <a:cubicBezTo>
                  <a:pt x="886030" y="676823"/>
                  <a:pt x="870093" y="708803"/>
                  <a:pt x="849665" y="719820"/>
                </a:cubicBezTo>
                <a:cubicBezTo>
                  <a:pt x="835012" y="727735"/>
                  <a:pt x="823460" y="721959"/>
                  <a:pt x="821321" y="705380"/>
                </a:cubicBezTo>
                <a:cubicBezTo>
                  <a:pt x="820679" y="700674"/>
                  <a:pt x="821000" y="695754"/>
                  <a:pt x="821749" y="691048"/>
                </a:cubicBezTo>
                <a:cubicBezTo>
                  <a:pt x="822391" y="686342"/>
                  <a:pt x="824102" y="681743"/>
                  <a:pt x="825386" y="676609"/>
                </a:cubicBezTo>
                <a:cubicBezTo>
                  <a:pt x="809556" y="668373"/>
                  <a:pt x="793512" y="660031"/>
                  <a:pt x="777790" y="651795"/>
                </a:cubicBezTo>
                <a:cubicBezTo>
                  <a:pt x="767415" y="667304"/>
                  <a:pt x="757254" y="682492"/>
                  <a:pt x="746772" y="698214"/>
                </a:cubicBezTo>
                <a:cubicBezTo>
                  <a:pt x="781212" y="727199"/>
                  <a:pt x="816080" y="756399"/>
                  <a:pt x="850734" y="785491"/>
                </a:cubicBezTo>
                <a:cubicBezTo>
                  <a:pt x="855333" y="782282"/>
                  <a:pt x="859398" y="779181"/>
                  <a:pt x="863783" y="776613"/>
                </a:cubicBezTo>
                <a:cubicBezTo>
                  <a:pt x="865494" y="775651"/>
                  <a:pt x="868489" y="775544"/>
                  <a:pt x="870093" y="776400"/>
                </a:cubicBezTo>
                <a:cubicBezTo>
                  <a:pt x="871056" y="776935"/>
                  <a:pt x="871270" y="780464"/>
                  <a:pt x="870628" y="782176"/>
                </a:cubicBezTo>
                <a:cubicBezTo>
                  <a:pt x="864746" y="798326"/>
                  <a:pt x="854264" y="810733"/>
                  <a:pt x="839397" y="819290"/>
                </a:cubicBezTo>
                <a:cubicBezTo>
                  <a:pt x="837792" y="820145"/>
                  <a:pt x="834691" y="820359"/>
                  <a:pt x="833621" y="819396"/>
                </a:cubicBezTo>
                <a:cubicBezTo>
                  <a:pt x="832552" y="818434"/>
                  <a:pt x="832338" y="815332"/>
                  <a:pt x="832873" y="813621"/>
                </a:cubicBezTo>
                <a:cubicBezTo>
                  <a:pt x="834584" y="808808"/>
                  <a:pt x="836937" y="804209"/>
                  <a:pt x="839397" y="798754"/>
                </a:cubicBezTo>
                <a:cubicBezTo>
                  <a:pt x="804957" y="769875"/>
                  <a:pt x="770089" y="740569"/>
                  <a:pt x="735435" y="711477"/>
                </a:cubicBezTo>
                <a:cubicBezTo>
                  <a:pt x="722065" y="724205"/>
                  <a:pt x="708910" y="736933"/>
                  <a:pt x="695112" y="750088"/>
                </a:cubicBezTo>
                <a:cubicBezTo>
                  <a:pt x="705701" y="763886"/>
                  <a:pt x="716718" y="778218"/>
                  <a:pt x="727627" y="792443"/>
                </a:cubicBezTo>
                <a:cubicBezTo>
                  <a:pt x="733403" y="790090"/>
                  <a:pt x="738644" y="787309"/>
                  <a:pt x="744205" y="785812"/>
                </a:cubicBezTo>
                <a:cubicBezTo>
                  <a:pt x="749660" y="784422"/>
                  <a:pt x="755436" y="783673"/>
                  <a:pt x="760997" y="783887"/>
                </a:cubicBezTo>
                <a:cubicBezTo>
                  <a:pt x="771159" y="784314"/>
                  <a:pt x="777469" y="792443"/>
                  <a:pt x="775972" y="802497"/>
                </a:cubicBezTo>
                <a:cubicBezTo>
                  <a:pt x="775544" y="805278"/>
                  <a:pt x="775116" y="808273"/>
                  <a:pt x="773832" y="810733"/>
                </a:cubicBezTo>
                <a:cubicBezTo>
                  <a:pt x="762388" y="834050"/>
                  <a:pt x="744205" y="848809"/>
                  <a:pt x="718215" y="852339"/>
                </a:cubicBezTo>
                <a:cubicBezTo>
                  <a:pt x="701102" y="854692"/>
                  <a:pt x="691904" y="842820"/>
                  <a:pt x="698428" y="826669"/>
                </a:cubicBezTo>
                <a:cubicBezTo>
                  <a:pt x="701851" y="818327"/>
                  <a:pt x="707626" y="810840"/>
                  <a:pt x="712974" y="802069"/>
                </a:cubicBezTo>
                <a:cubicBezTo>
                  <a:pt x="702920" y="788913"/>
                  <a:pt x="691904" y="774581"/>
                  <a:pt x="681208" y="760570"/>
                </a:cubicBezTo>
                <a:cubicBezTo>
                  <a:pt x="665164" y="770303"/>
                  <a:pt x="649442" y="779929"/>
                  <a:pt x="633505" y="789555"/>
                </a:cubicBezTo>
                <a:cubicBezTo>
                  <a:pt x="652543" y="830520"/>
                  <a:pt x="671796" y="871698"/>
                  <a:pt x="690941" y="912663"/>
                </a:cubicBezTo>
                <a:cubicBezTo>
                  <a:pt x="696289" y="911700"/>
                  <a:pt x="701316" y="910417"/>
                  <a:pt x="706343" y="909989"/>
                </a:cubicBezTo>
                <a:cubicBezTo>
                  <a:pt x="708268" y="909775"/>
                  <a:pt x="711477" y="910951"/>
                  <a:pt x="712118" y="912342"/>
                </a:cubicBezTo>
                <a:cubicBezTo>
                  <a:pt x="712760" y="913839"/>
                  <a:pt x="711583" y="916941"/>
                  <a:pt x="710193" y="918332"/>
                </a:cubicBezTo>
                <a:cubicBezTo>
                  <a:pt x="700139" y="928599"/>
                  <a:pt x="687625" y="934161"/>
                  <a:pt x="673935" y="937584"/>
                </a:cubicBezTo>
                <a:cubicBezTo>
                  <a:pt x="671154" y="938225"/>
                  <a:pt x="668266" y="938653"/>
                  <a:pt x="665485" y="938546"/>
                </a:cubicBezTo>
                <a:cubicBezTo>
                  <a:pt x="660565" y="938225"/>
                  <a:pt x="658961" y="935123"/>
                  <a:pt x="662169" y="931487"/>
                </a:cubicBezTo>
                <a:cubicBezTo>
                  <a:pt x="665806" y="927423"/>
                  <a:pt x="670191" y="924000"/>
                  <a:pt x="675005" y="919722"/>
                </a:cubicBezTo>
                <a:cubicBezTo>
                  <a:pt x="656073" y="879078"/>
                  <a:pt x="636821" y="837793"/>
                  <a:pt x="617676" y="796828"/>
                </a:cubicBezTo>
                <a:cubicBezTo>
                  <a:pt x="599921" y="802818"/>
                  <a:pt x="582701" y="808701"/>
                  <a:pt x="564732" y="814797"/>
                </a:cubicBezTo>
                <a:cubicBezTo>
                  <a:pt x="568475" y="831804"/>
                  <a:pt x="572433" y="849451"/>
                  <a:pt x="576069" y="866244"/>
                </a:cubicBezTo>
                <a:cubicBezTo>
                  <a:pt x="584626" y="867206"/>
                  <a:pt x="592541" y="868062"/>
                  <a:pt x="600349" y="869131"/>
                </a:cubicBezTo>
                <a:cubicBezTo>
                  <a:pt x="602060" y="869345"/>
                  <a:pt x="603771" y="870094"/>
                  <a:pt x="605375" y="870736"/>
                </a:cubicBezTo>
                <a:cubicBezTo>
                  <a:pt x="620136" y="876832"/>
                  <a:pt x="623130" y="889667"/>
                  <a:pt x="612114" y="901218"/>
                </a:cubicBezTo>
                <a:cubicBezTo>
                  <a:pt x="599921" y="914053"/>
                  <a:pt x="583984" y="919294"/>
                  <a:pt x="566978" y="920257"/>
                </a:cubicBezTo>
                <a:cubicBezTo>
                  <a:pt x="558635" y="920684"/>
                  <a:pt x="549758" y="919722"/>
                  <a:pt x="541843" y="917155"/>
                </a:cubicBezTo>
                <a:cubicBezTo>
                  <a:pt x="525907" y="911914"/>
                  <a:pt x="522698" y="897582"/>
                  <a:pt x="534891" y="886137"/>
                </a:cubicBezTo>
                <a:cubicBezTo>
                  <a:pt x="541629" y="879827"/>
                  <a:pt x="550186" y="875549"/>
                  <a:pt x="558849" y="869666"/>
                </a:cubicBezTo>
                <a:cubicBezTo>
                  <a:pt x="555320" y="853623"/>
                  <a:pt x="551362" y="835975"/>
                  <a:pt x="547512" y="818648"/>
                </a:cubicBezTo>
                <a:cubicBezTo>
                  <a:pt x="529009" y="820680"/>
                  <a:pt x="510933" y="822605"/>
                  <a:pt x="492536" y="824530"/>
                </a:cubicBezTo>
                <a:cubicBezTo>
                  <a:pt x="492536" y="869773"/>
                  <a:pt x="492536" y="915123"/>
                  <a:pt x="492536" y="960579"/>
                </a:cubicBezTo>
                <a:cubicBezTo>
                  <a:pt x="497456" y="961970"/>
                  <a:pt x="502483" y="963039"/>
                  <a:pt x="507296" y="964751"/>
                </a:cubicBezTo>
                <a:cubicBezTo>
                  <a:pt x="509221" y="965500"/>
                  <a:pt x="510505" y="967746"/>
                  <a:pt x="512109" y="969243"/>
                </a:cubicBezTo>
                <a:cubicBezTo>
                  <a:pt x="510505" y="970847"/>
                  <a:pt x="509328" y="973200"/>
                  <a:pt x="507403" y="973842"/>
                </a:cubicBezTo>
                <a:cubicBezTo>
                  <a:pt x="491360" y="979297"/>
                  <a:pt x="475316" y="979404"/>
                  <a:pt x="459273" y="973842"/>
                </a:cubicBezTo>
                <a:cubicBezTo>
                  <a:pt x="457455" y="973200"/>
                  <a:pt x="455315" y="970954"/>
                  <a:pt x="454994" y="969136"/>
                </a:cubicBezTo>
                <a:cubicBezTo>
                  <a:pt x="454780" y="968066"/>
                  <a:pt x="457347" y="965606"/>
                  <a:pt x="459166" y="964964"/>
                </a:cubicBezTo>
                <a:cubicBezTo>
                  <a:pt x="464086" y="963788"/>
                  <a:pt x="469220" y="962612"/>
                  <a:pt x="474674" y="961114"/>
                </a:cubicBezTo>
                <a:cubicBezTo>
                  <a:pt x="474674" y="915764"/>
                  <a:pt x="474674" y="870415"/>
                  <a:pt x="474674" y="825600"/>
                </a:cubicBezTo>
                <a:cubicBezTo>
                  <a:pt x="451679" y="822605"/>
                  <a:pt x="429004" y="819717"/>
                  <a:pt x="405794" y="816722"/>
                </a:cubicBezTo>
                <a:cubicBezTo>
                  <a:pt x="401409" y="833301"/>
                  <a:pt x="396810" y="850628"/>
                  <a:pt x="392211" y="868062"/>
                </a:cubicBezTo>
                <a:cubicBezTo>
                  <a:pt x="396382" y="870201"/>
                  <a:pt x="400767" y="871698"/>
                  <a:pt x="404083" y="874479"/>
                </a:cubicBezTo>
                <a:cubicBezTo>
                  <a:pt x="409752" y="879185"/>
                  <a:pt x="415741" y="883998"/>
                  <a:pt x="419913" y="889988"/>
                </a:cubicBezTo>
                <a:cubicBezTo>
                  <a:pt x="425474" y="898117"/>
                  <a:pt x="422801" y="907850"/>
                  <a:pt x="413816" y="912128"/>
                </a:cubicBezTo>
                <a:cubicBezTo>
                  <a:pt x="407399" y="915230"/>
                  <a:pt x="400019" y="917262"/>
                  <a:pt x="392960" y="917583"/>
                </a:cubicBezTo>
                <a:cubicBezTo>
                  <a:pt x="375953" y="918332"/>
                  <a:pt x="360124" y="913625"/>
                  <a:pt x="346219" y="903678"/>
                </a:cubicBezTo>
                <a:cubicBezTo>
                  <a:pt x="342476" y="901005"/>
                  <a:pt x="339053" y="897689"/>
                  <a:pt x="336379" y="894052"/>
                </a:cubicBezTo>
                <a:cubicBezTo>
                  <a:pt x="328572" y="883464"/>
                  <a:pt x="331352" y="872554"/>
                  <a:pt x="343332" y="867313"/>
                </a:cubicBezTo>
                <a:cubicBezTo>
                  <a:pt x="348145" y="865174"/>
                  <a:pt x="353492" y="864211"/>
                  <a:pt x="358733" y="863570"/>
                </a:cubicBezTo>
                <a:cubicBezTo>
                  <a:pt x="363974" y="862928"/>
                  <a:pt x="369322" y="863463"/>
                  <a:pt x="375419" y="863463"/>
                </a:cubicBezTo>
                <a:cubicBezTo>
                  <a:pt x="379911" y="846456"/>
                  <a:pt x="384510" y="829129"/>
                  <a:pt x="389002" y="812444"/>
                </a:cubicBezTo>
                <a:cubicBezTo>
                  <a:pt x="367076" y="803353"/>
                  <a:pt x="345257" y="794476"/>
                  <a:pt x="322689" y="785063"/>
                </a:cubicBezTo>
                <a:cubicBezTo>
                  <a:pt x="300442" y="823568"/>
                  <a:pt x="277660" y="863035"/>
                  <a:pt x="255092" y="902181"/>
                </a:cubicBezTo>
                <a:cubicBezTo>
                  <a:pt x="259050" y="906352"/>
                  <a:pt x="263007" y="910203"/>
                  <a:pt x="266537" y="914374"/>
                </a:cubicBezTo>
                <a:cubicBezTo>
                  <a:pt x="267606" y="915658"/>
                  <a:pt x="268248" y="918332"/>
                  <a:pt x="267606" y="919615"/>
                </a:cubicBezTo>
                <a:cubicBezTo>
                  <a:pt x="266965" y="920791"/>
                  <a:pt x="264291" y="921647"/>
                  <a:pt x="262579" y="921433"/>
                </a:cubicBezTo>
                <a:cubicBezTo>
                  <a:pt x="258729" y="921005"/>
                  <a:pt x="254771" y="920257"/>
                  <a:pt x="251242" y="918866"/>
                </a:cubicBezTo>
                <a:cubicBezTo>
                  <a:pt x="239905" y="914374"/>
                  <a:pt x="229316" y="908384"/>
                  <a:pt x="221294" y="898972"/>
                </a:cubicBezTo>
                <a:cubicBezTo>
                  <a:pt x="219690" y="897047"/>
                  <a:pt x="219369" y="893945"/>
                  <a:pt x="218513" y="891378"/>
                </a:cubicBezTo>
                <a:cubicBezTo>
                  <a:pt x="221080" y="890844"/>
                  <a:pt x="223861" y="889667"/>
                  <a:pt x="226321" y="889988"/>
                </a:cubicBezTo>
                <a:cubicBezTo>
                  <a:pt x="230706" y="890630"/>
                  <a:pt x="234878" y="892234"/>
                  <a:pt x="239905" y="893624"/>
                </a:cubicBezTo>
                <a:cubicBezTo>
                  <a:pt x="262472" y="854478"/>
                  <a:pt x="285361" y="815011"/>
                  <a:pt x="307929" y="775865"/>
                </a:cubicBezTo>
                <a:cubicBezTo>
                  <a:pt x="292955" y="764849"/>
                  <a:pt x="278195" y="754046"/>
                  <a:pt x="262900" y="742815"/>
                </a:cubicBezTo>
                <a:cubicBezTo>
                  <a:pt x="251028" y="755757"/>
                  <a:pt x="238835" y="769020"/>
                  <a:pt x="226856" y="782068"/>
                </a:cubicBezTo>
                <a:cubicBezTo>
                  <a:pt x="230706" y="788593"/>
                  <a:pt x="234984" y="794368"/>
                  <a:pt x="237658" y="800786"/>
                </a:cubicBezTo>
                <a:cubicBezTo>
                  <a:pt x="239797" y="806027"/>
                  <a:pt x="240653" y="812123"/>
                  <a:pt x="240653" y="817792"/>
                </a:cubicBezTo>
                <a:cubicBezTo>
                  <a:pt x="240546" y="825279"/>
                  <a:pt x="234770" y="830734"/>
                  <a:pt x="227284" y="831268"/>
                </a:cubicBezTo>
                <a:cubicBezTo>
                  <a:pt x="222792" y="831590"/>
                  <a:pt x="217765" y="831590"/>
                  <a:pt x="213593" y="830092"/>
                </a:cubicBezTo>
                <a:cubicBezTo>
                  <a:pt x="189742" y="821963"/>
                  <a:pt x="172629" y="806668"/>
                  <a:pt x="165570" y="781962"/>
                </a:cubicBezTo>
                <a:cubicBezTo>
                  <a:pt x="161291" y="766774"/>
                  <a:pt x="171452" y="755971"/>
                  <a:pt x="186747" y="759500"/>
                </a:cubicBezTo>
                <a:cubicBezTo>
                  <a:pt x="195945" y="761533"/>
                  <a:pt x="204609" y="765811"/>
                  <a:pt x="214663" y="769554"/>
                </a:cubicBezTo>
                <a:cubicBezTo>
                  <a:pt x="225679" y="757468"/>
                  <a:pt x="237979" y="744206"/>
                  <a:pt x="249958" y="731050"/>
                </a:cubicBezTo>
                <a:cubicBezTo>
                  <a:pt x="237658" y="717039"/>
                  <a:pt x="225572" y="703348"/>
                  <a:pt x="213058" y="689016"/>
                </a:cubicBezTo>
                <a:cubicBezTo>
                  <a:pt x="176265" y="714793"/>
                  <a:pt x="138938" y="740890"/>
                  <a:pt x="101716" y="766987"/>
                </a:cubicBezTo>
                <a:cubicBezTo>
                  <a:pt x="103535" y="772014"/>
                  <a:pt x="105567" y="776721"/>
                  <a:pt x="106743" y="781640"/>
                </a:cubicBezTo>
                <a:cubicBezTo>
                  <a:pt x="107278" y="783566"/>
                  <a:pt x="106209" y="786026"/>
                  <a:pt x="105781" y="788165"/>
                </a:cubicBezTo>
                <a:cubicBezTo>
                  <a:pt x="103428" y="787737"/>
                  <a:pt x="100647" y="788058"/>
                  <a:pt x="98936" y="786775"/>
                </a:cubicBezTo>
                <a:cubicBezTo>
                  <a:pt x="85459" y="776827"/>
                  <a:pt x="76368" y="763672"/>
                  <a:pt x="71875" y="747628"/>
                </a:cubicBezTo>
                <a:cubicBezTo>
                  <a:pt x="71341" y="745917"/>
                  <a:pt x="71983" y="742815"/>
                  <a:pt x="73159" y="741960"/>
                </a:cubicBezTo>
                <a:cubicBezTo>
                  <a:pt x="74335" y="741104"/>
                  <a:pt x="77437" y="741532"/>
                  <a:pt x="78935" y="742601"/>
                </a:cubicBezTo>
                <a:cubicBezTo>
                  <a:pt x="83320" y="745596"/>
                  <a:pt x="87277" y="749233"/>
                  <a:pt x="91662" y="752762"/>
                </a:cubicBezTo>
                <a:cubicBezTo>
                  <a:pt x="128670" y="726879"/>
                  <a:pt x="165997" y="700781"/>
                  <a:pt x="203004" y="674791"/>
                </a:cubicBezTo>
                <a:cubicBezTo>
                  <a:pt x="194020" y="658426"/>
                  <a:pt x="185250" y="642383"/>
                  <a:pt x="176158" y="625912"/>
                </a:cubicBezTo>
                <a:cubicBezTo>
                  <a:pt x="160008" y="632650"/>
                  <a:pt x="143323" y="639495"/>
                  <a:pt x="127814" y="645912"/>
                </a:cubicBezTo>
                <a:cubicBezTo>
                  <a:pt x="128028" y="655966"/>
                  <a:pt x="129311" y="665379"/>
                  <a:pt x="128135" y="674577"/>
                </a:cubicBezTo>
                <a:cubicBezTo>
                  <a:pt x="126102" y="691369"/>
                  <a:pt x="112412" y="697038"/>
                  <a:pt x="98508" y="687305"/>
                </a:cubicBezTo>
                <a:cubicBezTo>
                  <a:pt x="83106" y="676502"/>
                  <a:pt x="75084" y="660672"/>
                  <a:pt x="71769" y="642704"/>
                </a:cubicBezTo>
                <a:cubicBezTo>
                  <a:pt x="70378" y="635003"/>
                  <a:pt x="70378" y="626660"/>
                  <a:pt x="71875" y="618959"/>
                </a:cubicBezTo>
                <a:cubicBezTo>
                  <a:pt x="74549" y="605269"/>
                  <a:pt x="86529" y="600135"/>
                  <a:pt x="98294" y="607836"/>
                </a:cubicBezTo>
                <a:cubicBezTo>
                  <a:pt x="105139" y="612328"/>
                  <a:pt x="110273" y="619173"/>
                  <a:pt x="116156" y="625163"/>
                </a:cubicBezTo>
                <a:cubicBezTo>
                  <a:pt x="117546" y="626660"/>
                  <a:pt x="118509" y="628692"/>
                  <a:pt x="119685" y="630617"/>
                </a:cubicBezTo>
                <a:cubicBezTo>
                  <a:pt x="136584" y="623558"/>
                  <a:pt x="153270" y="616713"/>
                  <a:pt x="169527" y="609975"/>
                </a:cubicBezTo>
                <a:cubicBezTo>
                  <a:pt x="164286" y="592006"/>
                  <a:pt x="159152" y="574465"/>
                  <a:pt x="153804" y="556283"/>
                </a:cubicBezTo>
                <a:cubicBezTo>
                  <a:pt x="109311" y="564090"/>
                  <a:pt x="64388" y="572005"/>
                  <a:pt x="19894" y="579920"/>
                </a:cubicBezTo>
                <a:cubicBezTo>
                  <a:pt x="19253" y="585803"/>
                  <a:pt x="19039" y="591151"/>
                  <a:pt x="18076" y="596391"/>
                </a:cubicBezTo>
                <a:cubicBezTo>
                  <a:pt x="17756" y="597996"/>
                  <a:pt x="15937" y="600456"/>
                  <a:pt x="14761" y="600563"/>
                </a:cubicBezTo>
                <a:cubicBezTo>
                  <a:pt x="13049" y="600670"/>
                  <a:pt x="10482" y="599279"/>
                  <a:pt x="9627" y="597675"/>
                </a:cubicBezTo>
                <a:cubicBezTo>
                  <a:pt x="1177" y="582594"/>
                  <a:pt x="-1925" y="566443"/>
                  <a:pt x="1177" y="549330"/>
                </a:cubicBezTo>
                <a:cubicBezTo>
                  <a:pt x="1498" y="547726"/>
                  <a:pt x="3316" y="545266"/>
                  <a:pt x="4600" y="545159"/>
                </a:cubicBezTo>
                <a:cubicBezTo>
                  <a:pt x="6311" y="545052"/>
                  <a:pt x="8771" y="546550"/>
                  <a:pt x="9627" y="548047"/>
                </a:cubicBezTo>
                <a:cubicBezTo>
                  <a:pt x="12301" y="552539"/>
                  <a:pt x="14333" y="557459"/>
                  <a:pt x="16900" y="562700"/>
                </a:cubicBezTo>
                <a:cubicBezTo>
                  <a:pt x="61394" y="554892"/>
                  <a:pt x="106102" y="546977"/>
                  <a:pt x="150702" y="539170"/>
                </a:cubicBezTo>
                <a:cubicBezTo>
                  <a:pt x="149526" y="520666"/>
                  <a:pt x="148350" y="502483"/>
                  <a:pt x="147066" y="483445"/>
                </a:cubicBezTo>
                <a:cubicBezTo>
                  <a:pt x="129632" y="482697"/>
                  <a:pt x="111770" y="481947"/>
                  <a:pt x="93267" y="481092"/>
                </a:cubicBezTo>
                <a:cubicBezTo>
                  <a:pt x="92411" y="484408"/>
                  <a:pt x="91983" y="487937"/>
                  <a:pt x="90593" y="491039"/>
                </a:cubicBezTo>
                <a:cubicBezTo>
                  <a:pt x="88026" y="497029"/>
                  <a:pt x="85780" y="503446"/>
                  <a:pt x="82036" y="508580"/>
                </a:cubicBezTo>
                <a:cubicBezTo>
                  <a:pt x="73052" y="520987"/>
                  <a:pt x="59789" y="520238"/>
                  <a:pt x="51447" y="507511"/>
                </a:cubicBezTo>
                <a:cubicBezTo>
                  <a:pt x="45457" y="498419"/>
                  <a:pt x="43425" y="488151"/>
                  <a:pt x="42890" y="477562"/>
                </a:cubicBezTo>
                <a:cubicBezTo>
                  <a:pt x="42248" y="465904"/>
                  <a:pt x="43853" y="454460"/>
                  <a:pt x="48880" y="443764"/>
                </a:cubicBezTo>
                <a:cubicBezTo>
                  <a:pt x="50698" y="439807"/>
                  <a:pt x="53051" y="435849"/>
                  <a:pt x="55832" y="432427"/>
                </a:cubicBezTo>
                <a:cubicBezTo>
                  <a:pt x="64709" y="421945"/>
                  <a:pt x="77010" y="422266"/>
                  <a:pt x="84283" y="434031"/>
                </a:cubicBezTo>
                <a:cubicBezTo>
                  <a:pt x="88347" y="440662"/>
                  <a:pt x="90272" y="448684"/>
                  <a:pt x="92839" y="456171"/>
                </a:cubicBezTo>
                <a:cubicBezTo>
                  <a:pt x="93588" y="458310"/>
                  <a:pt x="93588" y="460770"/>
                  <a:pt x="94016" y="463551"/>
                </a:cubicBezTo>
                <a:cubicBezTo>
                  <a:pt x="112091" y="464407"/>
                  <a:pt x="130060" y="465156"/>
                  <a:pt x="147815" y="466011"/>
                </a:cubicBezTo>
                <a:cubicBezTo>
                  <a:pt x="150702" y="447294"/>
                  <a:pt x="153483" y="429325"/>
                  <a:pt x="156371" y="410715"/>
                </a:cubicBezTo>
                <a:cubicBezTo>
                  <a:pt x="112840" y="399056"/>
                  <a:pt x="68774" y="387291"/>
                  <a:pt x="25135" y="375526"/>
                </a:cubicBezTo>
                <a:cubicBezTo>
                  <a:pt x="22141" y="380553"/>
                  <a:pt x="19788" y="385152"/>
                  <a:pt x="16793" y="389323"/>
                </a:cubicBezTo>
                <a:cubicBezTo>
                  <a:pt x="15723" y="390820"/>
                  <a:pt x="13156" y="392425"/>
                  <a:pt x="11659" y="392104"/>
                </a:cubicBezTo>
                <a:cubicBezTo>
                  <a:pt x="10269" y="391783"/>
                  <a:pt x="8664" y="389109"/>
                  <a:pt x="8450" y="387398"/>
                </a:cubicBezTo>
                <a:cubicBezTo>
                  <a:pt x="6739" y="370285"/>
                  <a:pt x="11124" y="354669"/>
                  <a:pt x="20750" y="340551"/>
                </a:cubicBezTo>
                <a:cubicBezTo>
                  <a:pt x="21820" y="338946"/>
                  <a:pt x="24601" y="337663"/>
                  <a:pt x="26419" y="337877"/>
                </a:cubicBezTo>
                <a:cubicBezTo>
                  <a:pt x="27702" y="338091"/>
                  <a:pt x="29200" y="341086"/>
                  <a:pt x="29414" y="342904"/>
                </a:cubicBezTo>
                <a:cubicBezTo>
                  <a:pt x="29842" y="347824"/>
                  <a:pt x="29520" y="352851"/>
                  <a:pt x="29520" y="358733"/>
                </a:cubicBezTo>
                <a:cubicBezTo>
                  <a:pt x="73052" y="370071"/>
                  <a:pt x="117011" y="381836"/>
                  <a:pt x="160970" y="393601"/>
                </a:cubicBezTo>
                <a:cubicBezTo>
                  <a:pt x="167709" y="376274"/>
                  <a:pt x="174340" y="359161"/>
                  <a:pt x="181185" y="341513"/>
                </a:cubicBezTo>
                <a:cubicBezTo>
                  <a:pt x="165677" y="333491"/>
                  <a:pt x="149633" y="325042"/>
                  <a:pt x="134445" y="317127"/>
                </a:cubicBezTo>
                <a:cubicBezTo>
                  <a:pt x="128028" y="323224"/>
                  <a:pt x="122466" y="329534"/>
                  <a:pt x="115835" y="334454"/>
                </a:cubicBezTo>
                <a:cubicBezTo>
                  <a:pt x="111770" y="337449"/>
                  <a:pt x="106209" y="339374"/>
                  <a:pt x="101075" y="339909"/>
                </a:cubicBezTo>
                <a:cubicBezTo>
                  <a:pt x="92411" y="340872"/>
                  <a:pt x="85138" y="333171"/>
                  <a:pt x="84497" y="322582"/>
                </a:cubicBezTo>
                <a:cubicBezTo>
                  <a:pt x="82999" y="296698"/>
                  <a:pt x="93588" y="276270"/>
                  <a:pt x="113588" y="260547"/>
                </a:cubicBezTo>
                <a:cubicBezTo>
                  <a:pt x="120327" y="255199"/>
                  <a:pt x="128456" y="251883"/>
                  <a:pt x="136905" y="256696"/>
                </a:cubicBezTo>
                <a:cubicBezTo>
                  <a:pt x="145462" y="261617"/>
                  <a:pt x="146424" y="270601"/>
                  <a:pt x="145997" y="279264"/>
                </a:cubicBezTo>
                <a:cubicBezTo>
                  <a:pt x="145569" y="286431"/>
                  <a:pt x="143643" y="293597"/>
                  <a:pt x="142146" y="301511"/>
                </a:cubicBezTo>
                <a:cubicBezTo>
                  <a:pt x="157334" y="309426"/>
                  <a:pt x="173377" y="317876"/>
                  <a:pt x="189207" y="326112"/>
                </a:cubicBezTo>
                <a:cubicBezTo>
                  <a:pt x="199582" y="310603"/>
                  <a:pt x="209743" y="295308"/>
                  <a:pt x="220331" y="279585"/>
                </a:cubicBezTo>
                <a:cubicBezTo>
                  <a:pt x="185891" y="250600"/>
                  <a:pt x="151130" y="221508"/>
                  <a:pt x="116156" y="192202"/>
                </a:cubicBezTo>
                <a:cubicBezTo>
                  <a:pt x="112091" y="195090"/>
                  <a:pt x="108241" y="198298"/>
                  <a:pt x="104070" y="200651"/>
                </a:cubicBezTo>
                <a:cubicBezTo>
                  <a:pt x="102037" y="201828"/>
                  <a:pt x="99149" y="201293"/>
                  <a:pt x="96583" y="201614"/>
                </a:cubicBezTo>
                <a:cubicBezTo>
                  <a:pt x="96475" y="199261"/>
                  <a:pt x="95620" y="196587"/>
                  <a:pt x="96369" y="194555"/>
                </a:cubicBezTo>
                <a:cubicBezTo>
                  <a:pt x="102465" y="179367"/>
                  <a:pt x="112519" y="167388"/>
                  <a:pt x="126424" y="158938"/>
                </a:cubicBezTo>
                <a:cubicBezTo>
                  <a:pt x="128242" y="157868"/>
                  <a:pt x="131023" y="158403"/>
                  <a:pt x="133375" y="158190"/>
                </a:cubicBezTo>
                <a:cubicBezTo>
                  <a:pt x="133483" y="160542"/>
                  <a:pt x="134231" y="163109"/>
                  <a:pt x="133483" y="165141"/>
                </a:cubicBezTo>
                <a:cubicBezTo>
                  <a:pt x="131878" y="169634"/>
                  <a:pt x="129632" y="173805"/>
                  <a:pt x="127279" y="178832"/>
                </a:cubicBezTo>
                <a:cubicBezTo>
                  <a:pt x="161826" y="207817"/>
                  <a:pt x="196694" y="237123"/>
                  <a:pt x="231455" y="266216"/>
                </a:cubicBezTo>
                <a:cubicBezTo>
                  <a:pt x="244718" y="253488"/>
                  <a:pt x="257980" y="240760"/>
                  <a:pt x="271778" y="227604"/>
                </a:cubicBezTo>
                <a:cubicBezTo>
                  <a:pt x="261189" y="213807"/>
                  <a:pt x="250172" y="199368"/>
                  <a:pt x="239477" y="185463"/>
                </a:cubicBezTo>
                <a:cubicBezTo>
                  <a:pt x="232204" y="188137"/>
                  <a:pt x="225572" y="191132"/>
                  <a:pt x="218620" y="192950"/>
                </a:cubicBezTo>
                <a:cubicBezTo>
                  <a:pt x="214128" y="194127"/>
                  <a:pt x="208994" y="194127"/>
                  <a:pt x="204288" y="193592"/>
                </a:cubicBezTo>
                <a:cubicBezTo>
                  <a:pt x="195197" y="192522"/>
                  <a:pt x="189742" y="184822"/>
                  <a:pt x="190704" y="175623"/>
                </a:cubicBezTo>
                <a:cubicBezTo>
                  <a:pt x="191667" y="167388"/>
                  <a:pt x="195197" y="160222"/>
                  <a:pt x="200330" y="153911"/>
                </a:cubicBezTo>
                <a:cubicBezTo>
                  <a:pt x="212951" y="138295"/>
                  <a:pt x="228353" y="126958"/>
                  <a:pt x="248996" y="125140"/>
                </a:cubicBezTo>
                <a:cubicBezTo>
                  <a:pt x="266216" y="123642"/>
                  <a:pt x="274772" y="134766"/>
                  <a:pt x="268248" y="150809"/>
                </a:cubicBezTo>
                <a:cubicBezTo>
                  <a:pt x="264825" y="159152"/>
                  <a:pt x="259050" y="166639"/>
                  <a:pt x="253702" y="175409"/>
                </a:cubicBezTo>
                <a:cubicBezTo>
                  <a:pt x="263756" y="188565"/>
                  <a:pt x="274772" y="202897"/>
                  <a:pt x="285468" y="216909"/>
                </a:cubicBezTo>
                <a:cubicBezTo>
                  <a:pt x="301405" y="207176"/>
                  <a:pt x="317020" y="197656"/>
                  <a:pt x="333171" y="187817"/>
                </a:cubicBezTo>
                <a:cubicBezTo>
                  <a:pt x="314133" y="147066"/>
                  <a:pt x="294880" y="105781"/>
                  <a:pt x="275735" y="64709"/>
                </a:cubicBezTo>
                <a:cubicBezTo>
                  <a:pt x="270280" y="65672"/>
                  <a:pt x="265360" y="66955"/>
                  <a:pt x="260226" y="67383"/>
                </a:cubicBezTo>
                <a:cubicBezTo>
                  <a:pt x="258301" y="67597"/>
                  <a:pt x="255092" y="66421"/>
                  <a:pt x="254451" y="65030"/>
                </a:cubicBezTo>
                <a:cubicBezTo>
                  <a:pt x="253809" y="63533"/>
                  <a:pt x="254985" y="60431"/>
                  <a:pt x="256376" y="59040"/>
                </a:cubicBezTo>
                <a:cubicBezTo>
                  <a:pt x="266430" y="48772"/>
                  <a:pt x="278944" y="43211"/>
                  <a:pt x="292634" y="39788"/>
                </a:cubicBezTo>
                <a:cubicBezTo>
                  <a:pt x="295415" y="39146"/>
                  <a:pt x="298303" y="38719"/>
                  <a:pt x="301084" y="38826"/>
                </a:cubicBezTo>
                <a:cubicBezTo>
                  <a:pt x="306004" y="39146"/>
                  <a:pt x="307608" y="42248"/>
                  <a:pt x="304292" y="45885"/>
                </a:cubicBezTo>
                <a:cubicBezTo>
                  <a:pt x="300656" y="49949"/>
                  <a:pt x="296271" y="53372"/>
                  <a:pt x="291565" y="57543"/>
                </a:cubicBezTo>
                <a:cubicBezTo>
                  <a:pt x="310496" y="98187"/>
                  <a:pt x="329748" y="139472"/>
                  <a:pt x="348893" y="180436"/>
                </a:cubicBezTo>
                <a:cubicBezTo>
                  <a:pt x="366648" y="174447"/>
                  <a:pt x="383868" y="168564"/>
                  <a:pt x="401837" y="162468"/>
                </a:cubicBezTo>
                <a:cubicBezTo>
                  <a:pt x="398093" y="145462"/>
                  <a:pt x="394136" y="127814"/>
                  <a:pt x="390392" y="111021"/>
                </a:cubicBezTo>
                <a:cubicBezTo>
                  <a:pt x="381836" y="110059"/>
                  <a:pt x="374028" y="109310"/>
                  <a:pt x="366327" y="108348"/>
                </a:cubicBezTo>
                <a:cubicBezTo>
                  <a:pt x="364723" y="108134"/>
                  <a:pt x="363225" y="107599"/>
                  <a:pt x="361728" y="106957"/>
                </a:cubicBezTo>
                <a:cubicBezTo>
                  <a:pt x="346112" y="100861"/>
                  <a:pt x="343011" y="87491"/>
                  <a:pt x="354776" y="75512"/>
                </a:cubicBezTo>
                <a:cubicBezTo>
                  <a:pt x="364830" y="65137"/>
                  <a:pt x="377772" y="60324"/>
                  <a:pt x="391676" y="57864"/>
                </a:cubicBezTo>
                <a:cubicBezTo>
                  <a:pt x="402479" y="55939"/>
                  <a:pt x="413281" y="55939"/>
                  <a:pt x="423870" y="59682"/>
                </a:cubicBezTo>
                <a:cubicBezTo>
                  <a:pt x="440448" y="65779"/>
                  <a:pt x="443978" y="79790"/>
                  <a:pt x="430929" y="91769"/>
                </a:cubicBezTo>
                <a:cubicBezTo>
                  <a:pt x="424298" y="97866"/>
                  <a:pt x="415848" y="102037"/>
                  <a:pt x="407506" y="107599"/>
                </a:cubicBezTo>
                <a:cubicBezTo>
                  <a:pt x="411142" y="123963"/>
                  <a:pt x="414992" y="141504"/>
                  <a:pt x="418843" y="158617"/>
                </a:cubicBezTo>
                <a:cubicBezTo>
                  <a:pt x="437560" y="156585"/>
                  <a:pt x="455743" y="154660"/>
                  <a:pt x="474247" y="152628"/>
                </a:cubicBezTo>
                <a:cubicBezTo>
                  <a:pt x="474247" y="107599"/>
                  <a:pt x="474247" y="62142"/>
                  <a:pt x="474247" y="16685"/>
                </a:cubicBezTo>
                <a:cubicBezTo>
                  <a:pt x="469220" y="15295"/>
                  <a:pt x="463979" y="14225"/>
                  <a:pt x="459059" y="12407"/>
                </a:cubicBezTo>
                <a:cubicBezTo>
                  <a:pt x="457241" y="11766"/>
                  <a:pt x="455101" y="9520"/>
                  <a:pt x="454780" y="7701"/>
                </a:cubicBezTo>
                <a:cubicBezTo>
                  <a:pt x="454567" y="6525"/>
                  <a:pt x="457241" y="3957"/>
                  <a:pt x="458952" y="3637"/>
                </a:cubicBezTo>
                <a:cubicBezTo>
                  <a:pt x="466546" y="2139"/>
                  <a:pt x="473926" y="0"/>
                  <a:pt x="481199" y="0"/>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
          <p:cNvSpPr/>
          <p:nvPr/>
        </p:nvSpPr>
        <p:spPr>
          <a:xfrm>
            <a:off x="9187920" y="3902760"/>
            <a:ext cx="594720" cy="601920"/>
          </a:xfrm>
          <a:custGeom>
            <a:rect b="b" l="l" r="r" t="t"/>
            <a:pathLst>
              <a:path extrusionOk="0" h="977973" w="966660">
                <a:moveTo>
                  <a:pt x="434879" y="697870"/>
                </a:moveTo>
                <a:cubicBezTo>
                  <a:pt x="438837" y="697870"/>
                  <a:pt x="441831" y="700972"/>
                  <a:pt x="441939" y="704929"/>
                </a:cubicBezTo>
                <a:cubicBezTo>
                  <a:pt x="441939" y="708994"/>
                  <a:pt x="439158" y="712096"/>
                  <a:pt x="435093" y="712203"/>
                </a:cubicBezTo>
                <a:cubicBezTo>
                  <a:pt x="430815" y="712310"/>
                  <a:pt x="427606" y="709208"/>
                  <a:pt x="427713" y="704929"/>
                </a:cubicBezTo>
                <a:cubicBezTo>
                  <a:pt x="427820" y="700865"/>
                  <a:pt x="430815" y="697870"/>
                  <a:pt x="434879" y="697870"/>
                </a:cubicBezTo>
                <a:close/>
                <a:moveTo>
                  <a:pt x="602266" y="659901"/>
                </a:moveTo>
                <a:cubicBezTo>
                  <a:pt x="614567" y="659901"/>
                  <a:pt x="624620" y="669848"/>
                  <a:pt x="624727" y="682255"/>
                </a:cubicBezTo>
                <a:cubicBezTo>
                  <a:pt x="624834" y="694983"/>
                  <a:pt x="614994" y="704930"/>
                  <a:pt x="602373" y="705036"/>
                </a:cubicBezTo>
                <a:cubicBezTo>
                  <a:pt x="589538" y="705144"/>
                  <a:pt x="579698" y="695410"/>
                  <a:pt x="579698" y="682576"/>
                </a:cubicBezTo>
                <a:cubicBezTo>
                  <a:pt x="579698" y="669848"/>
                  <a:pt x="589645" y="659901"/>
                  <a:pt x="602266" y="659901"/>
                </a:cubicBezTo>
                <a:close/>
                <a:moveTo>
                  <a:pt x="307280" y="646103"/>
                </a:moveTo>
                <a:cubicBezTo>
                  <a:pt x="321291" y="646103"/>
                  <a:pt x="332842" y="657655"/>
                  <a:pt x="332950" y="671880"/>
                </a:cubicBezTo>
                <a:cubicBezTo>
                  <a:pt x="332950" y="686426"/>
                  <a:pt x="321826" y="697549"/>
                  <a:pt x="307387" y="697549"/>
                </a:cubicBezTo>
                <a:cubicBezTo>
                  <a:pt x="293055" y="697549"/>
                  <a:pt x="281503" y="686212"/>
                  <a:pt x="281503" y="671987"/>
                </a:cubicBezTo>
                <a:cubicBezTo>
                  <a:pt x="281503" y="657975"/>
                  <a:pt x="293161" y="646103"/>
                  <a:pt x="307280" y="646103"/>
                </a:cubicBezTo>
                <a:close/>
                <a:moveTo>
                  <a:pt x="506647" y="609418"/>
                </a:moveTo>
                <a:cubicBezTo>
                  <a:pt x="514562" y="609525"/>
                  <a:pt x="520872" y="615835"/>
                  <a:pt x="520872" y="623643"/>
                </a:cubicBezTo>
                <a:cubicBezTo>
                  <a:pt x="520979" y="631558"/>
                  <a:pt x="514241" y="638296"/>
                  <a:pt x="506326" y="638296"/>
                </a:cubicBezTo>
                <a:cubicBezTo>
                  <a:pt x="498197" y="638296"/>
                  <a:pt x="491887" y="631772"/>
                  <a:pt x="491993" y="623643"/>
                </a:cubicBezTo>
                <a:cubicBezTo>
                  <a:pt x="491993" y="615407"/>
                  <a:pt x="498304" y="609311"/>
                  <a:pt x="506647" y="609418"/>
                </a:cubicBezTo>
                <a:close/>
                <a:moveTo>
                  <a:pt x="218612" y="579255"/>
                </a:moveTo>
                <a:cubicBezTo>
                  <a:pt x="222677" y="579255"/>
                  <a:pt x="225779" y="582143"/>
                  <a:pt x="225885" y="586208"/>
                </a:cubicBezTo>
                <a:cubicBezTo>
                  <a:pt x="225992" y="590379"/>
                  <a:pt x="223212" y="593374"/>
                  <a:pt x="219147" y="593588"/>
                </a:cubicBezTo>
                <a:cubicBezTo>
                  <a:pt x="214869" y="593802"/>
                  <a:pt x="211660" y="590807"/>
                  <a:pt x="211660" y="586422"/>
                </a:cubicBezTo>
                <a:cubicBezTo>
                  <a:pt x="211660" y="582357"/>
                  <a:pt x="214655" y="579362"/>
                  <a:pt x="218612" y="579255"/>
                </a:cubicBezTo>
                <a:close/>
                <a:moveTo>
                  <a:pt x="672537" y="542891"/>
                </a:moveTo>
                <a:cubicBezTo>
                  <a:pt x="685372" y="542677"/>
                  <a:pt x="695426" y="552517"/>
                  <a:pt x="695426" y="565244"/>
                </a:cubicBezTo>
                <a:cubicBezTo>
                  <a:pt x="695533" y="577866"/>
                  <a:pt x="685479" y="588133"/>
                  <a:pt x="672965" y="588133"/>
                </a:cubicBezTo>
                <a:cubicBezTo>
                  <a:pt x="660772" y="588133"/>
                  <a:pt x="650504" y="578080"/>
                  <a:pt x="650290" y="565886"/>
                </a:cubicBezTo>
                <a:cubicBezTo>
                  <a:pt x="650183" y="553158"/>
                  <a:pt x="659809" y="543104"/>
                  <a:pt x="672537" y="542891"/>
                </a:cubicBezTo>
                <a:close/>
                <a:moveTo>
                  <a:pt x="397979" y="491337"/>
                </a:moveTo>
                <a:cubicBezTo>
                  <a:pt x="418408" y="491444"/>
                  <a:pt x="434772" y="508022"/>
                  <a:pt x="434879" y="528451"/>
                </a:cubicBezTo>
                <a:cubicBezTo>
                  <a:pt x="434879" y="548773"/>
                  <a:pt x="418301" y="565458"/>
                  <a:pt x="397979" y="565565"/>
                </a:cubicBezTo>
                <a:cubicBezTo>
                  <a:pt x="377871" y="565672"/>
                  <a:pt x="360865" y="548880"/>
                  <a:pt x="360651" y="528665"/>
                </a:cubicBezTo>
                <a:cubicBezTo>
                  <a:pt x="360437" y="508236"/>
                  <a:pt x="377444" y="491230"/>
                  <a:pt x="397979" y="491337"/>
                </a:cubicBezTo>
                <a:close/>
                <a:moveTo>
                  <a:pt x="271128" y="483315"/>
                </a:moveTo>
                <a:cubicBezTo>
                  <a:pt x="283856" y="483208"/>
                  <a:pt x="294017" y="493155"/>
                  <a:pt x="294123" y="505669"/>
                </a:cubicBezTo>
                <a:cubicBezTo>
                  <a:pt x="294231" y="518290"/>
                  <a:pt x="284177" y="528344"/>
                  <a:pt x="271556" y="528344"/>
                </a:cubicBezTo>
                <a:cubicBezTo>
                  <a:pt x="258721" y="528344"/>
                  <a:pt x="248988" y="518611"/>
                  <a:pt x="248988" y="505776"/>
                </a:cubicBezTo>
                <a:cubicBezTo>
                  <a:pt x="248988" y="493262"/>
                  <a:pt x="258721" y="483422"/>
                  <a:pt x="271128" y="483315"/>
                </a:cubicBezTo>
                <a:close/>
                <a:moveTo>
                  <a:pt x="722164" y="447164"/>
                </a:moveTo>
                <a:cubicBezTo>
                  <a:pt x="726121" y="447164"/>
                  <a:pt x="729651" y="450907"/>
                  <a:pt x="729437" y="454758"/>
                </a:cubicBezTo>
                <a:cubicBezTo>
                  <a:pt x="729223" y="458501"/>
                  <a:pt x="725801" y="461817"/>
                  <a:pt x="722058" y="461817"/>
                </a:cubicBezTo>
                <a:cubicBezTo>
                  <a:pt x="718100" y="461817"/>
                  <a:pt x="714570" y="458074"/>
                  <a:pt x="714784" y="454223"/>
                </a:cubicBezTo>
                <a:cubicBezTo>
                  <a:pt x="714998" y="450373"/>
                  <a:pt x="718528" y="447057"/>
                  <a:pt x="722164" y="447164"/>
                </a:cubicBezTo>
                <a:close/>
                <a:moveTo>
                  <a:pt x="559377" y="433795"/>
                </a:moveTo>
                <a:cubicBezTo>
                  <a:pt x="591357" y="433901"/>
                  <a:pt x="617133" y="459785"/>
                  <a:pt x="617133" y="491658"/>
                </a:cubicBezTo>
                <a:cubicBezTo>
                  <a:pt x="617026" y="523425"/>
                  <a:pt x="590929" y="549308"/>
                  <a:pt x="559163" y="549201"/>
                </a:cubicBezTo>
                <a:cubicBezTo>
                  <a:pt x="527183" y="549094"/>
                  <a:pt x="501620" y="523425"/>
                  <a:pt x="501620" y="491338"/>
                </a:cubicBezTo>
                <a:cubicBezTo>
                  <a:pt x="501620" y="459251"/>
                  <a:pt x="527290" y="433687"/>
                  <a:pt x="559377" y="433795"/>
                </a:cubicBezTo>
                <a:close/>
                <a:moveTo>
                  <a:pt x="673714" y="345020"/>
                </a:moveTo>
                <a:cubicBezTo>
                  <a:pt x="693715" y="345447"/>
                  <a:pt x="709437" y="361812"/>
                  <a:pt x="709010" y="381599"/>
                </a:cubicBezTo>
                <a:cubicBezTo>
                  <a:pt x="708689" y="401600"/>
                  <a:pt x="692004" y="417430"/>
                  <a:pt x="671896" y="417002"/>
                </a:cubicBezTo>
                <a:cubicBezTo>
                  <a:pt x="652537" y="416574"/>
                  <a:pt x="636493" y="399996"/>
                  <a:pt x="636814" y="380530"/>
                </a:cubicBezTo>
                <a:cubicBezTo>
                  <a:pt x="637242" y="360421"/>
                  <a:pt x="653606" y="344592"/>
                  <a:pt x="673714" y="345020"/>
                </a:cubicBezTo>
                <a:close/>
                <a:moveTo>
                  <a:pt x="286424" y="341812"/>
                </a:moveTo>
                <a:cubicBezTo>
                  <a:pt x="290702" y="341598"/>
                  <a:pt x="294125" y="344806"/>
                  <a:pt x="294125" y="348871"/>
                </a:cubicBezTo>
                <a:cubicBezTo>
                  <a:pt x="294125" y="352935"/>
                  <a:pt x="290702" y="356251"/>
                  <a:pt x="286638" y="356144"/>
                </a:cubicBezTo>
                <a:cubicBezTo>
                  <a:pt x="282787" y="356037"/>
                  <a:pt x="279578" y="352828"/>
                  <a:pt x="279471" y="349085"/>
                </a:cubicBezTo>
                <a:cubicBezTo>
                  <a:pt x="279471" y="345341"/>
                  <a:pt x="282573" y="342025"/>
                  <a:pt x="286424" y="341812"/>
                </a:cubicBezTo>
                <a:close/>
                <a:moveTo>
                  <a:pt x="383647" y="341704"/>
                </a:moveTo>
                <a:cubicBezTo>
                  <a:pt x="391454" y="341812"/>
                  <a:pt x="397872" y="348229"/>
                  <a:pt x="397872" y="356037"/>
                </a:cubicBezTo>
                <a:cubicBezTo>
                  <a:pt x="397979" y="363951"/>
                  <a:pt x="391348" y="370689"/>
                  <a:pt x="383433" y="370689"/>
                </a:cubicBezTo>
                <a:cubicBezTo>
                  <a:pt x="375518" y="370689"/>
                  <a:pt x="368993" y="364165"/>
                  <a:pt x="368993" y="356037"/>
                </a:cubicBezTo>
                <a:cubicBezTo>
                  <a:pt x="368993" y="347908"/>
                  <a:pt x="375518" y="341490"/>
                  <a:pt x="383647" y="341704"/>
                </a:cubicBezTo>
                <a:close/>
                <a:moveTo>
                  <a:pt x="521942" y="319029"/>
                </a:moveTo>
                <a:cubicBezTo>
                  <a:pt x="534457" y="319136"/>
                  <a:pt x="544510" y="329404"/>
                  <a:pt x="544403" y="342025"/>
                </a:cubicBezTo>
                <a:cubicBezTo>
                  <a:pt x="544296" y="354218"/>
                  <a:pt x="534243" y="364379"/>
                  <a:pt x="521942" y="364486"/>
                </a:cubicBezTo>
                <a:cubicBezTo>
                  <a:pt x="509642" y="364593"/>
                  <a:pt x="499374" y="354325"/>
                  <a:pt x="499374" y="341704"/>
                </a:cubicBezTo>
                <a:cubicBezTo>
                  <a:pt x="499374" y="329083"/>
                  <a:pt x="509535" y="318922"/>
                  <a:pt x="521942" y="319029"/>
                </a:cubicBezTo>
                <a:close/>
                <a:moveTo>
                  <a:pt x="595207" y="268974"/>
                </a:moveTo>
                <a:cubicBezTo>
                  <a:pt x="599165" y="269081"/>
                  <a:pt x="602267" y="272397"/>
                  <a:pt x="602160" y="276247"/>
                </a:cubicBezTo>
                <a:cubicBezTo>
                  <a:pt x="602053" y="280204"/>
                  <a:pt x="598416" y="283627"/>
                  <a:pt x="594459" y="283413"/>
                </a:cubicBezTo>
                <a:cubicBezTo>
                  <a:pt x="590715" y="283199"/>
                  <a:pt x="587506" y="279776"/>
                  <a:pt x="587506" y="276033"/>
                </a:cubicBezTo>
                <a:cubicBezTo>
                  <a:pt x="587613" y="271969"/>
                  <a:pt x="591250" y="268653"/>
                  <a:pt x="595207" y="268974"/>
                </a:cubicBezTo>
                <a:close/>
                <a:moveTo>
                  <a:pt x="306424" y="246192"/>
                </a:moveTo>
                <a:cubicBezTo>
                  <a:pt x="326959" y="246513"/>
                  <a:pt x="343965" y="264160"/>
                  <a:pt x="343109" y="284161"/>
                </a:cubicBezTo>
                <a:cubicBezTo>
                  <a:pt x="342361" y="304697"/>
                  <a:pt x="325462" y="320848"/>
                  <a:pt x="305354" y="320313"/>
                </a:cubicBezTo>
                <a:cubicBezTo>
                  <a:pt x="284818" y="319778"/>
                  <a:pt x="268347" y="302665"/>
                  <a:pt x="268882" y="282771"/>
                </a:cubicBezTo>
                <a:cubicBezTo>
                  <a:pt x="269524" y="262235"/>
                  <a:pt x="286316" y="245871"/>
                  <a:pt x="306424" y="246192"/>
                </a:cubicBezTo>
                <a:close/>
                <a:moveTo>
                  <a:pt x="496423" y="171302"/>
                </a:moveTo>
                <a:lnTo>
                  <a:pt x="506220" y="194960"/>
                </a:lnTo>
                <a:cubicBezTo>
                  <a:pt x="506327" y="215067"/>
                  <a:pt x="490604" y="231004"/>
                  <a:pt x="470603" y="231004"/>
                </a:cubicBezTo>
                <a:cubicBezTo>
                  <a:pt x="450495" y="231111"/>
                  <a:pt x="434452" y="215388"/>
                  <a:pt x="434345" y="195494"/>
                </a:cubicBezTo>
                <a:lnTo>
                  <a:pt x="442878" y="174184"/>
                </a:lnTo>
                <a:lnTo>
                  <a:pt x="419696" y="176497"/>
                </a:lnTo>
                <a:cubicBezTo>
                  <a:pt x="328576" y="195015"/>
                  <a:pt x="251670" y="252134"/>
                  <a:pt x="206804" y="330047"/>
                </a:cubicBezTo>
                <a:lnTo>
                  <a:pt x="186119" y="374336"/>
                </a:lnTo>
                <a:lnTo>
                  <a:pt x="189788" y="375757"/>
                </a:lnTo>
                <a:cubicBezTo>
                  <a:pt x="192408" y="378338"/>
                  <a:pt x="194013" y="381974"/>
                  <a:pt x="194013" y="386092"/>
                </a:cubicBezTo>
                <a:cubicBezTo>
                  <a:pt x="194013" y="394220"/>
                  <a:pt x="187702" y="400745"/>
                  <a:pt x="179680" y="400745"/>
                </a:cubicBezTo>
                <a:lnTo>
                  <a:pt x="178208" y="400109"/>
                </a:lnTo>
                <a:lnTo>
                  <a:pt x="169486" y="432383"/>
                </a:lnTo>
                <a:cubicBezTo>
                  <a:pt x="166210" y="450723"/>
                  <a:pt x="164500" y="469609"/>
                  <a:pt x="164500" y="488900"/>
                </a:cubicBezTo>
                <a:cubicBezTo>
                  <a:pt x="164607" y="665165"/>
                  <a:pt x="306966" y="807952"/>
                  <a:pt x="482803" y="807952"/>
                </a:cubicBezTo>
                <a:cubicBezTo>
                  <a:pt x="659923" y="807952"/>
                  <a:pt x="802390" y="665807"/>
                  <a:pt x="802390" y="489114"/>
                </a:cubicBezTo>
                <a:cubicBezTo>
                  <a:pt x="802390" y="334882"/>
                  <a:pt x="693478" y="206363"/>
                  <a:pt x="548381" y="176572"/>
                </a:cubicBezTo>
                <a:close/>
                <a:moveTo>
                  <a:pt x="481199" y="0"/>
                </a:moveTo>
                <a:cubicBezTo>
                  <a:pt x="489755" y="0"/>
                  <a:pt x="498419" y="1925"/>
                  <a:pt x="506869" y="3530"/>
                </a:cubicBezTo>
                <a:cubicBezTo>
                  <a:pt x="508901" y="3957"/>
                  <a:pt x="510398" y="6525"/>
                  <a:pt x="512109" y="8129"/>
                </a:cubicBezTo>
                <a:cubicBezTo>
                  <a:pt x="510398" y="9733"/>
                  <a:pt x="509008" y="12086"/>
                  <a:pt x="506869" y="12942"/>
                </a:cubicBezTo>
                <a:cubicBezTo>
                  <a:pt x="502376" y="14653"/>
                  <a:pt x="497670" y="15616"/>
                  <a:pt x="492643" y="16899"/>
                </a:cubicBezTo>
                <a:cubicBezTo>
                  <a:pt x="492643" y="61928"/>
                  <a:pt x="492643" y="107278"/>
                  <a:pt x="492643" y="152521"/>
                </a:cubicBezTo>
                <a:cubicBezTo>
                  <a:pt x="514997" y="155408"/>
                  <a:pt x="537458" y="158296"/>
                  <a:pt x="560774" y="161291"/>
                </a:cubicBezTo>
                <a:cubicBezTo>
                  <a:pt x="565160" y="144713"/>
                  <a:pt x="569759" y="127493"/>
                  <a:pt x="574465" y="109738"/>
                </a:cubicBezTo>
                <a:cubicBezTo>
                  <a:pt x="572861" y="108989"/>
                  <a:pt x="571149" y="108454"/>
                  <a:pt x="569866" y="107385"/>
                </a:cubicBezTo>
                <a:cubicBezTo>
                  <a:pt x="562914" y="102251"/>
                  <a:pt x="554892" y="98080"/>
                  <a:pt x="549330" y="91769"/>
                </a:cubicBezTo>
                <a:cubicBezTo>
                  <a:pt x="539811" y="81074"/>
                  <a:pt x="543341" y="68346"/>
                  <a:pt x="556924" y="63853"/>
                </a:cubicBezTo>
                <a:cubicBezTo>
                  <a:pt x="564839" y="61286"/>
                  <a:pt x="573716" y="60324"/>
                  <a:pt x="582059" y="60645"/>
                </a:cubicBezTo>
                <a:cubicBezTo>
                  <a:pt x="594252" y="61072"/>
                  <a:pt x="605803" y="64923"/>
                  <a:pt x="616285" y="71448"/>
                </a:cubicBezTo>
                <a:cubicBezTo>
                  <a:pt x="620136" y="73907"/>
                  <a:pt x="623986" y="76795"/>
                  <a:pt x="627088" y="80004"/>
                </a:cubicBezTo>
                <a:cubicBezTo>
                  <a:pt x="639923" y="93267"/>
                  <a:pt x="636179" y="107920"/>
                  <a:pt x="618210" y="112519"/>
                </a:cubicBezTo>
                <a:cubicBezTo>
                  <a:pt x="609975" y="114658"/>
                  <a:pt x="601097" y="114444"/>
                  <a:pt x="591043" y="115513"/>
                </a:cubicBezTo>
                <a:cubicBezTo>
                  <a:pt x="586872" y="131236"/>
                  <a:pt x="582273" y="148670"/>
                  <a:pt x="577460" y="166425"/>
                </a:cubicBezTo>
                <a:cubicBezTo>
                  <a:pt x="588583" y="170490"/>
                  <a:pt x="599814" y="174233"/>
                  <a:pt x="610723" y="178725"/>
                </a:cubicBezTo>
                <a:cubicBezTo>
                  <a:pt x="621740" y="183217"/>
                  <a:pt x="632436" y="188565"/>
                  <a:pt x="643773" y="193699"/>
                </a:cubicBezTo>
                <a:cubicBezTo>
                  <a:pt x="666341" y="154660"/>
                  <a:pt x="689123" y="115300"/>
                  <a:pt x="711263" y="76902"/>
                </a:cubicBezTo>
                <a:cubicBezTo>
                  <a:pt x="707626" y="72731"/>
                  <a:pt x="704096" y="69094"/>
                  <a:pt x="700995" y="64923"/>
                </a:cubicBezTo>
                <a:cubicBezTo>
                  <a:pt x="699711" y="63212"/>
                  <a:pt x="699605" y="60752"/>
                  <a:pt x="698963" y="58720"/>
                </a:cubicBezTo>
                <a:cubicBezTo>
                  <a:pt x="700995" y="58078"/>
                  <a:pt x="703241" y="56580"/>
                  <a:pt x="705166" y="56901"/>
                </a:cubicBezTo>
                <a:cubicBezTo>
                  <a:pt x="722065" y="59789"/>
                  <a:pt x="736077" y="68132"/>
                  <a:pt x="747200" y="81180"/>
                </a:cubicBezTo>
                <a:cubicBezTo>
                  <a:pt x="748377" y="82571"/>
                  <a:pt x="748911" y="85673"/>
                  <a:pt x="748163" y="86956"/>
                </a:cubicBezTo>
                <a:cubicBezTo>
                  <a:pt x="747307" y="88240"/>
                  <a:pt x="744312" y="88988"/>
                  <a:pt x="742494" y="88667"/>
                </a:cubicBezTo>
                <a:cubicBezTo>
                  <a:pt x="737467" y="87705"/>
                  <a:pt x="732547" y="86100"/>
                  <a:pt x="726985" y="84603"/>
                </a:cubicBezTo>
                <a:cubicBezTo>
                  <a:pt x="704418" y="123749"/>
                  <a:pt x="681636" y="163109"/>
                  <a:pt x="659068" y="202149"/>
                </a:cubicBezTo>
                <a:cubicBezTo>
                  <a:pt x="674042" y="213165"/>
                  <a:pt x="688802" y="223968"/>
                  <a:pt x="704204" y="235198"/>
                </a:cubicBezTo>
                <a:cubicBezTo>
                  <a:pt x="715969" y="222470"/>
                  <a:pt x="728162" y="209101"/>
                  <a:pt x="740034" y="196159"/>
                </a:cubicBezTo>
                <a:cubicBezTo>
                  <a:pt x="736183" y="189635"/>
                  <a:pt x="732012" y="183859"/>
                  <a:pt x="729338" y="177335"/>
                </a:cubicBezTo>
                <a:cubicBezTo>
                  <a:pt x="727306" y="172415"/>
                  <a:pt x="726344" y="166746"/>
                  <a:pt x="726237" y="161291"/>
                </a:cubicBezTo>
                <a:cubicBezTo>
                  <a:pt x="726130" y="153055"/>
                  <a:pt x="732012" y="147173"/>
                  <a:pt x="740248" y="146745"/>
                </a:cubicBezTo>
                <a:cubicBezTo>
                  <a:pt x="744419" y="146531"/>
                  <a:pt x="749019" y="146531"/>
                  <a:pt x="752869" y="147815"/>
                </a:cubicBezTo>
                <a:cubicBezTo>
                  <a:pt x="776934" y="155836"/>
                  <a:pt x="794261" y="171238"/>
                  <a:pt x="801320" y="196159"/>
                </a:cubicBezTo>
                <a:cubicBezTo>
                  <a:pt x="805599" y="211454"/>
                  <a:pt x="795223" y="221936"/>
                  <a:pt x="779501" y="218834"/>
                </a:cubicBezTo>
                <a:cubicBezTo>
                  <a:pt x="774795" y="217871"/>
                  <a:pt x="770196" y="216374"/>
                  <a:pt x="765810" y="214449"/>
                </a:cubicBezTo>
                <a:cubicBezTo>
                  <a:pt x="761639" y="212631"/>
                  <a:pt x="757682" y="210063"/>
                  <a:pt x="753190" y="207390"/>
                </a:cubicBezTo>
                <a:cubicBezTo>
                  <a:pt x="741104" y="220545"/>
                  <a:pt x="728910" y="233915"/>
                  <a:pt x="717038" y="246857"/>
                </a:cubicBezTo>
                <a:cubicBezTo>
                  <a:pt x="729445" y="260975"/>
                  <a:pt x="741532" y="274665"/>
                  <a:pt x="753938" y="288784"/>
                </a:cubicBezTo>
                <a:cubicBezTo>
                  <a:pt x="790732" y="263007"/>
                  <a:pt x="827846" y="237017"/>
                  <a:pt x="865280" y="210812"/>
                </a:cubicBezTo>
                <a:cubicBezTo>
                  <a:pt x="863569" y="206427"/>
                  <a:pt x="861430" y="202363"/>
                  <a:pt x="860360" y="197977"/>
                </a:cubicBezTo>
                <a:cubicBezTo>
                  <a:pt x="859719" y="195517"/>
                  <a:pt x="860681" y="192522"/>
                  <a:pt x="860895" y="189849"/>
                </a:cubicBezTo>
                <a:cubicBezTo>
                  <a:pt x="863676" y="190490"/>
                  <a:pt x="867099" y="190383"/>
                  <a:pt x="869131" y="191988"/>
                </a:cubicBezTo>
                <a:cubicBezTo>
                  <a:pt x="881324" y="201614"/>
                  <a:pt x="889987" y="213807"/>
                  <a:pt x="894479" y="228674"/>
                </a:cubicBezTo>
                <a:cubicBezTo>
                  <a:pt x="895121" y="230920"/>
                  <a:pt x="894159" y="233701"/>
                  <a:pt x="893945" y="236161"/>
                </a:cubicBezTo>
                <a:cubicBezTo>
                  <a:pt x="891378" y="235626"/>
                  <a:pt x="888276" y="235626"/>
                  <a:pt x="886137" y="234236"/>
                </a:cubicBezTo>
                <a:cubicBezTo>
                  <a:pt x="882287" y="231669"/>
                  <a:pt x="879078" y="228353"/>
                  <a:pt x="875334" y="225037"/>
                </a:cubicBezTo>
                <a:cubicBezTo>
                  <a:pt x="838220" y="251028"/>
                  <a:pt x="800892" y="277125"/>
                  <a:pt x="763992" y="303009"/>
                </a:cubicBezTo>
                <a:cubicBezTo>
                  <a:pt x="772977" y="319373"/>
                  <a:pt x="781747" y="335417"/>
                  <a:pt x="790946" y="351995"/>
                </a:cubicBezTo>
                <a:cubicBezTo>
                  <a:pt x="807096" y="345364"/>
                  <a:pt x="823781" y="338412"/>
                  <a:pt x="839076" y="332101"/>
                </a:cubicBezTo>
                <a:cubicBezTo>
                  <a:pt x="838862" y="321940"/>
                  <a:pt x="837686" y="312421"/>
                  <a:pt x="838755" y="303330"/>
                </a:cubicBezTo>
                <a:cubicBezTo>
                  <a:pt x="840680" y="287073"/>
                  <a:pt x="854050" y="281190"/>
                  <a:pt x="867633" y="290388"/>
                </a:cubicBezTo>
                <a:cubicBezTo>
                  <a:pt x="883463" y="301084"/>
                  <a:pt x="891592" y="317020"/>
                  <a:pt x="895014" y="335203"/>
                </a:cubicBezTo>
                <a:cubicBezTo>
                  <a:pt x="896512" y="343011"/>
                  <a:pt x="896405" y="351674"/>
                  <a:pt x="894907" y="359482"/>
                </a:cubicBezTo>
                <a:cubicBezTo>
                  <a:pt x="892233" y="372852"/>
                  <a:pt x="880789" y="377344"/>
                  <a:pt x="868596" y="370927"/>
                </a:cubicBezTo>
                <a:cubicBezTo>
                  <a:pt x="861644" y="367183"/>
                  <a:pt x="856189" y="361407"/>
                  <a:pt x="847098" y="347717"/>
                </a:cubicBezTo>
                <a:cubicBezTo>
                  <a:pt x="830519" y="354562"/>
                  <a:pt x="813834" y="361514"/>
                  <a:pt x="797577" y="368252"/>
                </a:cubicBezTo>
                <a:cubicBezTo>
                  <a:pt x="802818" y="386114"/>
                  <a:pt x="807845" y="403655"/>
                  <a:pt x="813192" y="421945"/>
                </a:cubicBezTo>
                <a:cubicBezTo>
                  <a:pt x="857473" y="414137"/>
                  <a:pt x="902287" y="406222"/>
                  <a:pt x="947102" y="398307"/>
                </a:cubicBezTo>
                <a:cubicBezTo>
                  <a:pt x="947423" y="393280"/>
                  <a:pt x="947209" y="388467"/>
                  <a:pt x="948065" y="383761"/>
                </a:cubicBezTo>
                <a:cubicBezTo>
                  <a:pt x="948493" y="381515"/>
                  <a:pt x="950632" y="379483"/>
                  <a:pt x="952022" y="377451"/>
                </a:cubicBezTo>
                <a:cubicBezTo>
                  <a:pt x="954055" y="378948"/>
                  <a:pt x="956835" y="380125"/>
                  <a:pt x="957905" y="382157"/>
                </a:cubicBezTo>
                <a:cubicBezTo>
                  <a:pt x="965285" y="396382"/>
                  <a:pt x="968387" y="411570"/>
                  <a:pt x="965713" y="427614"/>
                </a:cubicBezTo>
                <a:cubicBezTo>
                  <a:pt x="965392" y="429753"/>
                  <a:pt x="963253" y="431571"/>
                  <a:pt x="961969" y="433496"/>
                </a:cubicBezTo>
                <a:cubicBezTo>
                  <a:pt x="960044" y="432106"/>
                  <a:pt x="957477" y="431143"/>
                  <a:pt x="956300" y="429325"/>
                </a:cubicBezTo>
                <a:cubicBezTo>
                  <a:pt x="953841" y="425047"/>
                  <a:pt x="952022" y="420447"/>
                  <a:pt x="949883" y="415634"/>
                </a:cubicBezTo>
                <a:cubicBezTo>
                  <a:pt x="905389" y="423442"/>
                  <a:pt x="860788" y="431357"/>
                  <a:pt x="816187" y="439165"/>
                </a:cubicBezTo>
                <a:cubicBezTo>
                  <a:pt x="817364" y="457775"/>
                  <a:pt x="818647" y="476172"/>
                  <a:pt x="819824" y="494997"/>
                </a:cubicBezTo>
                <a:cubicBezTo>
                  <a:pt x="837364" y="495745"/>
                  <a:pt x="855119" y="496601"/>
                  <a:pt x="873195" y="497349"/>
                </a:cubicBezTo>
                <a:cubicBezTo>
                  <a:pt x="874479" y="492964"/>
                  <a:pt x="875227" y="488365"/>
                  <a:pt x="877046" y="484301"/>
                </a:cubicBezTo>
                <a:cubicBezTo>
                  <a:pt x="879613" y="478632"/>
                  <a:pt x="882179" y="472856"/>
                  <a:pt x="886030" y="468150"/>
                </a:cubicBezTo>
                <a:cubicBezTo>
                  <a:pt x="894373" y="457989"/>
                  <a:pt x="906245" y="458738"/>
                  <a:pt x="913946" y="469327"/>
                </a:cubicBezTo>
                <a:cubicBezTo>
                  <a:pt x="921540" y="479702"/>
                  <a:pt x="923572" y="491788"/>
                  <a:pt x="923679" y="504195"/>
                </a:cubicBezTo>
                <a:cubicBezTo>
                  <a:pt x="923786" y="515639"/>
                  <a:pt x="921860" y="526870"/>
                  <a:pt x="916513" y="537244"/>
                </a:cubicBezTo>
                <a:cubicBezTo>
                  <a:pt x="914908" y="540346"/>
                  <a:pt x="912983" y="543448"/>
                  <a:pt x="910630" y="546122"/>
                </a:cubicBezTo>
                <a:cubicBezTo>
                  <a:pt x="901859" y="556283"/>
                  <a:pt x="889559" y="556176"/>
                  <a:pt x="882500" y="544731"/>
                </a:cubicBezTo>
                <a:cubicBezTo>
                  <a:pt x="878329" y="537993"/>
                  <a:pt x="876404" y="529757"/>
                  <a:pt x="873730" y="522163"/>
                </a:cubicBezTo>
                <a:cubicBezTo>
                  <a:pt x="872981" y="520024"/>
                  <a:pt x="872981" y="517564"/>
                  <a:pt x="872553" y="514784"/>
                </a:cubicBezTo>
                <a:cubicBezTo>
                  <a:pt x="854585" y="513928"/>
                  <a:pt x="836723" y="513179"/>
                  <a:pt x="818861" y="512324"/>
                </a:cubicBezTo>
                <a:cubicBezTo>
                  <a:pt x="816080" y="530720"/>
                  <a:pt x="813300" y="548796"/>
                  <a:pt x="810412" y="567513"/>
                </a:cubicBezTo>
                <a:cubicBezTo>
                  <a:pt x="819503" y="569973"/>
                  <a:pt x="829129" y="572647"/>
                  <a:pt x="838862" y="575214"/>
                </a:cubicBezTo>
                <a:cubicBezTo>
                  <a:pt x="871484" y="583984"/>
                  <a:pt x="904105" y="592541"/>
                  <a:pt x="936727" y="601418"/>
                </a:cubicBezTo>
                <a:cubicBezTo>
                  <a:pt x="940792" y="602488"/>
                  <a:pt x="942717" y="602274"/>
                  <a:pt x="944321" y="597996"/>
                </a:cubicBezTo>
                <a:cubicBezTo>
                  <a:pt x="945605" y="594573"/>
                  <a:pt x="947744" y="591365"/>
                  <a:pt x="950097" y="588477"/>
                </a:cubicBezTo>
                <a:cubicBezTo>
                  <a:pt x="951273" y="587086"/>
                  <a:pt x="953733" y="585910"/>
                  <a:pt x="955445" y="586124"/>
                </a:cubicBezTo>
                <a:cubicBezTo>
                  <a:pt x="956621" y="586338"/>
                  <a:pt x="958226" y="589118"/>
                  <a:pt x="958226" y="590616"/>
                </a:cubicBezTo>
                <a:cubicBezTo>
                  <a:pt x="957905" y="598316"/>
                  <a:pt x="958012" y="606339"/>
                  <a:pt x="956194" y="613825"/>
                </a:cubicBezTo>
                <a:cubicBezTo>
                  <a:pt x="954268" y="621633"/>
                  <a:pt x="950525" y="629013"/>
                  <a:pt x="946995" y="636286"/>
                </a:cubicBezTo>
                <a:cubicBezTo>
                  <a:pt x="946032" y="638318"/>
                  <a:pt x="942610" y="639174"/>
                  <a:pt x="940364" y="640671"/>
                </a:cubicBezTo>
                <a:cubicBezTo>
                  <a:pt x="939295" y="638212"/>
                  <a:pt x="937476" y="635858"/>
                  <a:pt x="937155" y="633292"/>
                </a:cubicBezTo>
                <a:cubicBezTo>
                  <a:pt x="936620" y="628906"/>
                  <a:pt x="937048" y="624521"/>
                  <a:pt x="937048" y="619387"/>
                </a:cubicBezTo>
                <a:cubicBezTo>
                  <a:pt x="893838" y="607836"/>
                  <a:pt x="849986" y="596071"/>
                  <a:pt x="806240" y="584305"/>
                </a:cubicBezTo>
                <a:cubicBezTo>
                  <a:pt x="799502" y="601632"/>
                  <a:pt x="792764" y="618852"/>
                  <a:pt x="785919" y="636393"/>
                </a:cubicBezTo>
                <a:cubicBezTo>
                  <a:pt x="801427" y="644415"/>
                  <a:pt x="817471" y="652865"/>
                  <a:pt x="832979" y="660886"/>
                </a:cubicBezTo>
                <a:cubicBezTo>
                  <a:pt x="838114" y="655645"/>
                  <a:pt x="842713" y="650405"/>
                  <a:pt x="847846" y="645806"/>
                </a:cubicBezTo>
                <a:cubicBezTo>
                  <a:pt x="850520" y="643345"/>
                  <a:pt x="853943" y="641420"/>
                  <a:pt x="857366" y="639923"/>
                </a:cubicBezTo>
                <a:cubicBezTo>
                  <a:pt x="869879" y="634468"/>
                  <a:pt x="880361" y="640457"/>
                  <a:pt x="882500" y="653934"/>
                </a:cubicBezTo>
                <a:cubicBezTo>
                  <a:pt x="886030" y="676823"/>
                  <a:pt x="870093" y="708803"/>
                  <a:pt x="849665" y="719820"/>
                </a:cubicBezTo>
                <a:cubicBezTo>
                  <a:pt x="835012" y="727735"/>
                  <a:pt x="823460" y="721959"/>
                  <a:pt x="821321" y="705380"/>
                </a:cubicBezTo>
                <a:cubicBezTo>
                  <a:pt x="820679" y="700674"/>
                  <a:pt x="821000" y="695754"/>
                  <a:pt x="821749" y="691048"/>
                </a:cubicBezTo>
                <a:cubicBezTo>
                  <a:pt x="822391" y="686342"/>
                  <a:pt x="824102" y="681743"/>
                  <a:pt x="825386" y="676609"/>
                </a:cubicBezTo>
                <a:cubicBezTo>
                  <a:pt x="809556" y="668373"/>
                  <a:pt x="793512" y="660031"/>
                  <a:pt x="777790" y="651795"/>
                </a:cubicBezTo>
                <a:cubicBezTo>
                  <a:pt x="767415" y="667304"/>
                  <a:pt x="757254" y="682492"/>
                  <a:pt x="746772" y="698214"/>
                </a:cubicBezTo>
                <a:cubicBezTo>
                  <a:pt x="781212" y="727199"/>
                  <a:pt x="816080" y="756399"/>
                  <a:pt x="850734" y="785491"/>
                </a:cubicBezTo>
                <a:cubicBezTo>
                  <a:pt x="855333" y="782282"/>
                  <a:pt x="859398" y="779181"/>
                  <a:pt x="863783" y="776613"/>
                </a:cubicBezTo>
                <a:cubicBezTo>
                  <a:pt x="865494" y="775651"/>
                  <a:pt x="868489" y="775544"/>
                  <a:pt x="870093" y="776400"/>
                </a:cubicBezTo>
                <a:cubicBezTo>
                  <a:pt x="871056" y="776935"/>
                  <a:pt x="871270" y="780464"/>
                  <a:pt x="870628" y="782176"/>
                </a:cubicBezTo>
                <a:cubicBezTo>
                  <a:pt x="864746" y="798326"/>
                  <a:pt x="854264" y="810733"/>
                  <a:pt x="839397" y="819290"/>
                </a:cubicBezTo>
                <a:cubicBezTo>
                  <a:pt x="837792" y="820145"/>
                  <a:pt x="834691" y="820359"/>
                  <a:pt x="833621" y="819396"/>
                </a:cubicBezTo>
                <a:cubicBezTo>
                  <a:pt x="832552" y="818434"/>
                  <a:pt x="832338" y="815332"/>
                  <a:pt x="832873" y="813621"/>
                </a:cubicBezTo>
                <a:cubicBezTo>
                  <a:pt x="834584" y="808808"/>
                  <a:pt x="836937" y="804209"/>
                  <a:pt x="839397" y="798754"/>
                </a:cubicBezTo>
                <a:cubicBezTo>
                  <a:pt x="804957" y="769875"/>
                  <a:pt x="770089" y="740569"/>
                  <a:pt x="735435" y="711477"/>
                </a:cubicBezTo>
                <a:cubicBezTo>
                  <a:pt x="722065" y="724205"/>
                  <a:pt x="708910" y="736933"/>
                  <a:pt x="695112" y="750088"/>
                </a:cubicBezTo>
                <a:cubicBezTo>
                  <a:pt x="705701" y="763886"/>
                  <a:pt x="716718" y="778218"/>
                  <a:pt x="727627" y="792443"/>
                </a:cubicBezTo>
                <a:cubicBezTo>
                  <a:pt x="733403" y="790090"/>
                  <a:pt x="738644" y="787309"/>
                  <a:pt x="744205" y="785812"/>
                </a:cubicBezTo>
                <a:cubicBezTo>
                  <a:pt x="749660" y="784422"/>
                  <a:pt x="755436" y="783673"/>
                  <a:pt x="760997" y="783887"/>
                </a:cubicBezTo>
                <a:cubicBezTo>
                  <a:pt x="771159" y="784314"/>
                  <a:pt x="777469" y="792443"/>
                  <a:pt x="775972" y="802497"/>
                </a:cubicBezTo>
                <a:cubicBezTo>
                  <a:pt x="775544" y="805278"/>
                  <a:pt x="775116" y="808273"/>
                  <a:pt x="773832" y="810733"/>
                </a:cubicBezTo>
                <a:cubicBezTo>
                  <a:pt x="762388" y="834050"/>
                  <a:pt x="744205" y="848809"/>
                  <a:pt x="718215" y="852339"/>
                </a:cubicBezTo>
                <a:cubicBezTo>
                  <a:pt x="701102" y="854692"/>
                  <a:pt x="691904" y="842820"/>
                  <a:pt x="698428" y="826669"/>
                </a:cubicBezTo>
                <a:cubicBezTo>
                  <a:pt x="701851" y="818327"/>
                  <a:pt x="707626" y="810840"/>
                  <a:pt x="712974" y="802069"/>
                </a:cubicBezTo>
                <a:cubicBezTo>
                  <a:pt x="702920" y="788913"/>
                  <a:pt x="691904" y="774581"/>
                  <a:pt x="681208" y="760570"/>
                </a:cubicBezTo>
                <a:cubicBezTo>
                  <a:pt x="665164" y="770303"/>
                  <a:pt x="649442" y="779929"/>
                  <a:pt x="633505" y="789555"/>
                </a:cubicBezTo>
                <a:cubicBezTo>
                  <a:pt x="652543" y="830520"/>
                  <a:pt x="671796" y="871698"/>
                  <a:pt x="690941" y="912663"/>
                </a:cubicBezTo>
                <a:cubicBezTo>
                  <a:pt x="696289" y="911700"/>
                  <a:pt x="701316" y="910417"/>
                  <a:pt x="706343" y="909989"/>
                </a:cubicBezTo>
                <a:cubicBezTo>
                  <a:pt x="708268" y="909775"/>
                  <a:pt x="711477" y="910951"/>
                  <a:pt x="712118" y="912342"/>
                </a:cubicBezTo>
                <a:cubicBezTo>
                  <a:pt x="712760" y="913839"/>
                  <a:pt x="711583" y="916941"/>
                  <a:pt x="710193" y="918332"/>
                </a:cubicBezTo>
                <a:cubicBezTo>
                  <a:pt x="700139" y="928599"/>
                  <a:pt x="687625" y="934161"/>
                  <a:pt x="673935" y="937584"/>
                </a:cubicBezTo>
                <a:cubicBezTo>
                  <a:pt x="671154" y="938225"/>
                  <a:pt x="668266" y="938653"/>
                  <a:pt x="665485" y="938546"/>
                </a:cubicBezTo>
                <a:cubicBezTo>
                  <a:pt x="660565" y="938225"/>
                  <a:pt x="658961" y="935123"/>
                  <a:pt x="662169" y="931487"/>
                </a:cubicBezTo>
                <a:cubicBezTo>
                  <a:pt x="665806" y="927423"/>
                  <a:pt x="670191" y="924000"/>
                  <a:pt x="675005" y="919722"/>
                </a:cubicBezTo>
                <a:cubicBezTo>
                  <a:pt x="656073" y="879078"/>
                  <a:pt x="636821" y="837793"/>
                  <a:pt x="617676" y="796828"/>
                </a:cubicBezTo>
                <a:cubicBezTo>
                  <a:pt x="599921" y="802818"/>
                  <a:pt x="582701" y="808701"/>
                  <a:pt x="564732" y="814797"/>
                </a:cubicBezTo>
                <a:cubicBezTo>
                  <a:pt x="568475" y="831804"/>
                  <a:pt x="572433" y="849451"/>
                  <a:pt x="576069" y="866244"/>
                </a:cubicBezTo>
                <a:cubicBezTo>
                  <a:pt x="584626" y="867206"/>
                  <a:pt x="592541" y="868062"/>
                  <a:pt x="600349" y="869131"/>
                </a:cubicBezTo>
                <a:cubicBezTo>
                  <a:pt x="602060" y="869345"/>
                  <a:pt x="603771" y="870094"/>
                  <a:pt x="605375" y="870736"/>
                </a:cubicBezTo>
                <a:cubicBezTo>
                  <a:pt x="620136" y="876832"/>
                  <a:pt x="623130" y="889667"/>
                  <a:pt x="612114" y="901218"/>
                </a:cubicBezTo>
                <a:cubicBezTo>
                  <a:pt x="599921" y="914053"/>
                  <a:pt x="583984" y="919294"/>
                  <a:pt x="566978" y="920257"/>
                </a:cubicBezTo>
                <a:cubicBezTo>
                  <a:pt x="558635" y="920684"/>
                  <a:pt x="549758" y="919722"/>
                  <a:pt x="541843" y="917155"/>
                </a:cubicBezTo>
                <a:cubicBezTo>
                  <a:pt x="525907" y="911914"/>
                  <a:pt x="522698" y="897582"/>
                  <a:pt x="534891" y="886137"/>
                </a:cubicBezTo>
                <a:cubicBezTo>
                  <a:pt x="541629" y="879827"/>
                  <a:pt x="550186" y="875549"/>
                  <a:pt x="558849" y="869666"/>
                </a:cubicBezTo>
                <a:cubicBezTo>
                  <a:pt x="555320" y="853623"/>
                  <a:pt x="551362" y="835975"/>
                  <a:pt x="547512" y="818648"/>
                </a:cubicBezTo>
                <a:cubicBezTo>
                  <a:pt x="529009" y="820680"/>
                  <a:pt x="510933" y="822605"/>
                  <a:pt x="492536" y="824530"/>
                </a:cubicBezTo>
                <a:cubicBezTo>
                  <a:pt x="492536" y="869773"/>
                  <a:pt x="492536" y="915123"/>
                  <a:pt x="492536" y="960579"/>
                </a:cubicBezTo>
                <a:cubicBezTo>
                  <a:pt x="497456" y="961970"/>
                  <a:pt x="502483" y="963039"/>
                  <a:pt x="507296" y="964751"/>
                </a:cubicBezTo>
                <a:cubicBezTo>
                  <a:pt x="509221" y="965500"/>
                  <a:pt x="510505" y="967746"/>
                  <a:pt x="512109" y="969243"/>
                </a:cubicBezTo>
                <a:cubicBezTo>
                  <a:pt x="510505" y="970847"/>
                  <a:pt x="509328" y="973200"/>
                  <a:pt x="507403" y="973842"/>
                </a:cubicBezTo>
                <a:cubicBezTo>
                  <a:pt x="491360" y="979297"/>
                  <a:pt x="475316" y="979404"/>
                  <a:pt x="459273" y="973842"/>
                </a:cubicBezTo>
                <a:cubicBezTo>
                  <a:pt x="457455" y="973200"/>
                  <a:pt x="455315" y="970954"/>
                  <a:pt x="454994" y="969136"/>
                </a:cubicBezTo>
                <a:cubicBezTo>
                  <a:pt x="454780" y="968066"/>
                  <a:pt x="457347" y="965606"/>
                  <a:pt x="459166" y="964964"/>
                </a:cubicBezTo>
                <a:cubicBezTo>
                  <a:pt x="464086" y="963788"/>
                  <a:pt x="469220" y="962612"/>
                  <a:pt x="474674" y="961114"/>
                </a:cubicBezTo>
                <a:cubicBezTo>
                  <a:pt x="474674" y="915764"/>
                  <a:pt x="474674" y="870415"/>
                  <a:pt x="474674" y="825600"/>
                </a:cubicBezTo>
                <a:cubicBezTo>
                  <a:pt x="451679" y="822605"/>
                  <a:pt x="429004" y="819717"/>
                  <a:pt x="405794" y="816722"/>
                </a:cubicBezTo>
                <a:cubicBezTo>
                  <a:pt x="401409" y="833301"/>
                  <a:pt x="396810" y="850628"/>
                  <a:pt x="392211" y="868062"/>
                </a:cubicBezTo>
                <a:cubicBezTo>
                  <a:pt x="396382" y="870201"/>
                  <a:pt x="400767" y="871698"/>
                  <a:pt x="404083" y="874479"/>
                </a:cubicBezTo>
                <a:cubicBezTo>
                  <a:pt x="409752" y="879185"/>
                  <a:pt x="415741" y="883998"/>
                  <a:pt x="419913" y="889988"/>
                </a:cubicBezTo>
                <a:cubicBezTo>
                  <a:pt x="425474" y="898117"/>
                  <a:pt x="422801" y="907850"/>
                  <a:pt x="413816" y="912128"/>
                </a:cubicBezTo>
                <a:cubicBezTo>
                  <a:pt x="407399" y="915230"/>
                  <a:pt x="400019" y="917262"/>
                  <a:pt x="392960" y="917583"/>
                </a:cubicBezTo>
                <a:cubicBezTo>
                  <a:pt x="375953" y="918332"/>
                  <a:pt x="360124" y="913625"/>
                  <a:pt x="346219" y="903678"/>
                </a:cubicBezTo>
                <a:cubicBezTo>
                  <a:pt x="342476" y="901005"/>
                  <a:pt x="339053" y="897689"/>
                  <a:pt x="336379" y="894052"/>
                </a:cubicBezTo>
                <a:cubicBezTo>
                  <a:pt x="328572" y="883464"/>
                  <a:pt x="331352" y="872554"/>
                  <a:pt x="343332" y="867313"/>
                </a:cubicBezTo>
                <a:cubicBezTo>
                  <a:pt x="348145" y="865174"/>
                  <a:pt x="353492" y="864211"/>
                  <a:pt x="358733" y="863570"/>
                </a:cubicBezTo>
                <a:cubicBezTo>
                  <a:pt x="363974" y="862928"/>
                  <a:pt x="369322" y="863463"/>
                  <a:pt x="375419" y="863463"/>
                </a:cubicBezTo>
                <a:cubicBezTo>
                  <a:pt x="379911" y="846456"/>
                  <a:pt x="384510" y="829129"/>
                  <a:pt x="389002" y="812444"/>
                </a:cubicBezTo>
                <a:cubicBezTo>
                  <a:pt x="367076" y="803353"/>
                  <a:pt x="345257" y="794476"/>
                  <a:pt x="322689" y="785063"/>
                </a:cubicBezTo>
                <a:cubicBezTo>
                  <a:pt x="300442" y="823568"/>
                  <a:pt x="277660" y="863035"/>
                  <a:pt x="255092" y="902181"/>
                </a:cubicBezTo>
                <a:cubicBezTo>
                  <a:pt x="259050" y="906352"/>
                  <a:pt x="263007" y="910203"/>
                  <a:pt x="266537" y="914374"/>
                </a:cubicBezTo>
                <a:cubicBezTo>
                  <a:pt x="267606" y="915658"/>
                  <a:pt x="268248" y="918332"/>
                  <a:pt x="267606" y="919615"/>
                </a:cubicBezTo>
                <a:cubicBezTo>
                  <a:pt x="266965" y="920791"/>
                  <a:pt x="264291" y="921647"/>
                  <a:pt x="262579" y="921433"/>
                </a:cubicBezTo>
                <a:cubicBezTo>
                  <a:pt x="258729" y="921005"/>
                  <a:pt x="254771" y="920257"/>
                  <a:pt x="251242" y="918866"/>
                </a:cubicBezTo>
                <a:cubicBezTo>
                  <a:pt x="239905" y="914374"/>
                  <a:pt x="229316" y="908384"/>
                  <a:pt x="221294" y="898972"/>
                </a:cubicBezTo>
                <a:cubicBezTo>
                  <a:pt x="219690" y="897047"/>
                  <a:pt x="219369" y="893945"/>
                  <a:pt x="218513" y="891378"/>
                </a:cubicBezTo>
                <a:cubicBezTo>
                  <a:pt x="221080" y="890844"/>
                  <a:pt x="223861" y="889667"/>
                  <a:pt x="226321" y="889988"/>
                </a:cubicBezTo>
                <a:cubicBezTo>
                  <a:pt x="230706" y="890630"/>
                  <a:pt x="234878" y="892234"/>
                  <a:pt x="239905" y="893624"/>
                </a:cubicBezTo>
                <a:cubicBezTo>
                  <a:pt x="262472" y="854478"/>
                  <a:pt x="285361" y="815011"/>
                  <a:pt x="307929" y="775865"/>
                </a:cubicBezTo>
                <a:cubicBezTo>
                  <a:pt x="292955" y="764849"/>
                  <a:pt x="278195" y="754046"/>
                  <a:pt x="262900" y="742815"/>
                </a:cubicBezTo>
                <a:cubicBezTo>
                  <a:pt x="251028" y="755757"/>
                  <a:pt x="238835" y="769020"/>
                  <a:pt x="226856" y="782068"/>
                </a:cubicBezTo>
                <a:cubicBezTo>
                  <a:pt x="230706" y="788593"/>
                  <a:pt x="234984" y="794368"/>
                  <a:pt x="237658" y="800786"/>
                </a:cubicBezTo>
                <a:cubicBezTo>
                  <a:pt x="239797" y="806027"/>
                  <a:pt x="240653" y="812123"/>
                  <a:pt x="240653" y="817792"/>
                </a:cubicBezTo>
                <a:cubicBezTo>
                  <a:pt x="240546" y="825279"/>
                  <a:pt x="234770" y="830734"/>
                  <a:pt x="227284" y="831268"/>
                </a:cubicBezTo>
                <a:cubicBezTo>
                  <a:pt x="222792" y="831590"/>
                  <a:pt x="217765" y="831590"/>
                  <a:pt x="213593" y="830092"/>
                </a:cubicBezTo>
                <a:cubicBezTo>
                  <a:pt x="189742" y="821963"/>
                  <a:pt x="172629" y="806668"/>
                  <a:pt x="165570" y="781962"/>
                </a:cubicBezTo>
                <a:cubicBezTo>
                  <a:pt x="161291" y="766774"/>
                  <a:pt x="171452" y="755971"/>
                  <a:pt x="186747" y="759500"/>
                </a:cubicBezTo>
                <a:cubicBezTo>
                  <a:pt x="195945" y="761533"/>
                  <a:pt x="204609" y="765811"/>
                  <a:pt x="214663" y="769554"/>
                </a:cubicBezTo>
                <a:cubicBezTo>
                  <a:pt x="225679" y="757468"/>
                  <a:pt x="237979" y="744206"/>
                  <a:pt x="249958" y="731050"/>
                </a:cubicBezTo>
                <a:cubicBezTo>
                  <a:pt x="237658" y="717039"/>
                  <a:pt x="225572" y="703348"/>
                  <a:pt x="213058" y="689016"/>
                </a:cubicBezTo>
                <a:cubicBezTo>
                  <a:pt x="176265" y="714793"/>
                  <a:pt x="138938" y="740890"/>
                  <a:pt x="101716" y="766987"/>
                </a:cubicBezTo>
                <a:cubicBezTo>
                  <a:pt x="103535" y="772014"/>
                  <a:pt x="105567" y="776721"/>
                  <a:pt x="106743" y="781640"/>
                </a:cubicBezTo>
                <a:cubicBezTo>
                  <a:pt x="107278" y="783566"/>
                  <a:pt x="106209" y="786026"/>
                  <a:pt x="105781" y="788165"/>
                </a:cubicBezTo>
                <a:cubicBezTo>
                  <a:pt x="103428" y="787737"/>
                  <a:pt x="100647" y="788058"/>
                  <a:pt x="98936" y="786775"/>
                </a:cubicBezTo>
                <a:cubicBezTo>
                  <a:pt x="85459" y="776827"/>
                  <a:pt x="76368" y="763672"/>
                  <a:pt x="71875" y="747628"/>
                </a:cubicBezTo>
                <a:cubicBezTo>
                  <a:pt x="71341" y="745917"/>
                  <a:pt x="71983" y="742815"/>
                  <a:pt x="73159" y="741960"/>
                </a:cubicBezTo>
                <a:cubicBezTo>
                  <a:pt x="74335" y="741104"/>
                  <a:pt x="77437" y="741532"/>
                  <a:pt x="78935" y="742601"/>
                </a:cubicBezTo>
                <a:cubicBezTo>
                  <a:pt x="83320" y="745596"/>
                  <a:pt x="87277" y="749233"/>
                  <a:pt x="91662" y="752762"/>
                </a:cubicBezTo>
                <a:cubicBezTo>
                  <a:pt x="128670" y="726879"/>
                  <a:pt x="165997" y="700781"/>
                  <a:pt x="203004" y="674791"/>
                </a:cubicBezTo>
                <a:cubicBezTo>
                  <a:pt x="194020" y="658426"/>
                  <a:pt x="185250" y="642383"/>
                  <a:pt x="176158" y="625912"/>
                </a:cubicBezTo>
                <a:cubicBezTo>
                  <a:pt x="160008" y="632650"/>
                  <a:pt x="143323" y="639495"/>
                  <a:pt x="127814" y="645912"/>
                </a:cubicBezTo>
                <a:cubicBezTo>
                  <a:pt x="128028" y="655966"/>
                  <a:pt x="129311" y="665379"/>
                  <a:pt x="128135" y="674577"/>
                </a:cubicBezTo>
                <a:cubicBezTo>
                  <a:pt x="126102" y="691369"/>
                  <a:pt x="112412" y="697038"/>
                  <a:pt x="98508" y="687305"/>
                </a:cubicBezTo>
                <a:cubicBezTo>
                  <a:pt x="83106" y="676502"/>
                  <a:pt x="75084" y="660672"/>
                  <a:pt x="71769" y="642704"/>
                </a:cubicBezTo>
                <a:cubicBezTo>
                  <a:pt x="70378" y="635003"/>
                  <a:pt x="70378" y="626660"/>
                  <a:pt x="71875" y="618959"/>
                </a:cubicBezTo>
                <a:cubicBezTo>
                  <a:pt x="74549" y="605269"/>
                  <a:pt x="86529" y="600135"/>
                  <a:pt x="98294" y="607836"/>
                </a:cubicBezTo>
                <a:cubicBezTo>
                  <a:pt x="105139" y="612328"/>
                  <a:pt x="110273" y="619173"/>
                  <a:pt x="116156" y="625163"/>
                </a:cubicBezTo>
                <a:cubicBezTo>
                  <a:pt x="117546" y="626660"/>
                  <a:pt x="118509" y="628692"/>
                  <a:pt x="119685" y="630617"/>
                </a:cubicBezTo>
                <a:cubicBezTo>
                  <a:pt x="136584" y="623558"/>
                  <a:pt x="153270" y="616713"/>
                  <a:pt x="169527" y="609975"/>
                </a:cubicBezTo>
                <a:cubicBezTo>
                  <a:pt x="164286" y="592006"/>
                  <a:pt x="159152" y="574465"/>
                  <a:pt x="153804" y="556283"/>
                </a:cubicBezTo>
                <a:cubicBezTo>
                  <a:pt x="109311" y="564090"/>
                  <a:pt x="64388" y="572005"/>
                  <a:pt x="19894" y="579920"/>
                </a:cubicBezTo>
                <a:cubicBezTo>
                  <a:pt x="19253" y="585803"/>
                  <a:pt x="19039" y="591151"/>
                  <a:pt x="18076" y="596391"/>
                </a:cubicBezTo>
                <a:cubicBezTo>
                  <a:pt x="17756" y="597996"/>
                  <a:pt x="15937" y="600456"/>
                  <a:pt x="14761" y="600563"/>
                </a:cubicBezTo>
                <a:cubicBezTo>
                  <a:pt x="13049" y="600670"/>
                  <a:pt x="10482" y="599279"/>
                  <a:pt x="9627" y="597675"/>
                </a:cubicBezTo>
                <a:cubicBezTo>
                  <a:pt x="1177" y="582594"/>
                  <a:pt x="-1925" y="566443"/>
                  <a:pt x="1177" y="549330"/>
                </a:cubicBezTo>
                <a:cubicBezTo>
                  <a:pt x="1498" y="547726"/>
                  <a:pt x="3316" y="545266"/>
                  <a:pt x="4600" y="545159"/>
                </a:cubicBezTo>
                <a:cubicBezTo>
                  <a:pt x="6311" y="545052"/>
                  <a:pt x="8771" y="546550"/>
                  <a:pt x="9627" y="548047"/>
                </a:cubicBezTo>
                <a:cubicBezTo>
                  <a:pt x="12301" y="552539"/>
                  <a:pt x="14333" y="557459"/>
                  <a:pt x="16900" y="562700"/>
                </a:cubicBezTo>
                <a:cubicBezTo>
                  <a:pt x="61394" y="554892"/>
                  <a:pt x="106102" y="546977"/>
                  <a:pt x="150702" y="539170"/>
                </a:cubicBezTo>
                <a:cubicBezTo>
                  <a:pt x="149526" y="520666"/>
                  <a:pt x="148350" y="502483"/>
                  <a:pt x="147066" y="483445"/>
                </a:cubicBezTo>
                <a:cubicBezTo>
                  <a:pt x="129632" y="482697"/>
                  <a:pt x="111770" y="481947"/>
                  <a:pt x="93267" y="481092"/>
                </a:cubicBezTo>
                <a:cubicBezTo>
                  <a:pt x="92411" y="484408"/>
                  <a:pt x="91983" y="487937"/>
                  <a:pt x="90593" y="491039"/>
                </a:cubicBezTo>
                <a:cubicBezTo>
                  <a:pt x="88026" y="497029"/>
                  <a:pt x="85780" y="503446"/>
                  <a:pt x="82036" y="508580"/>
                </a:cubicBezTo>
                <a:cubicBezTo>
                  <a:pt x="73052" y="520987"/>
                  <a:pt x="59789" y="520238"/>
                  <a:pt x="51447" y="507511"/>
                </a:cubicBezTo>
                <a:cubicBezTo>
                  <a:pt x="45457" y="498419"/>
                  <a:pt x="43425" y="488151"/>
                  <a:pt x="42890" y="477562"/>
                </a:cubicBezTo>
                <a:cubicBezTo>
                  <a:pt x="42248" y="465904"/>
                  <a:pt x="43853" y="454460"/>
                  <a:pt x="48880" y="443764"/>
                </a:cubicBezTo>
                <a:cubicBezTo>
                  <a:pt x="50698" y="439807"/>
                  <a:pt x="53051" y="435849"/>
                  <a:pt x="55832" y="432427"/>
                </a:cubicBezTo>
                <a:cubicBezTo>
                  <a:pt x="64709" y="421945"/>
                  <a:pt x="77010" y="422266"/>
                  <a:pt x="84283" y="434031"/>
                </a:cubicBezTo>
                <a:cubicBezTo>
                  <a:pt x="88347" y="440662"/>
                  <a:pt x="90272" y="448684"/>
                  <a:pt x="92839" y="456171"/>
                </a:cubicBezTo>
                <a:cubicBezTo>
                  <a:pt x="93588" y="458310"/>
                  <a:pt x="93588" y="460770"/>
                  <a:pt x="94016" y="463551"/>
                </a:cubicBezTo>
                <a:cubicBezTo>
                  <a:pt x="112091" y="464407"/>
                  <a:pt x="130060" y="465156"/>
                  <a:pt x="147815" y="466011"/>
                </a:cubicBezTo>
                <a:cubicBezTo>
                  <a:pt x="150702" y="447294"/>
                  <a:pt x="153483" y="429325"/>
                  <a:pt x="156371" y="410715"/>
                </a:cubicBezTo>
                <a:cubicBezTo>
                  <a:pt x="112840" y="399056"/>
                  <a:pt x="68774" y="387291"/>
                  <a:pt x="25135" y="375526"/>
                </a:cubicBezTo>
                <a:cubicBezTo>
                  <a:pt x="22141" y="380553"/>
                  <a:pt x="19788" y="385152"/>
                  <a:pt x="16793" y="389323"/>
                </a:cubicBezTo>
                <a:cubicBezTo>
                  <a:pt x="15723" y="390820"/>
                  <a:pt x="13156" y="392425"/>
                  <a:pt x="11659" y="392104"/>
                </a:cubicBezTo>
                <a:cubicBezTo>
                  <a:pt x="10269" y="391783"/>
                  <a:pt x="8664" y="389109"/>
                  <a:pt x="8450" y="387398"/>
                </a:cubicBezTo>
                <a:cubicBezTo>
                  <a:pt x="6739" y="370285"/>
                  <a:pt x="11124" y="354669"/>
                  <a:pt x="20750" y="340551"/>
                </a:cubicBezTo>
                <a:cubicBezTo>
                  <a:pt x="21820" y="338946"/>
                  <a:pt x="24601" y="337663"/>
                  <a:pt x="26419" y="337877"/>
                </a:cubicBezTo>
                <a:cubicBezTo>
                  <a:pt x="27702" y="338091"/>
                  <a:pt x="29200" y="341086"/>
                  <a:pt x="29414" y="342904"/>
                </a:cubicBezTo>
                <a:cubicBezTo>
                  <a:pt x="29842" y="347824"/>
                  <a:pt x="29520" y="352851"/>
                  <a:pt x="29520" y="358733"/>
                </a:cubicBezTo>
                <a:cubicBezTo>
                  <a:pt x="73052" y="370071"/>
                  <a:pt x="117011" y="381836"/>
                  <a:pt x="160970" y="393601"/>
                </a:cubicBezTo>
                <a:cubicBezTo>
                  <a:pt x="167709" y="376274"/>
                  <a:pt x="174340" y="359161"/>
                  <a:pt x="181185" y="341513"/>
                </a:cubicBezTo>
                <a:cubicBezTo>
                  <a:pt x="165677" y="333491"/>
                  <a:pt x="149633" y="325042"/>
                  <a:pt x="134445" y="317127"/>
                </a:cubicBezTo>
                <a:cubicBezTo>
                  <a:pt x="128028" y="323224"/>
                  <a:pt x="122466" y="329534"/>
                  <a:pt x="115835" y="334454"/>
                </a:cubicBezTo>
                <a:cubicBezTo>
                  <a:pt x="111770" y="337449"/>
                  <a:pt x="106209" y="339374"/>
                  <a:pt x="101075" y="339909"/>
                </a:cubicBezTo>
                <a:cubicBezTo>
                  <a:pt x="92411" y="340872"/>
                  <a:pt x="85138" y="333171"/>
                  <a:pt x="84497" y="322582"/>
                </a:cubicBezTo>
                <a:cubicBezTo>
                  <a:pt x="82999" y="296698"/>
                  <a:pt x="93588" y="276270"/>
                  <a:pt x="113588" y="260547"/>
                </a:cubicBezTo>
                <a:cubicBezTo>
                  <a:pt x="120327" y="255199"/>
                  <a:pt x="128456" y="251883"/>
                  <a:pt x="136905" y="256696"/>
                </a:cubicBezTo>
                <a:cubicBezTo>
                  <a:pt x="145462" y="261617"/>
                  <a:pt x="146424" y="270601"/>
                  <a:pt x="145997" y="279264"/>
                </a:cubicBezTo>
                <a:cubicBezTo>
                  <a:pt x="145569" y="286431"/>
                  <a:pt x="143643" y="293597"/>
                  <a:pt x="142146" y="301511"/>
                </a:cubicBezTo>
                <a:cubicBezTo>
                  <a:pt x="157334" y="309426"/>
                  <a:pt x="173377" y="317876"/>
                  <a:pt x="189207" y="326112"/>
                </a:cubicBezTo>
                <a:cubicBezTo>
                  <a:pt x="199582" y="310603"/>
                  <a:pt x="209743" y="295308"/>
                  <a:pt x="220331" y="279585"/>
                </a:cubicBezTo>
                <a:cubicBezTo>
                  <a:pt x="185891" y="250600"/>
                  <a:pt x="151130" y="221508"/>
                  <a:pt x="116156" y="192202"/>
                </a:cubicBezTo>
                <a:cubicBezTo>
                  <a:pt x="112091" y="195090"/>
                  <a:pt x="108241" y="198298"/>
                  <a:pt x="104070" y="200651"/>
                </a:cubicBezTo>
                <a:cubicBezTo>
                  <a:pt x="102037" y="201828"/>
                  <a:pt x="99149" y="201293"/>
                  <a:pt x="96583" y="201614"/>
                </a:cubicBezTo>
                <a:cubicBezTo>
                  <a:pt x="96475" y="199261"/>
                  <a:pt x="95620" y="196587"/>
                  <a:pt x="96369" y="194555"/>
                </a:cubicBezTo>
                <a:cubicBezTo>
                  <a:pt x="102465" y="179367"/>
                  <a:pt x="112519" y="167388"/>
                  <a:pt x="126424" y="158938"/>
                </a:cubicBezTo>
                <a:cubicBezTo>
                  <a:pt x="128242" y="157868"/>
                  <a:pt x="131023" y="158403"/>
                  <a:pt x="133375" y="158190"/>
                </a:cubicBezTo>
                <a:cubicBezTo>
                  <a:pt x="133483" y="160542"/>
                  <a:pt x="134231" y="163109"/>
                  <a:pt x="133483" y="165141"/>
                </a:cubicBezTo>
                <a:cubicBezTo>
                  <a:pt x="131878" y="169634"/>
                  <a:pt x="129632" y="173805"/>
                  <a:pt x="127279" y="178832"/>
                </a:cubicBezTo>
                <a:cubicBezTo>
                  <a:pt x="161826" y="207817"/>
                  <a:pt x="196694" y="237123"/>
                  <a:pt x="231455" y="266216"/>
                </a:cubicBezTo>
                <a:cubicBezTo>
                  <a:pt x="244718" y="253488"/>
                  <a:pt x="257980" y="240760"/>
                  <a:pt x="271778" y="227604"/>
                </a:cubicBezTo>
                <a:cubicBezTo>
                  <a:pt x="261189" y="213807"/>
                  <a:pt x="250172" y="199368"/>
                  <a:pt x="239477" y="185463"/>
                </a:cubicBezTo>
                <a:cubicBezTo>
                  <a:pt x="232204" y="188137"/>
                  <a:pt x="225572" y="191132"/>
                  <a:pt x="218620" y="192950"/>
                </a:cubicBezTo>
                <a:cubicBezTo>
                  <a:pt x="214128" y="194127"/>
                  <a:pt x="208994" y="194127"/>
                  <a:pt x="204288" y="193592"/>
                </a:cubicBezTo>
                <a:cubicBezTo>
                  <a:pt x="195197" y="192522"/>
                  <a:pt x="189742" y="184822"/>
                  <a:pt x="190704" y="175623"/>
                </a:cubicBezTo>
                <a:cubicBezTo>
                  <a:pt x="191667" y="167388"/>
                  <a:pt x="195197" y="160222"/>
                  <a:pt x="200330" y="153911"/>
                </a:cubicBezTo>
                <a:cubicBezTo>
                  <a:pt x="212951" y="138295"/>
                  <a:pt x="228353" y="126958"/>
                  <a:pt x="248996" y="125140"/>
                </a:cubicBezTo>
                <a:cubicBezTo>
                  <a:pt x="266216" y="123642"/>
                  <a:pt x="274772" y="134766"/>
                  <a:pt x="268248" y="150809"/>
                </a:cubicBezTo>
                <a:cubicBezTo>
                  <a:pt x="264825" y="159152"/>
                  <a:pt x="259050" y="166639"/>
                  <a:pt x="253702" y="175409"/>
                </a:cubicBezTo>
                <a:cubicBezTo>
                  <a:pt x="263756" y="188565"/>
                  <a:pt x="274772" y="202897"/>
                  <a:pt x="285468" y="216909"/>
                </a:cubicBezTo>
                <a:cubicBezTo>
                  <a:pt x="301405" y="207176"/>
                  <a:pt x="317020" y="197656"/>
                  <a:pt x="333171" y="187817"/>
                </a:cubicBezTo>
                <a:cubicBezTo>
                  <a:pt x="314133" y="147066"/>
                  <a:pt x="294880" y="105781"/>
                  <a:pt x="275735" y="64709"/>
                </a:cubicBezTo>
                <a:cubicBezTo>
                  <a:pt x="270280" y="65672"/>
                  <a:pt x="265360" y="66955"/>
                  <a:pt x="260226" y="67383"/>
                </a:cubicBezTo>
                <a:cubicBezTo>
                  <a:pt x="258301" y="67597"/>
                  <a:pt x="255092" y="66421"/>
                  <a:pt x="254451" y="65030"/>
                </a:cubicBezTo>
                <a:cubicBezTo>
                  <a:pt x="253809" y="63533"/>
                  <a:pt x="254985" y="60431"/>
                  <a:pt x="256376" y="59040"/>
                </a:cubicBezTo>
                <a:cubicBezTo>
                  <a:pt x="266430" y="48772"/>
                  <a:pt x="278944" y="43211"/>
                  <a:pt x="292634" y="39788"/>
                </a:cubicBezTo>
                <a:cubicBezTo>
                  <a:pt x="295415" y="39146"/>
                  <a:pt x="298303" y="38719"/>
                  <a:pt x="301084" y="38826"/>
                </a:cubicBezTo>
                <a:cubicBezTo>
                  <a:pt x="306004" y="39146"/>
                  <a:pt x="307608" y="42248"/>
                  <a:pt x="304292" y="45885"/>
                </a:cubicBezTo>
                <a:cubicBezTo>
                  <a:pt x="300656" y="49949"/>
                  <a:pt x="296271" y="53372"/>
                  <a:pt x="291565" y="57543"/>
                </a:cubicBezTo>
                <a:cubicBezTo>
                  <a:pt x="310496" y="98187"/>
                  <a:pt x="329748" y="139472"/>
                  <a:pt x="348893" y="180436"/>
                </a:cubicBezTo>
                <a:cubicBezTo>
                  <a:pt x="366648" y="174447"/>
                  <a:pt x="383868" y="168564"/>
                  <a:pt x="401837" y="162468"/>
                </a:cubicBezTo>
                <a:cubicBezTo>
                  <a:pt x="398093" y="145462"/>
                  <a:pt x="394136" y="127814"/>
                  <a:pt x="390392" y="111021"/>
                </a:cubicBezTo>
                <a:cubicBezTo>
                  <a:pt x="381836" y="110059"/>
                  <a:pt x="374028" y="109310"/>
                  <a:pt x="366327" y="108348"/>
                </a:cubicBezTo>
                <a:cubicBezTo>
                  <a:pt x="364723" y="108134"/>
                  <a:pt x="363225" y="107599"/>
                  <a:pt x="361728" y="106957"/>
                </a:cubicBezTo>
                <a:cubicBezTo>
                  <a:pt x="346112" y="100861"/>
                  <a:pt x="343011" y="87491"/>
                  <a:pt x="354776" y="75512"/>
                </a:cubicBezTo>
                <a:cubicBezTo>
                  <a:pt x="364830" y="65137"/>
                  <a:pt x="377772" y="60324"/>
                  <a:pt x="391676" y="57864"/>
                </a:cubicBezTo>
                <a:cubicBezTo>
                  <a:pt x="402479" y="55939"/>
                  <a:pt x="413281" y="55939"/>
                  <a:pt x="423870" y="59682"/>
                </a:cubicBezTo>
                <a:cubicBezTo>
                  <a:pt x="440448" y="65779"/>
                  <a:pt x="443978" y="79790"/>
                  <a:pt x="430929" y="91769"/>
                </a:cubicBezTo>
                <a:cubicBezTo>
                  <a:pt x="424298" y="97866"/>
                  <a:pt x="415848" y="102037"/>
                  <a:pt x="407506" y="107599"/>
                </a:cubicBezTo>
                <a:cubicBezTo>
                  <a:pt x="411142" y="123963"/>
                  <a:pt x="414992" y="141504"/>
                  <a:pt x="418843" y="158617"/>
                </a:cubicBezTo>
                <a:cubicBezTo>
                  <a:pt x="437560" y="156585"/>
                  <a:pt x="455743" y="154660"/>
                  <a:pt x="474247" y="152628"/>
                </a:cubicBezTo>
                <a:cubicBezTo>
                  <a:pt x="474247" y="107599"/>
                  <a:pt x="474247" y="62142"/>
                  <a:pt x="474247" y="16685"/>
                </a:cubicBezTo>
                <a:cubicBezTo>
                  <a:pt x="469220" y="15295"/>
                  <a:pt x="463979" y="14225"/>
                  <a:pt x="459059" y="12407"/>
                </a:cubicBezTo>
                <a:cubicBezTo>
                  <a:pt x="457241" y="11766"/>
                  <a:pt x="455101" y="9520"/>
                  <a:pt x="454780" y="7701"/>
                </a:cubicBezTo>
                <a:cubicBezTo>
                  <a:pt x="454567" y="6525"/>
                  <a:pt x="457241" y="3957"/>
                  <a:pt x="458952" y="3637"/>
                </a:cubicBezTo>
                <a:cubicBezTo>
                  <a:pt x="466546" y="2139"/>
                  <a:pt x="473926" y="0"/>
                  <a:pt x="481199" y="0"/>
                </a:cubicBezTo>
                <a:close/>
              </a:path>
            </a:pathLst>
          </a:custGeom>
          <a:solidFill>
            <a:schemeClr val="lt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679" name="Shape 679"/>
        <p:cNvGrpSpPr/>
        <p:nvPr/>
      </p:nvGrpSpPr>
      <p:grpSpPr>
        <a:xfrm>
          <a:off x="0" y="0"/>
          <a:ext cx="0" cy="0"/>
          <a:chOff x="0" y="0"/>
          <a:chExt cx="0" cy="0"/>
        </a:xfrm>
      </p:grpSpPr>
      <p:sp>
        <p:nvSpPr>
          <p:cNvPr id="680" name="Google Shape;680;g8c1c6f3dee_0_0"/>
          <p:cNvSpPr txBox="1"/>
          <p:nvPr/>
        </p:nvSpPr>
        <p:spPr>
          <a:xfrm>
            <a:off x="609480" y="154525"/>
            <a:ext cx="10973400" cy="114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3600">
                <a:solidFill>
                  <a:srgbClr val="FFFFFF"/>
                </a:solidFill>
              </a:rPr>
              <a:t>Bag of Words</a:t>
            </a:r>
            <a:endParaRPr b="1" i="0" sz="3600" u="none" cap="none" strike="noStrike">
              <a:solidFill>
                <a:srgbClr val="FFFFFF"/>
              </a:solidFill>
            </a:endParaRPr>
          </a:p>
        </p:txBody>
      </p:sp>
      <p:pic>
        <p:nvPicPr>
          <p:cNvPr id="681" name="Google Shape;681;g8c1c6f3dee_0_0"/>
          <p:cNvPicPr preferRelativeResize="0"/>
          <p:nvPr/>
        </p:nvPicPr>
        <p:blipFill>
          <a:blip r:embed="rId3">
            <a:alphaModFix/>
          </a:blip>
          <a:stretch>
            <a:fillRect/>
          </a:stretch>
        </p:blipFill>
        <p:spPr>
          <a:xfrm>
            <a:off x="2466562" y="1178700"/>
            <a:ext cx="7260450" cy="5472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685" name="Shape 685"/>
        <p:cNvGrpSpPr/>
        <p:nvPr/>
      </p:nvGrpSpPr>
      <p:grpSpPr>
        <a:xfrm>
          <a:off x="0" y="0"/>
          <a:ext cx="0" cy="0"/>
          <a:chOff x="0" y="0"/>
          <a:chExt cx="0" cy="0"/>
        </a:xfrm>
      </p:grpSpPr>
      <p:sp>
        <p:nvSpPr>
          <p:cNvPr id="686" name="Google Shape;686;g8c0d57ea39_0_30"/>
          <p:cNvSpPr txBox="1"/>
          <p:nvPr/>
        </p:nvSpPr>
        <p:spPr>
          <a:xfrm>
            <a:off x="609480" y="154525"/>
            <a:ext cx="10973400" cy="114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3600">
                <a:solidFill>
                  <a:srgbClr val="FFFFFF"/>
                </a:solidFill>
              </a:rPr>
              <a:t>SNE (Stochastic Neighbor Embedding)</a:t>
            </a:r>
            <a:endParaRPr b="1" i="0" sz="3600" u="none" cap="none" strike="noStrike">
              <a:solidFill>
                <a:srgbClr val="FFFFFF"/>
              </a:solidFill>
            </a:endParaRPr>
          </a:p>
        </p:txBody>
      </p:sp>
      <p:pic>
        <p:nvPicPr>
          <p:cNvPr id="687" name="Google Shape;687;g8c0d57ea39_0_30"/>
          <p:cNvPicPr preferRelativeResize="0"/>
          <p:nvPr/>
        </p:nvPicPr>
        <p:blipFill>
          <a:blip r:embed="rId3">
            <a:alphaModFix/>
          </a:blip>
          <a:stretch>
            <a:fillRect/>
          </a:stretch>
        </p:blipFill>
        <p:spPr>
          <a:xfrm>
            <a:off x="3201175" y="1299325"/>
            <a:ext cx="5791200" cy="1257300"/>
          </a:xfrm>
          <a:prstGeom prst="rect">
            <a:avLst/>
          </a:prstGeom>
          <a:noFill/>
          <a:ln>
            <a:noFill/>
          </a:ln>
        </p:spPr>
      </p:pic>
      <p:pic>
        <p:nvPicPr>
          <p:cNvPr id="688" name="Google Shape;688;g8c0d57ea39_0_30"/>
          <p:cNvPicPr preferRelativeResize="0"/>
          <p:nvPr/>
        </p:nvPicPr>
        <p:blipFill>
          <a:blip r:embed="rId4">
            <a:alphaModFix/>
          </a:blip>
          <a:stretch>
            <a:fillRect/>
          </a:stretch>
        </p:blipFill>
        <p:spPr>
          <a:xfrm>
            <a:off x="3524425" y="2903950"/>
            <a:ext cx="5143500" cy="3181350"/>
          </a:xfrm>
          <a:prstGeom prst="rect">
            <a:avLst/>
          </a:prstGeom>
          <a:noFill/>
          <a:ln>
            <a:noFill/>
          </a:ln>
        </p:spPr>
      </p:pic>
      <p:sp>
        <p:nvSpPr>
          <p:cNvPr id="689" name="Google Shape;689;g8c0d57ea39_0_30"/>
          <p:cNvSpPr txBox="1"/>
          <p:nvPr/>
        </p:nvSpPr>
        <p:spPr>
          <a:xfrm>
            <a:off x="0" y="6499200"/>
            <a:ext cx="120954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latin typeface="Old Standard TT"/>
                <a:ea typeface="Old Standard TT"/>
                <a:cs typeface="Old Standard TT"/>
                <a:sym typeface="Old Standard TT"/>
              </a:rPr>
              <a:t>Credit to </a:t>
            </a:r>
            <a:r>
              <a:rPr lang="pt-BR">
                <a:latin typeface="Old Standard TT"/>
                <a:ea typeface="Old Standard TT"/>
                <a:cs typeface="Old Standard TT"/>
                <a:sym typeface="Old Standard TT"/>
              </a:rPr>
              <a:t>Laurens van der Maaten</a:t>
            </a:r>
            <a:r>
              <a:rPr lang="pt-BR">
                <a:latin typeface="Old Standard TT"/>
                <a:ea typeface="Old Standard TT"/>
                <a:cs typeface="Old Standard TT"/>
                <a:sym typeface="Old Standard TT"/>
              </a:rPr>
              <a:t> (</a:t>
            </a:r>
            <a:r>
              <a:rPr lang="pt-BR" u="sng">
                <a:solidFill>
                  <a:schemeClr val="hlink"/>
                </a:solidFill>
                <a:latin typeface="Old Standard TT"/>
                <a:ea typeface="Old Standard TT"/>
                <a:cs typeface="Old Standard TT"/>
                <a:sym typeface="Old Standard TT"/>
                <a:hlinkClick r:id="rId5"/>
              </a:rPr>
              <a:t>https://www.youtube.com/watch?v=EMD106bB2vY</a:t>
            </a:r>
            <a:r>
              <a:rPr lang="pt-BR">
                <a:latin typeface="Old Standard TT"/>
                <a:ea typeface="Old Standard TT"/>
                <a:cs typeface="Old Standard TT"/>
                <a:sym typeface="Old Standard TT"/>
              </a:rPr>
              <a:t>)</a:t>
            </a:r>
            <a:endParaRPr>
              <a:latin typeface="Old Standard TT"/>
              <a:ea typeface="Old Standard TT"/>
              <a:cs typeface="Old Standard TT"/>
              <a:sym typeface="Old Standard TT"/>
            </a:endParaRPr>
          </a:p>
          <a:p>
            <a:pPr indent="0" lvl="0" marL="0" rtl="0" algn="ctr">
              <a:spcBef>
                <a:spcPts val="0"/>
              </a:spcBef>
              <a:spcAft>
                <a:spcPts val="0"/>
              </a:spcAft>
              <a:buNone/>
            </a:pPr>
            <a:r>
              <a:t/>
            </a:r>
            <a:endParaRPr>
              <a:latin typeface="Old Standard TT"/>
              <a:ea typeface="Old Standard TT"/>
              <a:cs typeface="Old Standard TT"/>
              <a:sym typeface="Old Standard TT"/>
            </a:endParaRPr>
          </a:p>
          <a:p>
            <a:pPr indent="0" lvl="0" marL="0" rtl="0" algn="ctr">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693" name="Shape 693"/>
        <p:cNvGrpSpPr/>
        <p:nvPr/>
      </p:nvGrpSpPr>
      <p:grpSpPr>
        <a:xfrm>
          <a:off x="0" y="0"/>
          <a:ext cx="0" cy="0"/>
          <a:chOff x="0" y="0"/>
          <a:chExt cx="0" cy="0"/>
        </a:xfrm>
      </p:grpSpPr>
      <p:sp>
        <p:nvSpPr>
          <p:cNvPr id="694" name="Google Shape;694;g8c161db3a4_0_1"/>
          <p:cNvSpPr txBox="1"/>
          <p:nvPr/>
        </p:nvSpPr>
        <p:spPr>
          <a:xfrm>
            <a:off x="609480" y="154525"/>
            <a:ext cx="10973400" cy="114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3600">
                <a:solidFill>
                  <a:srgbClr val="FFFFFF"/>
                </a:solidFill>
              </a:rPr>
              <a:t>SNE</a:t>
            </a:r>
            <a:endParaRPr b="1" i="0" sz="3600" u="none" cap="none" strike="noStrike">
              <a:solidFill>
                <a:srgbClr val="FFFFFF"/>
              </a:solidFill>
            </a:endParaRPr>
          </a:p>
        </p:txBody>
      </p:sp>
      <p:pic>
        <p:nvPicPr>
          <p:cNvPr id="695" name="Google Shape;695;g8c161db3a4_0_1"/>
          <p:cNvPicPr preferRelativeResize="0"/>
          <p:nvPr/>
        </p:nvPicPr>
        <p:blipFill>
          <a:blip r:embed="rId3">
            <a:alphaModFix/>
          </a:blip>
          <a:stretch>
            <a:fillRect/>
          </a:stretch>
        </p:blipFill>
        <p:spPr>
          <a:xfrm>
            <a:off x="3662538" y="1757975"/>
            <a:ext cx="4867275" cy="1143000"/>
          </a:xfrm>
          <a:prstGeom prst="rect">
            <a:avLst/>
          </a:prstGeom>
          <a:noFill/>
          <a:ln>
            <a:noFill/>
          </a:ln>
        </p:spPr>
      </p:pic>
      <p:pic>
        <p:nvPicPr>
          <p:cNvPr id="696" name="Google Shape;696;g8c161db3a4_0_1"/>
          <p:cNvPicPr preferRelativeResize="0"/>
          <p:nvPr/>
        </p:nvPicPr>
        <p:blipFill>
          <a:blip r:embed="rId4">
            <a:alphaModFix/>
          </a:blip>
          <a:stretch>
            <a:fillRect/>
          </a:stretch>
        </p:blipFill>
        <p:spPr>
          <a:xfrm>
            <a:off x="3463113" y="3248225"/>
            <a:ext cx="5267325" cy="3028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700" name="Shape 700"/>
        <p:cNvGrpSpPr/>
        <p:nvPr/>
      </p:nvGrpSpPr>
      <p:grpSpPr>
        <a:xfrm>
          <a:off x="0" y="0"/>
          <a:ext cx="0" cy="0"/>
          <a:chOff x="0" y="0"/>
          <a:chExt cx="0" cy="0"/>
        </a:xfrm>
      </p:grpSpPr>
      <p:sp>
        <p:nvSpPr>
          <p:cNvPr id="701" name="Google Shape;701;g8c1c6f3dee_0_5"/>
          <p:cNvSpPr txBox="1"/>
          <p:nvPr/>
        </p:nvSpPr>
        <p:spPr>
          <a:xfrm>
            <a:off x="609480" y="154525"/>
            <a:ext cx="10973400" cy="114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3600">
                <a:solidFill>
                  <a:srgbClr val="FFFFFF"/>
                </a:solidFill>
              </a:rPr>
              <a:t>SNE</a:t>
            </a:r>
            <a:endParaRPr b="1" i="0" sz="3600" u="none" cap="none" strike="noStrike">
              <a:solidFill>
                <a:srgbClr val="FFFFFF"/>
              </a:solidFill>
            </a:endParaRPr>
          </a:p>
        </p:txBody>
      </p:sp>
      <p:sp>
        <p:nvSpPr>
          <p:cNvPr id="702" name="Google Shape;702;g8c1c6f3dee_0_5"/>
          <p:cNvSpPr txBox="1"/>
          <p:nvPr/>
        </p:nvSpPr>
        <p:spPr>
          <a:xfrm>
            <a:off x="864000" y="3152775"/>
            <a:ext cx="10411200" cy="3383700"/>
          </a:xfrm>
          <a:prstGeom prst="rect">
            <a:avLst/>
          </a:prstGeom>
          <a:noFill/>
          <a:ln>
            <a:noFill/>
          </a:ln>
        </p:spPr>
        <p:txBody>
          <a:bodyPr anchorCtr="0" anchor="t" bIns="45000" lIns="90000" spcFirstLastPara="1" rIns="90000" wrap="square" tIns="45000">
            <a:noAutofit/>
          </a:bodyPr>
          <a:lstStyle/>
          <a:p>
            <a:pPr indent="-368300" lvl="0" marL="457200" marR="0" rtl="0" algn="l">
              <a:lnSpc>
                <a:spcPct val="150000"/>
              </a:lnSpc>
              <a:spcBef>
                <a:spcPts val="0"/>
              </a:spcBef>
              <a:spcAft>
                <a:spcPts val="0"/>
              </a:spcAft>
              <a:buClr>
                <a:srgbClr val="FFFFFF"/>
              </a:buClr>
              <a:buSzPts val="2200"/>
              <a:buChar char="●"/>
            </a:pPr>
            <a:r>
              <a:rPr b="1" lang="pt-BR" sz="2200">
                <a:solidFill>
                  <a:srgbClr val="FFFFFF"/>
                </a:solidFill>
              </a:rPr>
              <a:t>Objective</a:t>
            </a:r>
            <a:r>
              <a:rPr lang="pt-BR" sz="2200">
                <a:solidFill>
                  <a:srgbClr val="FFFFFF"/>
                </a:solidFill>
              </a:rPr>
              <a:t>: Minimize the Kullback–Leibler (KL) divergence function, by Gradient Descent, i.e., search for Yi and Yj that minimize Qj|i, in the lowest dimension.</a:t>
            </a:r>
            <a:endParaRPr sz="2200">
              <a:solidFill>
                <a:srgbClr val="FFFFFF"/>
              </a:solidFill>
            </a:endParaRPr>
          </a:p>
          <a:p>
            <a:pPr indent="-368300" lvl="0" marL="457200" marR="0" rtl="0" algn="l">
              <a:lnSpc>
                <a:spcPct val="150000"/>
              </a:lnSpc>
              <a:spcBef>
                <a:spcPts val="0"/>
              </a:spcBef>
              <a:spcAft>
                <a:spcPts val="0"/>
              </a:spcAft>
              <a:buClr>
                <a:srgbClr val="FFFFFF"/>
              </a:buClr>
              <a:buSzPts val="2200"/>
              <a:buChar char="●"/>
            </a:pPr>
            <a:r>
              <a:rPr lang="pt-BR" sz="2200">
                <a:solidFill>
                  <a:srgbClr val="FFFFFF"/>
                </a:solidFill>
              </a:rPr>
              <a:t>Minimize KL because if 2 distributions have KL = 0 then the 2 distributions are the same (and </a:t>
            </a:r>
            <a:r>
              <a:rPr b="1" lang="pt-BR" sz="2200">
                <a:solidFill>
                  <a:srgbClr val="FFFFFF"/>
                </a:solidFill>
              </a:rPr>
              <a:t>vice-versa</a:t>
            </a:r>
            <a:r>
              <a:rPr lang="pt-BR" sz="2200">
                <a:solidFill>
                  <a:srgbClr val="FFFFFF"/>
                </a:solidFill>
              </a:rPr>
              <a:t>).</a:t>
            </a:r>
            <a:endParaRPr sz="2200">
              <a:solidFill>
                <a:srgbClr val="FFFFFF"/>
              </a:solidFill>
            </a:endParaRPr>
          </a:p>
          <a:p>
            <a:pPr indent="-368300" lvl="0" marL="457200" marR="0" rtl="0" algn="l">
              <a:lnSpc>
                <a:spcPct val="150000"/>
              </a:lnSpc>
              <a:spcBef>
                <a:spcPts val="0"/>
              </a:spcBef>
              <a:spcAft>
                <a:spcPts val="0"/>
              </a:spcAft>
              <a:buClr>
                <a:srgbClr val="FFFFFF"/>
              </a:buClr>
              <a:buSzPts val="2200"/>
              <a:buChar char="●"/>
            </a:pPr>
            <a:r>
              <a:rPr lang="pt-BR" sz="2200">
                <a:solidFill>
                  <a:srgbClr val="FFFFFF"/>
                </a:solidFill>
              </a:rPr>
              <a:t>SNE mainly preserves </a:t>
            </a:r>
            <a:r>
              <a:rPr b="1" lang="pt-BR" sz="2200">
                <a:solidFill>
                  <a:srgbClr val="FFFFFF"/>
                </a:solidFill>
              </a:rPr>
              <a:t>local similarity</a:t>
            </a:r>
            <a:r>
              <a:rPr lang="pt-BR" sz="2200">
                <a:solidFill>
                  <a:srgbClr val="FFFFFF"/>
                </a:solidFill>
              </a:rPr>
              <a:t> data structure.</a:t>
            </a:r>
            <a:endParaRPr sz="2200">
              <a:solidFill>
                <a:srgbClr val="FFFFFF"/>
              </a:solidFill>
            </a:endParaRPr>
          </a:p>
        </p:txBody>
      </p:sp>
      <p:pic>
        <p:nvPicPr>
          <p:cNvPr id="703" name="Google Shape;703;g8c1c6f3dee_0_5"/>
          <p:cNvPicPr preferRelativeResize="0"/>
          <p:nvPr/>
        </p:nvPicPr>
        <p:blipFill>
          <a:blip r:embed="rId3">
            <a:alphaModFix/>
          </a:blip>
          <a:stretch>
            <a:fillRect/>
          </a:stretch>
        </p:blipFill>
        <p:spPr>
          <a:xfrm>
            <a:off x="1765050" y="1299325"/>
            <a:ext cx="8662249" cy="1447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707" name="Shape 707"/>
        <p:cNvGrpSpPr/>
        <p:nvPr/>
      </p:nvGrpSpPr>
      <p:grpSpPr>
        <a:xfrm>
          <a:off x="0" y="0"/>
          <a:ext cx="0" cy="0"/>
          <a:chOff x="0" y="0"/>
          <a:chExt cx="0" cy="0"/>
        </a:xfrm>
      </p:grpSpPr>
      <p:sp>
        <p:nvSpPr>
          <p:cNvPr id="708" name="Google Shape;708;g8c1c6f3dee_0_16"/>
          <p:cNvSpPr txBox="1"/>
          <p:nvPr/>
        </p:nvSpPr>
        <p:spPr>
          <a:xfrm>
            <a:off x="609480" y="2969750"/>
            <a:ext cx="10973400" cy="114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3600">
                <a:solidFill>
                  <a:srgbClr val="FFFFFF"/>
                </a:solidFill>
              </a:rPr>
              <a:t>t-</a:t>
            </a:r>
            <a:r>
              <a:rPr b="1" lang="pt-BR" sz="3600">
                <a:solidFill>
                  <a:srgbClr val="FFFFFF"/>
                </a:solidFill>
              </a:rPr>
              <a:t>SNE</a:t>
            </a:r>
            <a:endParaRPr b="1" i="0" sz="3600" u="none" cap="none" strike="noStrike">
              <a:solidFill>
                <a:srgbClr val="FFFFFF"/>
              </a:solidFill>
            </a:endParaRPr>
          </a:p>
        </p:txBody>
      </p:sp>
      <p:sp>
        <p:nvSpPr>
          <p:cNvPr id="709" name="Google Shape;709;g8c1c6f3dee_0_16"/>
          <p:cNvSpPr txBox="1"/>
          <p:nvPr/>
        </p:nvSpPr>
        <p:spPr>
          <a:xfrm>
            <a:off x="0" y="6499200"/>
            <a:ext cx="120954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latin typeface="Old Standard TT"/>
                <a:ea typeface="Old Standard TT"/>
                <a:cs typeface="Old Standard TT"/>
                <a:sym typeface="Old Standard TT"/>
              </a:rPr>
              <a:t>Credit to Laurens van der Maaten (</a:t>
            </a:r>
            <a:r>
              <a:rPr lang="pt-BR" u="sng">
                <a:solidFill>
                  <a:schemeClr val="hlink"/>
                </a:solidFill>
                <a:latin typeface="Old Standard TT"/>
                <a:ea typeface="Old Standard TT"/>
                <a:cs typeface="Old Standard TT"/>
                <a:sym typeface="Old Standard TT"/>
                <a:hlinkClick r:id="rId3"/>
              </a:rPr>
              <a:t>https://www.youtube.com/watch?v=EMD106bB2vY</a:t>
            </a:r>
            <a:r>
              <a:rPr lang="pt-BR">
                <a:latin typeface="Old Standard TT"/>
                <a:ea typeface="Old Standard TT"/>
                <a:cs typeface="Old Standard TT"/>
                <a:sym typeface="Old Standard TT"/>
              </a:rPr>
              <a:t>)</a:t>
            </a:r>
            <a:endParaRPr>
              <a:latin typeface="Old Standard TT"/>
              <a:ea typeface="Old Standard TT"/>
              <a:cs typeface="Old Standard TT"/>
              <a:sym typeface="Old Standard TT"/>
            </a:endParaRPr>
          </a:p>
          <a:p>
            <a:pPr indent="0" lvl="0" marL="0" rtl="0" algn="ctr">
              <a:spcBef>
                <a:spcPts val="0"/>
              </a:spcBef>
              <a:spcAft>
                <a:spcPts val="0"/>
              </a:spcAft>
              <a:buNone/>
            </a:pPr>
            <a:r>
              <a:t/>
            </a:r>
            <a:endParaRPr>
              <a:latin typeface="Old Standard TT"/>
              <a:ea typeface="Old Standard TT"/>
              <a:cs typeface="Old Standard TT"/>
              <a:sym typeface="Old Standard TT"/>
            </a:endParaRPr>
          </a:p>
          <a:p>
            <a:pPr indent="0" lvl="0" marL="0" rtl="0" algn="ctr">
              <a:spcBef>
                <a:spcPts val="0"/>
              </a:spcBef>
              <a:spcAft>
                <a:spcPts val="0"/>
              </a:spcAft>
              <a:buNone/>
            </a:pPr>
            <a:r>
              <a:t/>
            </a:r>
            <a:endParaRPr>
              <a:latin typeface="Old Standard TT"/>
              <a:ea typeface="Old Standard TT"/>
              <a:cs typeface="Old Standard TT"/>
              <a:sym typeface="Old Standard TT"/>
            </a:endParaRPr>
          </a:p>
        </p:txBody>
      </p:sp>
      <p:sp>
        <p:nvSpPr>
          <p:cNvPr id="710" name="Google Shape;710;g8c1c6f3dee_0_16"/>
          <p:cNvSpPr txBox="1"/>
          <p:nvPr/>
        </p:nvSpPr>
        <p:spPr>
          <a:xfrm>
            <a:off x="609480" y="154525"/>
            <a:ext cx="10973400" cy="114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3600">
                <a:solidFill>
                  <a:srgbClr val="FFFFFF"/>
                </a:solidFill>
              </a:rPr>
              <a:t>SNE</a:t>
            </a:r>
            <a:endParaRPr b="1" i="0" sz="3600" u="none" cap="none" strike="noStrike">
              <a:solidFill>
                <a:srgbClr val="FFFFFF"/>
              </a:solidFill>
            </a:endParaRPr>
          </a:p>
        </p:txBody>
      </p:sp>
      <p:pic>
        <p:nvPicPr>
          <p:cNvPr id="711" name="Google Shape;711;g8c1c6f3dee_0_16"/>
          <p:cNvPicPr preferRelativeResize="0"/>
          <p:nvPr/>
        </p:nvPicPr>
        <p:blipFill>
          <a:blip r:embed="rId4">
            <a:alphaModFix/>
          </a:blip>
          <a:stretch>
            <a:fillRect/>
          </a:stretch>
        </p:blipFill>
        <p:spPr>
          <a:xfrm>
            <a:off x="3662538" y="1529375"/>
            <a:ext cx="4867275" cy="1143000"/>
          </a:xfrm>
          <a:prstGeom prst="rect">
            <a:avLst/>
          </a:prstGeom>
          <a:noFill/>
          <a:ln>
            <a:noFill/>
          </a:ln>
        </p:spPr>
      </p:pic>
      <p:pic>
        <p:nvPicPr>
          <p:cNvPr id="712" name="Google Shape;712;g8c1c6f3dee_0_16"/>
          <p:cNvPicPr preferRelativeResize="0"/>
          <p:nvPr/>
        </p:nvPicPr>
        <p:blipFill>
          <a:blip r:embed="rId5">
            <a:alphaModFix/>
          </a:blip>
          <a:stretch>
            <a:fillRect/>
          </a:stretch>
        </p:blipFill>
        <p:spPr>
          <a:xfrm>
            <a:off x="3662550" y="4393475"/>
            <a:ext cx="4867274" cy="129905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716" name="Shape 716"/>
        <p:cNvGrpSpPr/>
        <p:nvPr/>
      </p:nvGrpSpPr>
      <p:grpSpPr>
        <a:xfrm>
          <a:off x="0" y="0"/>
          <a:ext cx="0" cy="0"/>
          <a:chOff x="0" y="0"/>
          <a:chExt cx="0" cy="0"/>
        </a:xfrm>
      </p:grpSpPr>
      <p:sp>
        <p:nvSpPr>
          <p:cNvPr id="717" name="Google Shape;717;g8c1c6f3dee_0_27"/>
          <p:cNvSpPr txBox="1"/>
          <p:nvPr/>
        </p:nvSpPr>
        <p:spPr>
          <a:xfrm>
            <a:off x="609480" y="154525"/>
            <a:ext cx="10973400" cy="114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3600">
                <a:solidFill>
                  <a:srgbClr val="FFFFFF"/>
                </a:solidFill>
              </a:rPr>
              <a:t>t-</a:t>
            </a:r>
            <a:r>
              <a:rPr b="1" lang="pt-BR" sz="3600">
                <a:solidFill>
                  <a:srgbClr val="FFFFFF"/>
                </a:solidFill>
              </a:rPr>
              <a:t>SNE</a:t>
            </a:r>
            <a:endParaRPr b="1" i="0" sz="3600" u="none" cap="none" strike="noStrike">
              <a:solidFill>
                <a:srgbClr val="FFFFFF"/>
              </a:solidFill>
            </a:endParaRPr>
          </a:p>
        </p:txBody>
      </p:sp>
      <p:sp>
        <p:nvSpPr>
          <p:cNvPr id="718" name="Google Shape;718;g8c1c6f3dee_0_27"/>
          <p:cNvSpPr txBox="1"/>
          <p:nvPr/>
        </p:nvSpPr>
        <p:spPr>
          <a:xfrm>
            <a:off x="0" y="6499200"/>
            <a:ext cx="12095400" cy="28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200">
                <a:latin typeface="Old Standard TT"/>
                <a:ea typeface="Old Standard TT"/>
                <a:cs typeface="Old Standard TT"/>
                <a:sym typeface="Old Standard TT"/>
              </a:rPr>
              <a:t>Credit to: </a:t>
            </a:r>
            <a:r>
              <a:rPr lang="pt-BR" sz="1200" u="sng">
                <a:solidFill>
                  <a:schemeClr val="hlink"/>
                </a:solidFill>
                <a:latin typeface="Old Standard TT"/>
                <a:ea typeface="Old Standard TT"/>
                <a:cs typeface="Old Standard TT"/>
                <a:sym typeface="Old Standard TT"/>
                <a:hlinkClick r:id="rId3"/>
              </a:rPr>
              <a:t>https://www.dummies.com/education/math/business-statistics/how-the-number-of-degrees-of-freedom-affect-the-graph-of-a-t-distribution/</a:t>
            </a:r>
            <a:endParaRPr sz="1200">
              <a:latin typeface="Old Standard TT"/>
              <a:ea typeface="Old Standard TT"/>
              <a:cs typeface="Old Standard TT"/>
              <a:sym typeface="Old Standard TT"/>
            </a:endParaRPr>
          </a:p>
          <a:p>
            <a:pPr indent="0" lvl="0" marL="0" rtl="0" algn="ctr">
              <a:spcBef>
                <a:spcPts val="0"/>
              </a:spcBef>
              <a:spcAft>
                <a:spcPts val="0"/>
              </a:spcAft>
              <a:buNone/>
            </a:pPr>
            <a:r>
              <a:t/>
            </a:r>
            <a:endParaRPr sz="1200">
              <a:latin typeface="Old Standard TT"/>
              <a:ea typeface="Old Standard TT"/>
              <a:cs typeface="Old Standard TT"/>
              <a:sym typeface="Old Standard TT"/>
            </a:endParaRPr>
          </a:p>
          <a:p>
            <a:pPr indent="0" lvl="0" marL="0" rtl="0" algn="ctr">
              <a:spcBef>
                <a:spcPts val="0"/>
              </a:spcBef>
              <a:spcAft>
                <a:spcPts val="0"/>
              </a:spcAft>
              <a:buNone/>
            </a:pPr>
            <a:r>
              <a:t/>
            </a:r>
            <a:endParaRPr sz="1200">
              <a:latin typeface="Old Standard TT"/>
              <a:ea typeface="Old Standard TT"/>
              <a:cs typeface="Old Standard TT"/>
              <a:sym typeface="Old Standard TT"/>
            </a:endParaRPr>
          </a:p>
        </p:txBody>
      </p:sp>
      <p:pic>
        <p:nvPicPr>
          <p:cNvPr id="719" name="Google Shape;719;g8c1c6f3dee_0_27"/>
          <p:cNvPicPr preferRelativeResize="0"/>
          <p:nvPr/>
        </p:nvPicPr>
        <p:blipFill>
          <a:blip r:embed="rId4">
            <a:alphaModFix/>
          </a:blip>
          <a:stretch>
            <a:fillRect/>
          </a:stretch>
        </p:blipFill>
        <p:spPr>
          <a:xfrm>
            <a:off x="2803338" y="1299325"/>
            <a:ext cx="6488719" cy="4733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723" name="Shape 723"/>
        <p:cNvGrpSpPr/>
        <p:nvPr/>
      </p:nvGrpSpPr>
      <p:grpSpPr>
        <a:xfrm>
          <a:off x="0" y="0"/>
          <a:ext cx="0" cy="0"/>
          <a:chOff x="0" y="0"/>
          <a:chExt cx="0" cy="0"/>
        </a:xfrm>
      </p:grpSpPr>
      <p:sp>
        <p:nvSpPr>
          <p:cNvPr id="724" name="Google Shape;724;p3"/>
          <p:cNvSpPr txBox="1"/>
          <p:nvPr/>
        </p:nvSpPr>
        <p:spPr>
          <a:xfrm>
            <a:off x="609480" y="273600"/>
            <a:ext cx="10973400" cy="114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3600" strike="noStrike">
                <a:solidFill>
                  <a:srgbClr val="FFFFFF"/>
                </a:solidFill>
              </a:rPr>
              <a:t>WORDS REPRESENTATION</a:t>
            </a:r>
            <a:endParaRPr b="1" sz="3600" strike="noStrike">
              <a:solidFill>
                <a:srgbClr val="FFFFFF"/>
              </a:solidFill>
            </a:endParaRPr>
          </a:p>
        </p:txBody>
      </p:sp>
      <p:sp>
        <p:nvSpPr>
          <p:cNvPr id="725" name="Google Shape;725;p3"/>
          <p:cNvSpPr txBox="1"/>
          <p:nvPr/>
        </p:nvSpPr>
        <p:spPr>
          <a:xfrm>
            <a:off x="864000" y="1660680"/>
            <a:ext cx="9792000" cy="7153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pt-BR" sz="2200" strike="noStrike">
                <a:solidFill>
                  <a:srgbClr val="FFFFFF"/>
                </a:solidFill>
              </a:rPr>
              <a:t>First results:</a:t>
            </a:r>
            <a:endParaRPr b="1" sz="2200" strike="noStrike">
              <a:solidFill>
                <a:srgbClr val="FFFFFF"/>
              </a:solidFill>
            </a:endParaRPr>
          </a:p>
        </p:txBody>
      </p:sp>
      <p:pic>
        <p:nvPicPr>
          <p:cNvPr id="726" name="Google Shape;726;p3"/>
          <p:cNvPicPr preferRelativeResize="0"/>
          <p:nvPr/>
        </p:nvPicPr>
        <p:blipFill rotWithShape="1">
          <a:blip r:embed="rId3">
            <a:alphaModFix/>
          </a:blip>
          <a:srcRect b="0" l="0" r="0" t="0"/>
          <a:stretch/>
        </p:blipFill>
        <p:spPr>
          <a:xfrm>
            <a:off x="3485160" y="1728000"/>
            <a:ext cx="3498840" cy="4248000"/>
          </a:xfrm>
          <a:prstGeom prst="rect">
            <a:avLst/>
          </a:prstGeom>
          <a:noFill/>
          <a:ln>
            <a:noFill/>
          </a:ln>
        </p:spPr>
      </p:pic>
      <p:pic>
        <p:nvPicPr>
          <p:cNvPr id="727" name="Google Shape;727;p3"/>
          <p:cNvPicPr preferRelativeResize="0"/>
          <p:nvPr/>
        </p:nvPicPr>
        <p:blipFill rotWithShape="1">
          <a:blip r:embed="rId4">
            <a:alphaModFix/>
          </a:blip>
          <a:srcRect b="0" l="0" r="0" t="0"/>
          <a:stretch/>
        </p:blipFill>
        <p:spPr>
          <a:xfrm>
            <a:off x="7379640" y="1821960"/>
            <a:ext cx="3996360" cy="3938040"/>
          </a:xfrm>
          <a:prstGeom prst="rect">
            <a:avLst/>
          </a:prstGeom>
          <a:noFill/>
          <a:ln>
            <a:noFill/>
          </a:ln>
        </p:spPr>
      </p:pic>
      <p:sp>
        <p:nvSpPr>
          <p:cNvPr id="728" name="Google Shape;728;p3"/>
          <p:cNvSpPr txBox="1"/>
          <p:nvPr/>
        </p:nvSpPr>
        <p:spPr>
          <a:xfrm>
            <a:off x="792000" y="2304000"/>
            <a:ext cx="2016000" cy="5137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pt-BR" sz="1500" strike="noStrike">
                <a:solidFill>
                  <a:srgbClr val="FFFFFF"/>
                </a:solidFill>
                <a:latin typeface="Arial"/>
                <a:ea typeface="Arial"/>
                <a:cs typeface="Arial"/>
                <a:sym typeface="Arial"/>
              </a:rPr>
              <a:t>Rep</a:t>
            </a:r>
            <a:r>
              <a:rPr lang="pt-BR" sz="1500">
                <a:solidFill>
                  <a:srgbClr val="FFFFFF"/>
                </a:solidFill>
              </a:rPr>
              <a:t>eated</a:t>
            </a:r>
            <a:r>
              <a:rPr b="0" lang="pt-BR" sz="1500" strike="noStrike">
                <a:solidFill>
                  <a:srgbClr val="FFFFFF"/>
                </a:solidFill>
                <a:latin typeface="Arial"/>
                <a:ea typeface="Arial"/>
                <a:cs typeface="Arial"/>
                <a:sym typeface="Arial"/>
              </a:rPr>
              <a:t> words with capital letter</a:t>
            </a:r>
            <a:endParaRPr b="0" sz="1500" strike="noStrike">
              <a:solidFill>
                <a:srgbClr val="FFFFFF"/>
              </a:solidFill>
              <a:latin typeface="Arial"/>
              <a:ea typeface="Arial"/>
              <a:cs typeface="Arial"/>
              <a:sym typeface="Arial"/>
            </a:endParaRPr>
          </a:p>
        </p:txBody>
      </p:sp>
      <p:cxnSp>
        <p:nvCxnSpPr>
          <p:cNvPr id="729" name="Google Shape;729;p3"/>
          <p:cNvCxnSpPr/>
          <p:nvPr/>
        </p:nvCxnSpPr>
        <p:spPr>
          <a:xfrm>
            <a:off x="2160000" y="3528000"/>
            <a:ext cx="3024000" cy="1080000"/>
          </a:xfrm>
          <a:prstGeom prst="straightConnector1">
            <a:avLst/>
          </a:prstGeom>
          <a:noFill/>
          <a:ln cap="flat" cmpd="sng" w="9525">
            <a:solidFill>
              <a:srgbClr val="FFFFFF"/>
            </a:solidFill>
            <a:prstDash val="solid"/>
            <a:round/>
            <a:headEnd len="sm" w="sm" type="none"/>
            <a:tailEnd len="med" w="med" type="triangle"/>
          </a:ln>
        </p:spPr>
      </p:cxnSp>
      <p:sp>
        <p:nvSpPr>
          <p:cNvPr id="730" name="Google Shape;730;p3"/>
          <p:cNvSpPr txBox="1"/>
          <p:nvPr/>
        </p:nvSpPr>
        <p:spPr>
          <a:xfrm>
            <a:off x="936000" y="3312000"/>
            <a:ext cx="2016000" cy="5137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pt-BR" sz="1500" strike="noStrike">
                <a:solidFill>
                  <a:srgbClr val="FFFFFF"/>
                </a:solidFill>
                <a:latin typeface="Arial"/>
                <a:ea typeface="Arial"/>
                <a:cs typeface="Arial"/>
                <a:sym typeface="Arial"/>
              </a:rPr>
              <a:t>Unnecessary p</a:t>
            </a:r>
            <a:r>
              <a:rPr lang="pt-BR" sz="1500">
                <a:solidFill>
                  <a:srgbClr val="FFFFFF"/>
                </a:solidFill>
              </a:rPr>
              <a:t>u</a:t>
            </a:r>
            <a:r>
              <a:rPr b="0" lang="pt-BR" sz="1500" strike="noStrike">
                <a:solidFill>
                  <a:srgbClr val="FFFFFF"/>
                </a:solidFill>
                <a:latin typeface="Arial"/>
                <a:ea typeface="Arial"/>
                <a:cs typeface="Arial"/>
                <a:sym typeface="Arial"/>
              </a:rPr>
              <a:t>nctuations</a:t>
            </a:r>
            <a:endParaRPr b="0" sz="1500" strike="noStrike">
              <a:solidFill>
                <a:srgbClr val="FFFFFF"/>
              </a:solidFill>
              <a:latin typeface="Arial"/>
              <a:ea typeface="Arial"/>
              <a:cs typeface="Arial"/>
              <a:sym typeface="Arial"/>
            </a:endParaRPr>
          </a:p>
        </p:txBody>
      </p:sp>
      <p:cxnSp>
        <p:nvCxnSpPr>
          <p:cNvPr id="731" name="Google Shape;731;p3"/>
          <p:cNvCxnSpPr/>
          <p:nvPr/>
        </p:nvCxnSpPr>
        <p:spPr>
          <a:xfrm>
            <a:off x="2232000" y="2664000"/>
            <a:ext cx="2664000" cy="360000"/>
          </a:xfrm>
          <a:prstGeom prst="straightConnector1">
            <a:avLst/>
          </a:prstGeom>
          <a:noFill/>
          <a:ln cap="flat" cmpd="sng" w="9525">
            <a:solidFill>
              <a:srgbClr val="FFFFFF"/>
            </a:solidFill>
            <a:prstDash val="solid"/>
            <a:round/>
            <a:headEnd len="sm" w="sm" type="none"/>
            <a:tailEnd len="med" w="med" type="triangle"/>
          </a:ln>
        </p:spPr>
      </p:cxnSp>
      <p:sp>
        <p:nvSpPr>
          <p:cNvPr id="732" name="Google Shape;732;p3"/>
          <p:cNvSpPr txBox="1"/>
          <p:nvPr/>
        </p:nvSpPr>
        <p:spPr>
          <a:xfrm>
            <a:off x="576000" y="4608000"/>
            <a:ext cx="2016000" cy="5137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pt-BR" sz="1500" strike="noStrike">
                <a:solidFill>
                  <a:srgbClr val="FFFFFF"/>
                </a:solidFill>
                <a:latin typeface="Arial"/>
                <a:ea typeface="Arial"/>
                <a:cs typeface="Arial"/>
                <a:sym typeface="Arial"/>
              </a:rPr>
              <a:t>Important words with low-ranking</a:t>
            </a:r>
            <a:endParaRPr b="0" sz="1500" strike="noStrike">
              <a:solidFill>
                <a:srgbClr val="FFFFFF"/>
              </a:solidFill>
              <a:latin typeface="Arial"/>
              <a:ea typeface="Arial"/>
              <a:cs typeface="Arial"/>
              <a:sym typeface="Arial"/>
            </a:endParaRPr>
          </a:p>
        </p:txBody>
      </p:sp>
      <p:cxnSp>
        <p:nvCxnSpPr>
          <p:cNvPr id="733" name="Google Shape;733;p3"/>
          <p:cNvCxnSpPr/>
          <p:nvPr/>
        </p:nvCxnSpPr>
        <p:spPr>
          <a:xfrm>
            <a:off x="2088000" y="4968000"/>
            <a:ext cx="2592000" cy="936000"/>
          </a:xfrm>
          <a:prstGeom prst="straightConnector1">
            <a:avLst/>
          </a:prstGeom>
          <a:noFill/>
          <a:ln cap="flat" cmpd="sng" w="9525">
            <a:solidFill>
              <a:srgbClr val="FFFFFF"/>
            </a:solidFill>
            <a:prstDash val="solid"/>
            <a:round/>
            <a:headEnd len="sm" w="sm" type="none"/>
            <a:tailEnd len="med" w="med" type="triangle"/>
          </a:ln>
        </p:spPr>
      </p:cxnSp>
      <p:sp>
        <p:nvSpPr>
          <p:cNvPr id="734" name="Google Shape;734;p3"/>
          <p:cNvSpPr txBox="1"/>
          <p:nvPr/>
        </p:nvSpPr>
        <p:spPr>
          <a:xfrm>
            <a:off x="504000" y="5462280"/>
            <a:ext cx="2016000" cy="5137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pt-BR" sz="1500" strike="noStrike">
                <a:solidFill>
                  <a:srgbClr val="FFFFFF"/>
                </a:solidFill>
                <a:latin typeface="Arial"/>
                <a:ea typeface="Arial"/>
                <a:cs typeface="Arial"/>
                <a:sym typeface="Arial"/>
              </a:rPr>
              <a:t>Missing two-words expressions</a:t>
            </a:r>
            <a:endParaRPr b="0" sz="1500" strike="noStrike">
              <a:solidFill>
                <a:srgbClr val="FFFFFF"/>
              </a:solidFill>
              <a:latin typeface="Arial"/>
              <a:ea typeface="Arial"/>
              <a:cs typeface="Arial"/>
              <a:sym typeface="Arial"/>
            </a:endParaRPr>
          </a:p>
        </p:txBody>
      </p:sp>
      <p:sp>
        <p:nvSpPr>
          <p:cNvPr id="735" name="Google Shape;735;p3"/>
          <p:cNvSpPr txBox="1"/>
          <p:nvPr/>
        </p:nvSpPr>
        <p:spPr>
          <a:xfrm>
            <a:off x="1178425" y="1980125"/>
            <a:ext cx="5563800" cy="6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4">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739" name="Shape 739"/>
        <p:cNvGrpSpPr/>
        <p:nvPr/>
      </p:nvGrpSpPr>
      <p:grpSpPr>
        <a:xfrm>
          <a:off x="0" y="0"/>
          <a:ext cx="0" cy="0"/>
          <a:chOff x="0" y="0"/>
          <a:chExt cx="0" cy="0"/>
        </a:xfrm>
      </p:grpSpPr>
      <p:sp>
        <p:nvSpPr>
          <p:cNvPr id="740" name="Google Shape;740;p4"/>
          <p:cNvSpPr txBox="1"/>
          <p:nvPr/>
        </p:nvSpPr>
        <p:spPr>
          <a:xfrm>
            <a:off x="609480" y="273600"/>
            <a:ext cx="10973520" cy="114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3600" strike="noStrike">
                <a:solidFill>
                  <a:srgbClr val="FFFFFF"/>
                </a:solidFill>
              </a:rPr>
              <a:t>WORDS REPRESENTATION</a:t>
            </a:r>
            <a:endParaRPr b="1" sz="3600" strike="noStrike">
              <a:solidFill>
                <a:srgbClr val="FFFFFF"/>
              </a:solidFill>
            </a:endParaRPr>
          </a:p>
        </p:txBody>
      </p:sp>
      <p:sp>
        <p:nvSpPr>
          <p:cNvPr id="741" name="Google Shape;741;p4"/>
          <p:cNvSpPr txBox="1"/>
          <p:nvPr/>
        </p:nvSpPr>
        <p:spPr>
          <a:xfrm>
            <a:off x="864000" y="1495188"/>
            <a:ext cx="2088000" cy="427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pt-BR" sz="2200" strike="noStrike">
                <a:solidFill>
                  <a:srgbClr val="FFFFFF"/>
                </a:solidFill>
              </a:rPr>
              <a:t>Modifications:</a:t>
            </a:r>
            <a:endParaRPr b="1" sz="2200" strike="noStrike">
              <a:solidFill>
                <a:srgbClr val="FFFFFF"/>
              </a:solidFill>
            </a:endParaRPr>
          </a:p>
        </p:txBody>
      </p:sp>
      <p:pic>
        <p:nvPicPr>
          <p:cNvPr id="742" name="Google Shape;742;p4"/>
          <p:cNvPicPr preferRelativeResize="0"/>
          <p:nvPr/>
        </p:nvPicPr>
        <p:blipFill rotWithShape="1">
          <a:blip r:embed="rId3">
            <a:alphaModFix/>
          </a:blip>
          <a:srcRect b="0" l="0" r="0" t="0"/>
          <a:stretch/>
        </p:blipFill>
        <p:spPr>
          <a:xfrm>
            <a:off x="4968000" y="1999199"/>
            <a:ext cx="2931200" cy="4588075"/>
          </a:xfrm>
          <a:prstGeom prst="rect">
            <a:avLst/>
          </a:prstGeom>
          <a:noFill/>
          <a:ln>
            <a:noFill/>
          </a:ln>
        </p:spPr>
      </p:pic>
      <p:pic>
        <p:nvPicPr>
          <p:cNvPr id="743" name="Google Shape;743;p4"/>
          <p:cNvPicPr preferRelativeResize="0"/>
          <p:nvPr/>
        </p:nvPicPr>
        <p:blipFill rotWithShape="1">
          <a:blip r:embed="rId4">
            <a:alphaModFix/>
          </a:blip>
          <a:srcRect b="0" l="0" r="0" t="0"/>
          <a:stretch/>
        </p:blipFill>
        <p:spPr>
          <a:xfrm>
            <a:off x="8142474" y="1998851"/>
            <a:ext cx="2842922" cy="4588075"/>
          </a:xfrm>
          <a:prstGeom prst="rect">
            <a:avLst/>
          </a:prstGeom>
          <a:noFill/>
          <a:ln>
            <a:noFill/>
          </a:ln>
        </p:spPr>
      </p:pic>
      <p:sp>
        <p:nvSpPr>
          <p:cNvPr id="744" name="Google Shape;744;p4"/>
          <p:cNvSpPr txBox="1"/>
          <p:nvPr/>
        </p:nvSpPr>
        <p:spPr>
          <a:xfrm>
            <a:off x="864000" y="2628744"/>
            <a:ext cx="3384000" cy="11448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pt-BR" sz="2200">
                <a:solidFill>
                  <a:srgbClr val="FFFFFF"/>
                </a:solidFill>
              </a:rPr>
              <a:t>- </a:t>
            </a:r>
            <a:r>
              <a:rPr b="0" lang="pt-BR" sz="2200" strike="noStrike">
                <a:solidFill>
                  <a:srgbClr val="FFFFFF"/>
                </a:solidFill>
                <a:latin typeface="Arial"/>
                <a:ea typeface="Arial"/>
                <a:cs typeface="Arial"/>
                <a:sym typeface="Arial"/>
              </a:rPr>
              <a:t>Replace every uppercase letter </a:t>
            </a:r>
            <a:r>
              <a:rPr lang="pt-BR" sz="2200">
                <a:solidFill>
                  <a:srgbClr val="FFFFFF"/>
                </a:solidFill>
              </a:rPr>
              <a:t>with</a:t>
            </a:r>
            <a:r>
              <a:rPr b="0" lang="pt-BR" sz="2200" strike="noStrike">
                <a:solidFill>
                  <a:srgbClr val="FFFFFF"/>
                </a:solidFill>
                <a:latin typeface="Arial"/>
                <a:ea typeface="Arial"/>
                <a:cs typeface="Arial"/>
                <a:sym typeface="Arial"/>
              </a:rPr>
              <a:t> lowercase </a:t>
            </a:r>
            <a:r>
              <a:rPr lang="pt-BR" sz="2200">
                <a:solidFill>
                  <a:srgbClr val="FFFFFF"/>
                </a:solidFill>
              </a:rPr>
              <a:t>one</a:t>
            </a:r>
            <a:endParaRPr b="0" sz="2200" strike="noStrike">
              <a:solidFill>
                <a:srgbClr val="FFFFFF"/>
              </a:solidFill>
              <a:latin typeface="Arial"/>
              <a:ea typeface="Arial"/>
              <a:cs typeface="Arial"/>
              <a:sym typeface="Arial"/>
            </a:endParaRPr>
          </a:p>
        </p:txBody>
      </p:sp>
      <p:sp>
        <p:nvSpPr>
          <p:cNvPr id="745" name="Google Shape;745;p4"/>
          <p:cNvSpPr txBox="1"/>
          <p:nvPr/>
        </p:nvSpPr>
        <p:spPr>
          <a:xfrm>
            <a:off x="823320" y="3786120"/>
            <a:ext cx="3384000" cy="4029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pt-BR" sz="2200" strike="noStrike">
                <a:solidFill>
                  <a:srgbClr val="FFFFFF"/>
                </a:solidFill>
                <a:latin typeface="Arial"/>
                <a:ea typeface="Arial"/>
                <a:cs typeface="Arial"/>
                <a:sym typeface="Arial"/>
              </a:rPr>
              <a:t>- </a:t>
            </a:r>
            <a:r>
              <a:rPr b="0" lang="pt-BR" sz="2200" strike="noStrike">
                <a:solidFill>
                  <a:srgbClr val="FFFFFF"/>
                </a:solidFill>
                <a:latin typeface="Arial"/>
                <a:ea typeface="Arial"/>
                <a:cs typeface="Arial"/>
                <a:sym typeface="Arial"/>
              </a:rPr>
              <a:t>Remove p</a:t>
            </a:r>
            <a:r>
              <a:rPr lang="pt-BR" sz="2200">
                <a:solidFill>
                  <a:srgbClr val="FFFFFF"/>
                </a:solidFill>
              </a:rPr>
              <a:t>unc</a:t>
            </a:r>
            <a:r>
              <a:rPr b="0" lang="pt-BR" sz="2200" strike="noStrike">
                <a:solidFill>
                  <a:srgbClr val="FFFFFF"/>
                </a:solidFill>
                <a:latin typeface="Arial"/>
                <a:ea typeface="Arial"/>
                <a:cs typeface="Arial"/>
                <a:sym typeface="Arial"/>
              </a:rPr>
              <a:t>tuations </a:t>
            </a:r>
            <a:endParaRPr b="0" sz="2200" strike="noStrike">
              <a:solidFill>
                <a:srgbClr val="FFFFFF"/>
              </a:solidFill>
              <a:latin typeface="Arial"/>
              <a:ea typeface="Arial"/>
              <a:cs typeface="Arial"/>
              <a:sym typeface="Arial"/>
            </a:endParaRPr>
          </a:p>
        </p:txBody>
      </p:sp>
      <p:sp>
        <p:nvSpPr>
          <p:cNvPr id="746" name="Google Shape;746;p4"/>
          <p:cNvSpPr txBox="1"/>
          <p:nvPr/>
        </p:nvSpPr>
        <p:spPr>
          <a:xfrm>
            <a:off x="823320" y="4271280"/>
            <a:ext cx="3384000" cy="715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pt-BR" sz="2200" strike="noStrike">
                <a:solidFill>
                  <a:srgbClr val="FFFFFF"/>
                </a:solidFill>
                <a:latin typeface="Arial"/>
                <a:ea typeface="Arial"/>
                <a:cs typeface="Arial"/>
                <a:sym typeface="Arial"/>
              </a:rPr>
              <a:t>- </a:t>
            </a:r>
            <a:r>
              <a:rPr lang="pt-BR" sz="2200">
                <a:solidFill>
                  <a:srgbClr val="FFFFFF"/>
                </a:solidFill>
              </a:rPr>
              <a:t>Replace </a:t>
            </a:r>
            <a:r>
              <a:rPr b="0" lang="pt-BR" sz="2200" strike="noStrike">
                <a:solidFill>
                  <a:srgbClr val="FFFFFF"/>
                </a:solidFill>
                <a:latin typeface="Arial"/>
                <a:ea typeface="Arial"/>
                <a:cs typeface="Arial"/>
                <a:sym typeface="Arial"/>
              </a:rPr>
              <a:t>space with under</a:t>
            </a:r>
            <a:r>
              <a:rPr lang="pt-BR" sz="2200">
                <a:solidFill>
                  <a:srgbClr val="FFFFFF"/>
                </a:solidFill>
              </a:rPr>
              <a:t>score in symptoms with more than one word</a:t>
            </a:r>
            <a:endParaRPr b="0" sz="2200" strike="noStrike">
              <a:solidFill>
                <a:srgbClr val="FFFFFF"/>
              </a:solidFill>
              <a:latin typeface="Arial"/>
              <a:ea typeface="Arial"/>
              <a:cs typeface="Arial"/>
              <a:sym typeface="Arial"/>
            </a:endParaRPr>
          </a:p>
        </p:txBody>
      </p:sp>
      <p:sp>
        <p:nvSpPr>
          <p:cNvPr id="747" name="Google Shape;747;p4"/>
          <p:cNvSpPr txBox="1"/>
          <p:nvPr/>
        </p:nvSpPr>
        <p:spPr>
          <a:xfrm>
            <a:off x="6336000" y="1495200"/>
            <a:ext cx="2088000" cy="427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pt-BR" sz="2200" strike="noStrike">
                <a:solidFill>
                  <a:srgbClr val="FFFFFF"/>
                </a:solidFill>
              </a:rPr>
              <a:t>Results:</a:t>
            </a:r>
            <a:endParaRPr b="1" sz="2200" strike="noStrike">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751" name="Shape 751"/>
        <p:cNvGrpSpPr/>
        <p:nvPr/>
      </p:nvGrpSpPr>
      <p:grpSpPr>
        <a:xfrm>
          <a:off x="0" y="0"/>
          <a:ext cx="0" cy="0"/>
          <a:chOff x="0" y="0"/>
          <a:chExt cx="0" cy="0"/>
        </a:xfrm>
      </p:grpSpPr>
      <p:sp>
        <p:nvSpPr>
          <p:cNvPr id="752" name="Google Shape;752;p5"/>
          <p:cNvSpPr txBox="1"/>
          <p:nvPr/>
        </p:nvSpPr>
        <p:spPr>
          <a:xfrm>
            <a:off x="551530" y="312225"/>
            <a:ext cx="10973400" cy="114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3600" strike="noStrike">
                <a:solidFill>
                  <a:srgbClr val="FFFFFF"/>
                </a:solidFill>
              </a:rPr>
              <a:t>WORDS CLUSTERING</a:t>
            </a:r>
            <a:endParaRPr b="1" sz="3600" strike="noStrike">
              <a:solidFill>
                <a:srgbClr val="FFFFFF"/>
              </a:solidFill>
            </a:endParaRPr>
          </a:p>
        </p:txBody>
      </p:sp>
      <p:sp>
        <p:nvSpPr>
          <p:cNvPr id="753" name="Google Shape;753;p5"/>
          <p:cNvSpPr txBox="1"/>
          <p:nvPr/>
        </p:nvSpPr>
        <p:spPr>
          <a:xfrm>
            <a:off x="864000" y="1656000"/>
            <a:ext cx="9792000" cy="3610500"/>
          </a:xfrm>
          <a:prstGeom prst="rect">
            <a:avLst/>
          </a:prstGeom>
          <a:noFill/>
          <a:ln>
            <a:noFill/>
          </a:ln>
        </p:spPr>
        <p:txBody>
          <a:bodyPr anchorCtr="0" anchor="t" bIns="45000" lIns="90000" spcFirstLastPara="1" rIns="90000" wrap="square" tIns="45000">
            <a:noAutofit/>
          </a:bodyPr>
          <a:lstStyle/>
          <a:p>
            <a:pPr indent="-368300" lvl="0" marL="457200" marR="0" rtl="0" algn="l">
              <a:lnSpc>
                <a:spcPct val="150000"/>
              </a:lnSpc>
              <a:spcBef>
                <a:spcPts val="0"/>
              </a:spcBef>
              <a:spcAft>
                <a:spcPts val="0"/>
              </a:spcAft>
              <a:buClr>
                <a:srgbClr val="FFFFFF"/>
              </a:buClr>
              <a:buSzPts val="2200"/>
              <a:buChar char="●"/>
            </a:pPr>
            <a:r>
              <a:rPr lang="pt-BR" sz="2200" u="sng">
                <a:solidFill>
                  <a:srgbClr val="FFFFFF"/>
                </a:solidFill>
              </a:rPr>
              <a:t>Main idea</a:t>
            </a:r>
            <a:r>
              <a:rPr lang="pt-BR" sz="2200">
                <a:solidFill>
                  <a:srgbClr val="FFFFFF"/>
                </a:solidFill>
              </a:rPr>
              <a:t>: </a:t>
            </a:r>
            <a:r>
              <a:rPr lang="pt-BR" sz="2200">
                <a:solidFill>
                  <a:srgbClr val="FFFFFF"/>
                </a:solidFill>
              </a:rPr>
              <a:t>C</a:t>
            </a:r>
            <a:r>
              <a:rPr lang="pt-BR" sz="2200">
                <a:solidFill>
                  <a:srgbClr val="FFFFFF"/>
                </a:solidFill>
              </a:rPr>
              <a:t>luster words represented by their vectors</a:t>
            </a:r>
            <a:endParaRPr sz="2200">
              <a:solidFill>
                <a:schemeClr val="lt1"/>
              </a:solidFill>
            </a:endParaRPr>
          </a:p>
          <a:p>
            <a:pPr indent="-368300" lvl="0" marL="457200" rtl="0" algn="l">
              <a:lnSpc>
                <a:spcPct val="150000"/>
              </a:lnSpc>
              <a:spcBef>
                <a:spcPts val="0"/>
              </a:spcBef>
              <a:spcAft>
                <a:spcPts val="0"/>
              </a:spcAft>
              <a:buClr>
                <a:schemeClr val="lt1"/>
              </a:buClr>
              <a:buSzPts val="2200"/>
              <a:buChar char="●"/>
            </a:pPr>
            <a:r>
              <a:rPr lang="pt-BR" sz="2200">
                <a:solidFill>
                  <a:schemeClr val="lt1"/>
                </a:solidFill>
              </a:rPr>
              <a:t>Remove words:</a:t>
            </a:r>
            <a:endParaRPr sz="2200">
              <a:solidFill>
                <a:schemeClr val="lt1"/>
              </a:solidFill>
            </a:endParaRPr>
          </a:p>
          <a:p>
            <a:pPr indent="-368300" lvl="1" marL="914400" rtl="0" algn="l">
              <a:lnSpc>
                <a:spcPct val="150000"/>
              </a:lnSpc>
              <a:spcBef>
                <a:spcPts val="0"/>
              </a:spcBef>
              <a:spcAft>
                <a:spcPts val="0"/>
              </a:spcAft>
              <a:buClr>
                <a:schemeClr val="lt1"/>
              </a:buClr>
              <a:buSzPts val="2200"/>
              <a:buChar char="○"/>
            </a:pPr>
            <a:r>
              <a:rPr lang="pt-BR" sz="2200">
                <a:solidFill>
                  <a:schemeClr val="lt1"/>
                </a:solidFill>
              </a:rPr>
              <a:t>with frequency less than 50</a:t>
            </a:r>
            <a:endParaRPr sz="2200">
              <a:solidFill>
                <a:schemeClr val="lt1"/>
              </a:solidFill>
            </a:endParaRPr>
          </a:p>
          <a:p>
            <a:pPr indent="-368300" lvl="1" marL="914400" rtl="0" algn="l">
              <a:lnSpc>
                <a:spcPct val="150000"/>
              </a:lnSpc>
              <a:spcBef>
                <a:spcPts val="0"/>
              </a:spcBef>
              <a:spcAft>
                <a:spcPts val="0"/>
              </a:spcAft>
              <a:buClr>
                <a:schemeClr val="lt1"/>
              </a:buClr>
              <a:buSzPts val="2200"/>
              <a:buChar char="○"/>
            </a:pPr>
            <a:r>
              <a:rPr lang="pt-BR" sz="2200">
                <a:solidFill>
                  <a:schemeClr val="lt1"/>
                </a:solidFill>
              </a:rPr>
              <a:t>that are only numbers</a:t>
            </a:r>
            <a:endParaRPr sz="2200">
              <a:solidFill>
                <a:schemeClr val="lt1"/>
              </a:solidFill>
            </a:endParaRPr>
          </a:p>
          <a:p>
            <a:pPr indent="-368300" lvl="0" marL="457200" rtl="0" algn="l">
              <a:lnSpc>
                <a:spcPct val="150000"/>
              </a:lnSpc>
              <a:spcBef>
                <a:spcPts val="0"/>
              </a:spcBef>
              <a:spcAft>
                <a:spcPts val="0"/>
              </a:spcAft>
              <a:buClr>
                <a:schemeClr val="lt1"/>
              </a:buClr>
              <a:buSzPts val="2200"/>
              <a:buChar char="●"/>
            </a:pPr>
            <a:r>
              <a:rPr lang="pt-BR" sz="2200">
                <a:solidFill>
                  <a:schemeClr val="lt1"/>
                </a:solidFill>
              </a:rPr>
              <a:t>Use k-means algorithm</a:t>
            </a:r>
            <a:endParaRPr sz="2200">
              <a:solidFill>
                <a:schemeClr val="lt1"/>
              </a:solidFill>
            </a:endParaRPr>
          </a:p>
          <a:p>
            <a:pPr indent="-368300" lvl="0" marL="457200" rtl="0" algn="l">
              <a:lnSpc>
                <a:spcPct val="150000"/>
              </a:lnSpc>
              <a:spcBef>
                <a:spcPts val="0"/>
              </a:spcBef>
              <a:spcAft>
                <a:spcPts val="0"/>
              </a:spcAft>
              <a:buClr>
                <a:schemeClr val="lt1"/>
              </a:buClr>
              <a:buSzPts val="2200"/>
              <a:buChar char="●"/>
            </a:pPr>
            <a:r>
              <a:rPr lang="pt-BR" sz="2200">
                <a:solidFill>
                  <a:schemeClr val="lt1"/>
                </a:solidFill>
              </a:rPr>
              <a:t>For each cluster get top 20 words based on their word count to represent the cluster</a:t>
            </a:r>
            <a:endParaRPr sz="22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757" name="Shape 757"/>
        <p:cNvGrpSpPr/>
        <p:nvPr/>
      </p:nvGrpSpPr>
      <p:grpSpPr>
        <a:xfrm>
          <a:off x="0" y="0"/>
          <a:ext cx="0" cy="0"/>
          <a:chOff x="0" y="0"/>
          <a:chExt cx="0" cy="0"/>
        </a:xfrm>
      </p:grpSpPr>
      <p:sp>
        <p:nvSpPr>
          <p:cNvPr id="758" name="Google Shape;758;g80a11129ab_0_12"/>
          <p:cNvSpPr txBox="1"/>
          <p:nvPr/>
        </p:nvSpPr>
        <p:spPr>
          <a:xfrm>
            <a:off x="551530" y="312225"/>
            <a:ext cx="10973400" cy="114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3600" strike="noStrike">
                <a:solidFill>
                  <a:srgbClr val="FFFFFF"/>
                </a:solidFill>
              </a:rPr>
              <a:t>WORDS CLUSTERING</a:t>
            </a:r>
            <a:endParaRPr b="1" sz="3600" strike="noStrike">
              <a:solidFill>
                <a:srgbClr val="FFFFFF"/>
              </a:solidFill>
            </a:endParaRPr>
          </a:p>
        </p:txBody>
      </p:sp>
      <p:sp>
        <p:nvSpPr>
          <p:cNvPr id="759" name="Google Shape;759;g80a11129ab_0_12"/>
          <p:cNvSpPr txBox="1"/>
          <p:nvPr/>
        </p:nvSpPr>
        <p:spPr>
          <a:xfrm>
            <a:off x="551525" y="1457025"/>
            <a:ext cx="9792000" cy="715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pt-BR" sz="2200">
                <a:solidFill>
                  <a:srgbClr val="FFFFFF"/>
                </a:solidFill>
              </a:rPr>
              <a:t>First test</a:t>
            </a:r>
            <a:r>
              <a:rPr lang="pt-BR" sz="2200">
                <a:solidFill>
                  <a:srgbClr val="FFFFFF"/>
                </a:solidFill>
              </a:rPr>
              <a:t>: using clean dataset and 20 clusters</a:t>
            </a:r>
            <a:endParaRPr b="0" sz="2200" strike="noStrike">
              <a:solidFill>
                <a:srgbClr val="FFFFFF"/>
              </a:solidFill>
              <a:latin typeface="Arial"/>
              <a:ea typeface="Arial"/>
              <a:cs typeface="Arial"/>
              <a:sym typeface="Arial"/>
            </a:endParaRPr>
          </a:p>
        </p:txBody>
      </p:sp>
      <p:pic>
        <p:nvPicPr>
          <p:cNvPr id="760" name="Google Shape;760;g80a11129ab_0_12"/>
          <p:cNvPicPr preferRelativeResize="0"/>
          <p:nvPr/>
        </p:nvPicPr>
        <p:blipFill rotWithShape="1">
          <a:blip r:embed="rId3">
            <a:alphaModFix/>
          </a:blip>
          <a:srcRect b="0" l="-49730" r="49730" t="0"/>
          <a:stretch/>
        </p:blipFill>
        <p:spPr>
          <a:xfrm>
            <a:off x="-4945225" y="2064075"/>
            <a:ext cx="13830450" cy="4407625"/>
          </a:xfrm>
          <a:prstGeom prst="rect">
            <a:avLst/>
          </a:prstGeom>
          <a:noFill/>
          <a:ln>
            <a:noFill/>
          </a:ln>
        </p:spPr>
      </p:pic>
      <p:sp>
        <p:nvSpPr>
          <p:cNvPr id="761" name="Google Shape;761;g80a11129ab_0_12"/>
          <p:cNvSpPr txBox="1"/>
          <p:nvPr/>
        </p:nvSpPr>
        <p:spPr>
          <a:xfrm>
            <a:off x="9734350" y="4134825"/>
            <a:ext cx="2117400" cy="715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1800">
                <a:solidFill>
                  <a:srgbClr val="FFFFFF"/>
                </a:solidFill>
              </a:rPr>
              <a:t>Cannot distinguish</a:t>
            </a:r>
            <a:endParaRPr sz="1800">
              <a:solidFill>
                <a:srgbClr val="FFFFFF"/>
              </a:solidFill>
            </a:endParaRPr>
          </a:p>
          <a:p>
            <a:pPr indent="0" lvl="0" marL="0" rtl="0" algn="l">
              <a:spcBef>
                <a:spcPts val="0"/>
              </a:spcBef>
              <a:spcAft>
                <a:spcPts val="0"/>
              </a:spcAft>
              <a:buNone/>
            </a:pPr>
            <a:r>
              <a:rPr lang="pt-BR" sz="1800">
                <a:solidFill>
                  <a:srgbClr val="FFFFFF"/>
                </a:solidFill>
              </a:rPr>
              <a:t>between clusters...</a:t>
            </a:r>
            <a:endParaRPr sz="1800">
              <a:solidFill>
                <a:srgbClr val="FFFFFF"/>
              </a:solidFill>
            </a:endParaRPr>
          </a:p>
        </p:txBody>
      </p:sp>
      <p:cxnSp>
        <p:nvCxnSpPr>
          <p:cNvPr id="762" name="Google Shape;762;g80a11129ab_0_12"/>
          <p:cNvCxnSpPr>
            <a:stCxn id="761" idx="1"/>
            <a:endCxn id="760" idx="3"/>
          </p:cNvCxnSpPr>
          <p:nvPr/>
        </p:nvCxnSpPr>
        <p:spPr>
          <a:xfrm rot="10800000">
            <a:off x="8885350" y="4268025"/>
            <a:ext cx="849000" cy="224400"/>
          </a:xfrm>
          <a:prstGeom prst="straightConnector1">
            <a:avLst/>
          </a:prstGeom>
          <a:noFill/>
          <a:ln cap="flat" cmpd="sng" w="19050">
            <a:solidFill>
              <a:srgbClr val="FFFFFF"/>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607" name="Shape 607"/>
        <p:cNvGrpSpPr/>
        <p:nvPr/>
      </p:nvGrpSpPr>
      <p:grpSpPr>
        <a:xfrm>
          <a:off x="0" y="0"/>
          <a:ext cx="0" cy="0"/>
          <a:chOff x="0" y="0"/>
          <a:chExt cx="0" cy="0"/>
        </a:xfrm>
      </p:grpSpPr>
      <p:sp>
        <p:nvSpPr>
          <p:cNvPr id="608" name="Google Shape;608;g8c1c6f3ec6_0_0"/>
          <p:cNvSpPr txBox="1"/>
          <p:nvPr/>
        </p:nvSpPr>
        <p:spPr>
          <a:xfrm>
            <a:off x="609480" y="273600"/>
            <a:ext cx="10973400" cy="114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3600">
                <a:solidFill>
                  <a:srgbClr val="FFFFFF"/>
                </a:solidFill>
              </a:rPr>
              <a:t>OUTLINE</a:t>
            </a:r>
            <a:endParaRPr b="1" i="0" sz="3600" u="none" cap="none" strike="noStrike">
              <a:solidFill>
                <a:srgbClr val="FFFFFF"/>
              </a:solidFill>
            </a:endParaRPr>
          </a:p>
        </p:txBody>
      </p:sp>
      <p:sp>
        <p:nvSpPr>
          <p:cNvPr id="609" name="Google Shape;609;g8c1c6f3ec6_0_0"/>
          <p:cNvSpPr txBox="1"/>
          <p:nvPr/>
        </p:nvSpPr>
        <p:spPr>
          <a:xfrm>
            <a:off x="864000" y="1656000"/>
            <a:ext cx="9792000" cy="4647000"/>
          </a:xfrm>
          <a:prstGeom prst="rect">
            <a:avLst/>
          </a:prstGeom>
          <a:noFill/>
          <a:ln>
            <a:noFill/>
          </a:ln>
        </p:spPr>
        <p:txBody>
          <a:bodyPr anchorCtr="0" anchor="t" bIns="45000" lIns="90000" spcFirstLastPara="1" rIns="90000" wrap="square" tIns="45000">
            <a:noAutofit/>
          </a:bodyPr>
          <a:lstStyle/>
          <a:p>
            <a:pPr indent="-406400" lvl="0" marL="457200" rtl="0" algn="l">
              <a:lnSpc>
                <a:spcPct val="115000"/>
              </a:lnSpc>
              <a:spcBef>
                <a:spcPts val="0"/>
              </a:spcBef>
              <a:spcAft>
                <a:spcPts val="0"/>
              </a:spcAft>
              <a:buClr>
                <a:srgbClr val="FFFFFF"/>
              </a:buClr>
              <a:buSzPts val="2800"/>
              <a:buChar char="-"/>
            </a:pPr>
            <a:r>
              <a:rPr lang="pt-BR" sz="2400">
                <a:solidFill>
                  <a:srgbClr val="FFFFFF"/>
                </a:solidFill>
              </a:rPr>
              <a:t>Introduction.</a:t>
            </a:r>
            <a:endParaRPr sz="2400">
              <a:solidFill>
                <a:srgbClr val="FFFFFF"/>
              </a:solidFill>
            </a:endParaRPr>
          </a:p>
          <a:p>
            <a:pPr indent="-406400" lvl="0" marL="457200" rtl="0" algn="l">
              <a:lnSpc>
                <a:spcPct val="115000"/>
              </a:lnSpc>
              <a:spcBef>
                <a:spcPts val="0"/>
              </a:spcBef>
              <a:spcAft>
                <a:spcPts val="0"/>
              </a:spcAft>
              <a:buClr>
                <a:srgbClr val="FFFFFF"/>
              </a:buClr>
              <a:buSzPts val="2800"/>
              <a:buChar char="-"/>
            </a:pPr>
            <a:r>
              <a:rPr lang="pt-BR" sz="2400">
                <a:solidFill>
                  <a:srgbClr val="FFFFFF"/>
                </a:solidFill>
              </a:rPr>
              <a:t>Scope.</a:t>
            </a:r>
            <a:endParaRPr sz="2400">
              <a:solidFill>
                <a:srgbClr val="FFFFFF"/>
              </a:solidFill>
            </a:endParaRPr>
          </a:p>
          <a:p>
            <a:pPr indent="-406400" lvl="0" marL="457200" rtl="0" algn="l">
              <a:lnSpc>
                <a:spcPct val="115000"/>
              </a:lnSpc>
              <a:spcBef>
                <a:spcPts val="0"/>
              </a:spcBef>
              <a:spcAft>
                <a:spcPts val="0"/>
              </a:spcAft>
              <a:buClr>
                <a:srgbClr val="FFFFFF"/>
              </a:buClr>
              <a:buSzPts val="2800"/>
              <a:buChar char="-"/>
            </a:pPr>
            <a:r>
              <a:rPr lang="pt-BR" sz="2400">
                <a:solidFill>
                  <a:srgbClr val="FFFFFF"/>
                </a:solidFill>
              </a:rPr>
              <a:t>Method.</a:t>
            </a:r>
            <a:endParaRPr sz="2400">
              <a:solidFill>
                <a:srgbClr val="FFFFFF"/>
              </a:solidFill>
            </a:endParaRPr>
          </a:p>
          <a:p>
            <a:pPr indent="-406400" lvl="0" marL="457200" rtl="0" algn="l">
              <a:lnSpc>
                <a:spcPct val="115000"/>
              </a:lnSpc>
              <a:spcBef>
                <a:spcPts val="0"/>
              </a:spcBef>
              <a:spcAft>
                <a:spcPts val="0"/>
              </a:spcAft>
              <a:buClr>
                <a:srgbClr val="FFFFFF"/>
              </a:buClr>
              <a:buSzPts val="2800"/>
              <a:buChar char="-"/>
            </a:pPr>
            <a:r>
              <a:rPr lang="pt-BR" sz="2400">
                <a:solidFill>
                  <a:srgbClr val="FFFFFF"/>
                </a:solidFill>
              </a:rPr>
              <a:t>Result &amp; discussion.</a:t>
            </a:r>
            <a:endParaRPr sz="2400">
              <a:solidFill>
                <a:srgbClr val="FFFFFF"/>
              </a:solidFill>
            </a:endParaRPr>
          </a:p>
          <a:p>
            <a:pPr indent="-406400" lvl="0" marL="457200" rtl="0" algn="l">
              <a:lnSpc>
                <a:spcPct val="115000"/>
              </a:lnSpc>
              <a:spcBef>
                <a:spcPts val="0"/>
              </a:spcBef>
              <a:spcAft>
                <a:spcPts val="0"/>
              </a:spcAft>
              <a:buClr>
                <a:srgbClr val="FFFFFF"/>
              </a:buClr>
              <a:buSzPts val="2800"/>
              <a:buChar char="-"/>
            </a:pPr>
            <a:r>
              <a:rPr lang="pt-BR" sz="2400">
                <a:solidFill>
                  <a:srgbClr val="FFFFFF"/>
                </a:solidFill>
              </a:rPr>
              <a:t>Final remarks.</a:t>
            </a:r>
            <a:endParaRPr sz="2400">
              <a:solidFill>
                <a:srgbClr val="FFFFFF"/>
              </a:solidFill>
            </a:endParaRPr>
          </a:p>
          <a:p>
            <a:pPr indent="0" lvl="0" marL="0" marR="0" rtl="0" algn="l">
              <a:lnSpc>
                <a:spcPct val="150000"/>
              </a:lnSpc>
              <a:spcBef>
                <a:spcPts val="0"/>
              </a:spcBef>
              <a:spcAft>
                <a:spcPts val="0"/>
              </a:spcAft>
              <a:buNone/>
            </a:pPr>
            <a:r>
              <a:t/>
            </a:r>
            <a:endParaRPr sz="22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766" name="Shape 766"/>
        <p:cNvGrpSpPr/>
        <p:nvPr/>
      </p:nvGrpSpPr>
      <p:grpSpPr>
        <a:xfrm>
          <a:off x="0" y="0"/>
          <a:ext cx="0" cy="0"/>
          <a:chOff x="0" y="0"/>
          <a:chExt cx="0" cy="0"/>
        </a:xfrm>
      </p:grpSpPr>
      <p:sp>
        <p:nvSpPr>
          <p:cNvPr id="767" name="Google Shape;767;g80a11129ab_0_5"/>
          <p:cNvSpPr txBox="1"/>
          <p:nvPr/>
        </p:nvSpPr>
        <p:spPr>
          <a:xfrm>
            <a:off x="551530" y="312225"/>
            <a:ext cx="10973400" cy="114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3600" strike="noStrike">
                <a:solidFill>
                  <a:srgbClr val="FFFFFF"/>
                </a:solidFill>
              </a:rPr>
              <a:t>WORDS CLUSTERING</a:t>
            </a:r>
            <a:endParaRPr b="1" sz="3600" strike="noStrike">
              <a:solidFill>
                <a:srgbClr val="FFFFFF"/>
              </a:solidFill>
            </a:endParaRPr>
          </a:p>
        </p:txBody>
      </p:sp>
      <p:pic>
        <p:nvPicPr>
          <p:cNvPr id="768" name="Google Shape;768;g80a11129ab_0_5"/>
          <p:cNvPicPr preferRelativeResize="0"/>
          <p:nvPr/>
        </p:nvPicPr>
        <p:blipFill rotWithShape="1">
          <a:blip r:embed="rId3">
            <a:alphaModFix/>
          </a:blip>
          <a:srcRect b="0" l="-33629" r="33630" t="0"/>
          <a:stretch/>
        </p:blipFill>
        <p:spPr>
          <a:xfrm>
            <a:off x="-2976750" y="2117325"/>
            <a:ext cx="13923725" cy="4394675"/>
          </a:xfrm>
          <a:prstGeom prst="rect">
            <a:avLst/>
          </a:prstGeom>
          <a:noFill/>
          <a:ln>
            <a:noFill/>
          </a:ln>
        </p:spPr>
      </p:pic>
      <p:sp>
        <p:nvSpPr>
          <p:cNvPr id="769" name="Google Shape;769;g80a11129ab_0_5"/>
          <p:cNvSpPr txBox="1"/>
          <p:nvPr/>
        </p:nvSpPr>
        <p:spPr>
          <a:xfrm>
            <a:off x="551525" y="1457025"/>
            <a:ext cx="9792000" cy="715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pt-BR" sz="2200">
                <a:solidFill>
                  <a:srgbClr val="FFFFFF"/>
                </a:solidFill>
              </a:rPr>
              <a:t>Second test</a:t>
            </a:r>
            <a:r>
              <a:rPr lang="pt-BR" sz="2200">
                <a:solidFill>
                  <a:srgbClr val="FFFFFF"/>
                </a:solidFill>
              </a:rPr>
              <a:t>: using raw dataset and 20 clusters</a:t>
            </a:r>
            <a:endParaRPr b="0" sz="2200" strike="noStrike">
              <a:solidFill>
                <a:srgbClr val="FFFFFF"/>
              </a:solidFill>
              <a:latin typeface="Arial"/>
              <a:ea typeface="Arial"/>
              <a:cs typeface="Arial"/>
              <a:sym typeface="Arial"/>
            </a:endParaRPr>
          </a:p>
        </p:txBody>
      </p:sp>
      <p:sp>
        <p:nvSpPr>
          <p:cNvPr id="770" name="Google Shape;770;g80a11129ab_0_5"/>
          <p:cNvSpPr/>
          <p:nvPr/>
        </p:nvSpPr>
        <p:spPr>
          <a:xfrm>
            <a:off x="1717825" y="3009525"/>
            <a:ext cx="9175200" cy="226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g80a11129ab_0_5"/>
          <p:cNvSpPr/>
          <p:nvPr/>
        </p:nvSpPr>
        <p:spPr>
          <a:xfrm>
            <a:off x="1717825" y="2346650"/>
            <a:ext cx="9175200" cy="226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g80a11129ab_0_5"/>
          <p:cNvSpPr/>
          <p:nvPr/>
        </p:nvSpPr>
        <p:spPr>
          <a:xfrm>
            <a:off x="1717825" y="3642050"/>
            <a:ext cx="9175200" cy="2265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80a11129ab_0_5"/>
          <p:cNvSpPr/>
          <p:nvPr/>
        </p:nvSpPr>
        <p:spPr>
          <a:xfrm>
            <a:off x="1717825" y="3413450"/>
            <a:ext cx="9175200" cy="2265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g80a11129ab_0_5"/>
          <p:cNvSpPr/>
          <p:nvPr/>
        </p:nvSpPr>
        <p:spPr>
          <a:xfrm>
            <a:off x="1717825" y="5596375"/>
            <a:ext cx="9175200" cy="226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778" name="Shape 778"/>
        <p:cNvGrpSpPr/>
        <p:nvPr/>
      </p:nvGrpSpPr>
      <p:grpSpPr>
        <a:xfrm>
          <a:off x="0" y="0"/>
          <a:ext cx="0" cy="0"/>
          <a:chOff x="0" y="0"/>
          <a:chExt cx="0" cy="0"/>
        </a:xfrm>
      </p:grpSpPr>
      <p:sp>
        <p:nvSpPr>
          <p:cNvPr id="779" name="Google Shape;779;g86508876af_0_13"/>
          <p:cNvSpPr txBox="1"/>
          <p:nvPr/>
        </p:nvSpPr>
        <p:spPr>
          <a:xfrm>
            <a:off x="551530" y="312225"/>
            <a:ext cx="10973400" cy="114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3600" strike="noStrike">
                <a:solidFill>
                  <a:srgbClr val="FFFFFF"/>
                </a:solidFill>
              </a:rPr>
              <a:t>WORDS </a:t>
            </a:r>
            <a:r>
              <a:rPr b="1" lang="pt-BR" sz="3600">
                <a:solidFill>
                  <a:srgbClr val="FFFFFF"/>
                </a:solidFill>
              </a:rPr>
              <a:t>CLOUD</a:t>
            </a:r>
            <a:endParaRPr b="1" sz="3600" strike="noStrike">
              <a:solidFill>
                <a:srgbClr val="FFFFFF"/>
              </a:solidFill>
            </a:endParaRPr>
          </a:p>
        </p:txBody>
      </p:sp>
      <p:sp>
        <p:nvSpPr>
          <p:cNvPr id="780" name="Google Shape;780;g86508876af_0_13"/>
          <p:cNvSpPr txBox="1"/>
          <p:nvPr/>
        </p:nvSpPr>
        <p:spPr>
          <a:xfrm>
            <a:off x="551525" y="1457025"/>
            <a:ext cx="9792000" cy="5038800"/>
          </a:xfrm>
          <a:prstGeom prst="rect">
            <a:avLst/>
          </a:prstGeom>
          <a:noFill/>
          <a:ln>
            <a:noFill/>
          </a:ln>
        </p:spPr>
        <p:txBody>
          <a:bodyPr anchorCtr="0" anchor="t" bIns="45000" lIns="90000" spcFirstLastPara="1" rIns="90000" wrap="square" tIns="45000">
            <a:noAutofit/>
          </a:bodyPr>
          <a:lstStyle/>
          <a:p>
            <a:pPr indent="-368300" lvl="0" marL="457200" marR="0" rtl="0" algn="l">
              <a:lnSpc>
                <a:spcPct val="150000"/>
              </a:lnSpc>
              <a:spcBef>
                <a:spcPts val="0"/>
              </a:spcBef>
              <a:spcAft>
                <a:spcPts val="0"/>
              </a:spcAft>
              <a:buClr>
                <a:srgbClr val="FFFFFF"/>
              </a:buClr>
              <a:buSzPts val="2200"/>
              <a:buChar char="●"/>
            </a:pPr>
            <a:r>
              <a:rPr lang="pt-BR" sz="2200">
                <a:solidFill>
                  <a:srgbClr val="FFFFFF"/>
                </a:solidFill>
              </a:rPr>
              <a:t>Clean dataset, but not removing all punctuations</a:t>
            </a:r>
            <a:endParaRPr sz="2200">
              <a:solidFill>
                <a:srgbClr val="FFFFFF"/>
              </a:solidFill>
            </a:endParaRPr>
          </a:p>
          <a:p>
            <a:pPr indent="-368300" lvl="0" marL="457200" marR="0" rtl="0" algn="l">
              <a:lnSpc>
                <a:spcPct val="150000"/>
              </a:lnSpc>
              <a:spcBef>
                <a:spcPts val="0"/>
              </a:spcBef>
              <a:spcAft>
                <a:spcPts val="0"/>
              </a:spcAft>
              <a:buClr>
                <a:srgbClr val="FFFFFF"/>
              </a:buClr>
              <a:buSzPts val="2200"/>
              <a:buChar char="●"/>
            </a:pPr>
            <a:r>
              <a:rPr lang="pt-BR" sz="2200">
                <a:solidFill>
                  <a:srgbClr val="FFFFFF"/>
                </a:solidFill>
              </a:rPr>
              <a:t>Only selecting vectors:</a:t>
            </a:r>
            <a:endParaRPr sz="2200">
              <a:solidFill>
                <a:srgbClr val="FFFFFF"/>
              </a:solidFill>
            </a:endParaRPr>
          </a:p>
          <a:p>
            <a:pPr indent="-368300" lvl="1" marL="914400" marR="0" rtl="0" algn="l">
              <a:lnSpc>
                <a:spcPct val="150000"/>
              </a:lnSpc>
              <a:spcBef>
                <a:spcPts val="0"/>
              </a:spcBef>
              <a:spcAft>
                <a:spcPts val="0"/>
              </a:spcAft>
              <a:buClr>
                <a:srgbClr val="FFFFFF"/>
              </a:buClr>
              <a:buSzPts val="2200"/>
              <a:buChar char="○"/>
            </a:pPr>
            <a:r>
              <a:rPr lang="pt-BR" sz="2200">
                <a:solidFill>
                  <a:srgbClr val="FFFFFF"/>
                </a:solidFill>
              </a:rPr>
              <a:t>More than 2 characters</a:t>
            </a:r>
            <a:endParaRPr sz="2200">
              <a:solidFill>
                <a:srgbClr val="FFFFFF"/>
              </a:solidFill>
            </a:endParaRPr>
          </a:p>
          <a:p>
            <a:pPr indent="-368300" lvl="1" marL="914400" marR="0" rtl="0" algn="l">
              <a:lnSpc>
                <a:spcPct val="150000"/>
              </a:lnSpc>
              <a:spcBef>
                <a:spcPts val="0"/>
              </a:spcBef>
              <a:spcAft>
                <a:spcPts val="0"/>
              </a:spcAft>
              <a:buClr>
                <a:srgbClr val="FFFFFF"/>
              </a:buClr>
              <a:buSzPts val="2200"/>
              <a:buChar char="○"/>
            </a:pPr>
            <a:r>
              <a:rPr lang="pt-BR" sz="2200">
                <a:solidFill>
                  <a:srgbClr val="FFFFFF"/>
                </a:solidFill>
              </a:rPr>
              <a:t>English words</a:t>
            </a:r>
            <a:endParaRPr sz="2200">
              <a:solidFill>
                <a:srgbClr val="FFFFFF"/>
              </a:solidFill>
            </a:endParaRPr>
          </a:p>
          <a:p>
            <a:pPr indent="-368300" lvl="1" marL="914400" marR="0" rtl="0" algn="l">
              <a:lnSpc>
                <a:spcPct val="150000"/>
              </a:lnSpc>
              <a:spcBef>
                <a:spcPts val="0"/>
              </a:spcBef>
              <a:spcAft>
                <a:spcPts val="0"/>
              </a:spcAft>
              <a:buClr>
                <a:srgbClr val="FFFFFF"/>
              </a:buClr>
              <a:buSzPts val="2200"/>
              <a:buChar char="○"/>
            </a:pPr>
            <a:r>
              <a:rPr lang="pt-BR" sz="2200">
                <a:solidFill>
                  <a:srgbClr val="FFFFFF"/>
                </a:solidFill>
              </a:rPr>
              <a:t>Nouns</a:t>
            </a:r>
            <a:endParaRPr sz="2200">
              <a:solidFill>
                <a:srgbClr val="FFFFFF"/>
              </a:solidFill>
            </a:endParaRPr>
          </a:p>
          <a:p>
            <a:pPr indent="-368300" lvl="1" marL="914400" marR="0" rtl="0" algn="l">
              <a:lnSpc>
                <a:spcPct val="150000"/>
              </a:lnSpc>
              <a:spcBef>
                <a:spcPts val="0"/>
              </a:spcBef>
              <a:spcAft>
                <a:spcPts val="0"/>
              </a:spcAft>
              <a:buClr>
                <a:srgbClr val="FFFFFF"/>
              </a:buClr>
              <a:buSzPts val="2200"/>
              <a:buChar char="○"/>
            </a:pPr>
            <a:r>
              <a:rPr lang="pt-BR" sz="2200">
                <a:solidFill>
                  <a:srgbClr val="FFFFFF"/>
                </a:solidFill>
              </a:rPr>
              <a:t>Non numbers</a:t>
            </a:r>
            <a:endParaRPr sz="2200">
              <a:solidFill>
                <a:srgbClr val="FFFFFF"/>
              </a:solidFill>
            </a:endParaRPr>
          </a:p>
          <a:p>
            <a:pPr indent="-368300" lvl="0" marL="457200" marR="0" rtl="0" algn="l">
              <a:lnSpc>
                <a:spcPct val="150000"/>
              </a:lnSpc>
              <a:spcBef>
                <a:spcPts val="0"/>
              </a:spcBef>
              <a:spcAft>
                <a:spcPts val="0"/>
              </a:spcAft>
              <a:buClr>
                <a:srgbClr val="FFFFFF"/>
              </a:buClr>
              <a:buSzPts val="2200"/>
              <a:buChar char="●"/>
            </a:pPr>
            <a:r>
              <a:rPr lang="pt-BR" sz="2200">
                <a:solidFill>
                  <a:srgbClr val="FFFFFF"/>
                </a:solidFill>
              </a:rPr>
              <a:t>Got 5000 most frequent words after vector selection</a:t>
            </a:r>
            <a:endParaRPr sz="2200">
              <a:solidFill>
                <a:srgbClr val="FFFFFF"/>
              </a:solidFill>
            </a:endParaRPr>
          </a:p>
          <a:p>
            <a:pPr indent="-368300" lvl="0" marL="457200" marR="0" rtl="0" algn="l">
              <a:lnSpc>
                <a:spcPct val="150000"/>
              </a:lnSpc>
              <a:spcBef>
                <a:spcPts val="0"/>
              </a:spcBef>
              <a:spcAft>
                <a:spcPts val="0"/>
              </a:spcAft>
              <a:buClr>
                <a:srgbClr val="FFFFFF"/>
              </a:buClr>
              <a:buSzPts val="2200"/>
              <a:buChar char="●"/>
            </a:pPr>
            <a:r>
              <a:rPr lang="pt-BR" sz="2200">
                <a:solidFill>
                  <a:srgbClr val="FFFFFF"/>
                </a:solidFill>
              </a:rPr>
              <a:t>Apply TSNE with 2 components</a:t>
            </a:r>
            <a:endParaRPr b="1" sz="2200">
              <a:solidFill>
                <a:srgbClr val="FFFFFF"/>
              </a:solidFill>
            </a:endParaRPr>
          </a:p>
          <a:p>
            <a:pPr indent="-368300" lvl="0" marL="457200" marR="0" rtl="0" algn="l">
              <a:lnSpc>
                <a:spcPct val="150000"/>
              </a:lnSpc>
              <a:spcBef>
                <a:spcPts val="0"/>
              </a:spcBef>
              <a:spcAft>
                <a:spcPts val="0"/>
              </a:spcAft>
              <a:buClr>
                <a:srgbClr val="FFFFFF"/>
              </a:buClr>
              <a:buSzPts val="2200"/>
              <a:buChar char="●"/>
            </a:pPr>
            <a:r>
              <a:rPr lang="pt-BR" sz="2200">
                <a:solidFill>
                  <a:srgbClr val="FFFFFF"/>
                </a:solidFill>
              </a:rPr>
              <a:t>Use kmeans with 70 clusters</a:t>
            </a:r>
            <a:endParaRPr sz="2200">
              <a:solidFill>
                <a:srgbClr val="FFFFFF"/>
              </a:solidFill>
            </a:endParaRPr>
          </a:p>
          <a:p>
            <a:pPr indent="0" lvl="0" marL="0" marR="0" rtl="0" algn="l">
              <a:spcBef>
                <a:spcPts val="0"/>
              </a:spcBef>
              <a:spcAft>
                <a:spcPts val="0"/>
              </a:spcAft>
              <a:buNone/>
            </a:pPr>
            <a:r>
              <a:t/>
            </a:r>
            <a:endParaRPr b="0" sz="2200" strike="noStrike">
              <a:solidFill>
                <a:srgbClr val="FFFFFF"/>
              </a:solidFill>
              <a:latin typeface="Arial"/>
              <a:ea typeface="Arial"/>
              <a:cs typeface="Arial"/>
              <a:sym typeface="Arial"/>
            </a:endParaRPr>
          </a:p>
        </p:txBody>
      </p:sp>
      <p:pic>
        <p:nvPicPr>
          <p:cNvPr id="781" name="Google Shape;781;g86508876af_0_13"/>
          <p:cNvPicPr preferRelativeResize="0"/>
          <p:nvPr/>
        </p:nvPicPr>
        <p:blipFill rotWithShape="1">
          <a:blip r:embed="rId3">
            <a:alphaModFix/>
          </a:blip>
          <a:srcRect b="11850" l="0" r="0" t="14130"/>
          <a:stretch/>
        </p:blipFill>
        <p:spPr>
          <a:xfrm>
            <a:off x="7765650" y="2587925"/>
            <a:ext cx="3931775" cy="1682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785" name="Shape 785"/>
        <p:cNvGrpSpPr/>
        <p:nvPr/>
      </p:nvGrpSpPr>
      <p:grpSpPr>
        <a:xfrm>
          <a:off x="0" y="0"/>
          <a:ext cx="0" cy="0"/>
          <a:chOff x="0" y="0"/>
          <a:chExt cx="0" cy="0"/>
        </a:xfrm>
      </p:grpSpPr>
      <p:sp>
        <p:nvSpPr>
          <p:cNvPr id="786" name="Google Shape;786;g86508876af_0_39"/>
          <p:cNvSpPr txBox="1"/>
          <p:nvPr/>
        </p:nvSpPr>
        <p:spPr>
          <a:xfrm>
            <a:off x="551530" y="312225"/>
            <a:ext cx="10973400" cy="114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3600" strike="noStrike">
                <a:solidFill>
                  <a:srgbClr val="FFFFFF"/>
                </a:solidFill>
              </a:rPr>
              <a:t>WORDS </a:t>
            </a:r>
            <a:r>
              <a:rPr b="1" lang="pt-BR" sz="3600">
                <a:solidFill>
                  <a:srgbClr val="FFFFFF"/>
                </a:solidFill>
              </a:rPr>
              <a:t>CLOUD</a:t>
            </a:r>
            <a:endParaRPr b="1" sz="3600" strike="noStrike">
              <a:solidFill>
                <a:srgbClr val="FFFFFF"/>
              </a:solidFill>
            </a:endParaRPr>
          </a:p>
        </p:txBody>
      </p:sp>
      <p:sp>
        <p:nvSpPr>
          <p:cNvPr id="787" name="Google Shape;787;g86508876af_0_39"/>
          <p:cNvSpPr txBox="1"/>
          <p:nvPr/>
        </p:nvSpPr>
        <p:spPr>
          <a:xfrm>
            <a:off x="551525" y="1457025"/>
            <a:ext cx="9792000" cy="715200"/>
          </a:xfrm>
          <a:prstGeom prst="rect">
            <a:avLst/>
          </a:prstGeom>
          <a:noFill/>
          <a:ln>
            <a:noFill/>
          </a:ln>
        </p:spPr>
        <p:txBody>
          <a:bodyPr anchorCtr="0" anchor="t" bIns="45000" lIns="90000" spcFirstLastPara="1" rIns="90000" wrap="square" tIns="45000">
            <a:noAutofit/>
          </a:bodyPr>
          <a:lstStyle/>
          <a:p>
            <a:pPr indent="457200" lvl="0" marL="457200" marR="0" rtl="0" algn="l">
              <a:spcBef>
                <a:spcPts val="0"/>
              </a:spcBef>
              <a:spcAft>
                <a:spcPts val="0"/>
              </a:spcAft>
              <a:buNone/>
            </a:pPr>
            <a:r>
              <a:rPr b="1" lang="pt-BR" sz="2300">
                <a:solidFill>
                  <a:srgbClr val="FFFFFF"/>
                </a:solidFill>
              </a:rPr>
              <a:t>Symptoms:</a:t>
            </a:r>
            <a:endParaRPr b="1" sz="2300" strike="noStrike">
              <a:solidFill>
                <a:srgbClr val="FFFFFF"/>
              </a:solidFill>
            </a:endParaRPr>
          </a:p>
        </p:txBody>
      </p:sp>
      <p:pic>
        <p:nvPicPr>
          <p:cNvPr id="788" name="Google Shape;788;g86508876af_0_39"/>
          <p:cNvPicPr preferRelativeResize="0"/>
          <p:nvPr/>
        </p:nvPicPr>
        <p:blipFill>
          <a:blip r:embed="rId3">
            <a:alphaModFix/>
          </a:blip>
          <a:stretch>
            <a:fillRect/>
          </a:stretch>
        </p:blipFill>
        <p:spPr>
          <a:xfrm>
            <a:off x="2837038" y="2120450"/>
            <a:ext cx="6519486" cy="43809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792" name="Shape 792"/>
        <p:cNvGrpSpPr/>
        <p:nvPr/>
      </p:nvGrpSpPr>
      <p:grpSpPr>
        <a:xfrm>
          <a:off x="0" y="0"/>
          <a:ext cx="0" cy="0"/>
          <a:chOff x="0" y="0"/>
          <a:chExt cx="0" cy="0"/>
        </a:xfrm>
      </p:grpSpPr>
      <p:sp>
        <p:nvSpPr>
          <p:cNvPr id="793" name="Google Shape;793;g86508876af_0_32"/>
          <p:cNvSpPr txBox="1"/>
          <p:nvPr/>
        </p:nvSpPr>
        <p:spPr>
          <a:xfrm>
            <a:off x="551530" y="312225"/>
            <a:ext cx="10973400" cy="114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3600" strike="noStrike">
                <a:solidFill>
                  <a:srgbClr val="FFFFFF"/>
                </a:solidFill>
              </a:rPr>
              <a:t>WORDS </a:t>
            </a:r>
            <a:r>
              <a:rPr b="1" lang="pt-BR" sz="3600">
                <a:solidFill>
                  <a:srgbClr val="FFFFFF"/>
                </a:solidFill>
              </a:rPr>
              <a:t>CLOUD</a:t>
            </a:r>
            <a:endParaRPr b="1" sz="3600" strike="noStrike">
              <a:solidFill>
                <a:srgbClr val="FFFFFF"/>
              </a:solidFill>
            </a:endParaRPr>
          </a:p>
        </p:txBody>
      </p:sp>
      <p:sp>
        <p:nvSpPr>
          <p:cNvPr id="794" name="Google Shape;794;g86508876af_0_32"/>
          <p:cNvSpPr txBox="1"/>
          <p:nvPr/>
        </p:nvSpPr>
        <p:spPr>
          <a:xfrm>
            <a:off x="551525" y="1457025"/>
            <a:ext cx="9792000" cy="715200"/>
          </a:xfrm>
          <a:prstGeom prst="rect">
            <a:avLst/>
          </a:prstGeom>
          <a:noFill/>
          <a:ln>
            <a:noFill/>
          </a:ln>
        </p:spPr>
        <p:txBody>
          <a:bodyPr anchorCtr="0" anchor="t" bIns="45000" lIns="90000" spcFirstLastPara="1" rIns="90000" wrap="square" tIns="45000">
            <a:noAutofit/>
          </a:bodyPr>
          <a:lstStyle/>
          <a:p>
            <a:pPr indent="457200" lvl="0" marL="457200" marR="0" rtl="0" algn="l">
              <a:spcBef>
                <a:spcPts val="0"/>
              </a:spcBef>
              <a:spcAft>
                <a:spcPts val="0"/>
              </a:spcAft>
              <a:buNone/>
            </a:pPr>
            <a:r>
              <a:rPr b="1" lang="pt-BR" sz="2200">
                <a:solidFill>
                  <a:srgbClr val="FFFFFF"/>
                </a:solidFill>
              </a:rPr>
              <a:t>Organs:</a:t>
            </a:r>
            <a:endParaRPr b="1" sz="2200" strike="noStrike">
              <a:solidFill>
                <a:srgbClr val="FFFFFF"/>
              </a:solidFill>
            </a:endParaRPr>
          </a:p>
        </p:txBody>
      </p:sp>
      <p:pic>
        <p:nvPicPr>
          <p:cNvPr id="795" name="Google Shape;795;g86508876af_0_32"/>
          <p:cNvPicPr preferRelativeResize="0"/>
          <p:nvPr/>
        </p:nvPicPr>
        <p:blipFill>
          <a:blip r:embed="rId3">
            <a:alphaModFix/>
          </a:blip>
          <a:stretch>
            <a:fillRect/>
          </a:stretch>
        </p:blipFill>
        <p:spPr>
          <a:xfrm>
            <a:off x="2837038" y="2172225"/>
            <a:ext cx="6519486" cy="43809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799" name="Shape 799"/>
        <p:cNvGrpSpPr/>
        <p:nvPr/>
      </p:nvGrpSpPr>
      <p:grpSpPr>
        <a:xfrm>
          <a:off x="0" y="0"/>
          <a:ext cx="0" cy="0"/>
          <a:chOff x="0" y="0"/>
          <a:chExt cx="0" cy="0"/>
        </a:xfrm>
      </p:grpSpPr>
      <p:sp>
        <p:nvSpPr>
          <p:cNvPr id="800" name="Google Shape;800;g86508876af_0_25"/>
          <p:cNvSpPr txBox="1"/>
          <p:nvPr/>
        </p:nvSpPr>
        <p:spPr>
          <a:xfrm>
            <a:off x="551530" y="312225"/>
            <a:ext cx="10973400" cy="114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3600" strike="noStrike">
                <a:solidFill>
                  <a:srgbClr val="FFFFFF"/>
                </a:solidFill>
              </a:rPr>
              <a:t>WORDS </a:t>
            </a:r>
            <a:r>
              <a:rPr b="1" lang="pt-BR" sz="3600">
                <a:solidFill>
                  <a:srgbClr val="FFFFFF"/>
                </a:solidFill>
              </a:rPr>
              <a:t>CLOUD</a:t>
            </a:r>
            <a:endParaRPr b="1" sz="3600" strike="noStrike">
              <a:solidFill>
                <a:srgbClr val="FFFFFF"/>
              </a:solidFill>
            </a:endParaRPr>
          </a:p>
        </p:txBody>
      </p:sp>
      <p:sp>
        <p:nvSpPr>
          <p:cNvPr id="801" name="Google Shape;801;g86508876af_0_25"/>
          <p:cNvSpPr txBox="1"/>
          <p:nvPr/>
        </p:nvSpPr>
        <p:spPr>
          <a:xfrm>
            <a:off x="551525" y="1457025"/>
            <a:ext cx="9792000" cy="715200"/>
          </a:xfrm>
          <a:prstGeom prst="rect">
            <a:avLst/>
          </a:prstGeom>
          <a:noFill/>
          <a:ln>
            <a:noFill/>
          </a:ln>
        </p:spPr>
        <p:txBody>
          <a:bodyPr anchorCtr="0" anchor="t" bIns="45000" lIns="90000" spcFirstLastPara="1" rIns="90000" wrap="square" tIns="45000">
            <a:noAutofit/>
          </a:bodyPr>
          <a:lstStyle/>
          <a:p>
            <a:pPr indent="457200" lvl="0" marL="457200" marR="0" rtl="0" algn="l">
              <a:spcBef>
                <a:spcPts val="0"/>
              </a:spcBef>
              <a:spcAft>
                <a:spcPts val="0"/>
              </a:spcAft>
              <a:buNone/>
            </a:pPr>
            <a:r>
              <a:rPr b="1" lang="pt-BR" sz="2300">
                <a:solidFill>
                  <a:srgbClr val="FFFFFF"/>
                </a:solidFill>
              </a:rPr>
              <a:t>Medications:</a:t>
            </a:r>
            <a:endParaRPr b="1" sz="2300" strike="noStrike">
              <a:solidFill>
                <a:srgbClr val="FFFFFF"/>
              </a:solidFill>
            </a:endParaRPr>
          </a:p>
        </p:txBody>
      </p:sp>
      <p:pic>
        <p:nvPicPr>
          <p:cNvPr id="802" name="Google Shape;802;g86508876af_0_25"/>
          <p:cNvPicPr preferRelativeResize="0"/>
          <p:nvPr/>
        </p:nvPicPr>
        <p:blipFill>
          <a:blip r:embed="rId3">
            <a:alphaModFix/>
          </a:blip>
          <a:stretch>
            <a:fillRect/>
          </a:stretch>
        </p:blipFill>
        <p:spPr>
          <a:xfrm>
            <a:off x="2837050" y="2172225"/>
            <a:ext cx="6519486" cy="43809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806" name="Shape 806"/>
        <p:cNvGrpSpPr/>
        <p:nvPr/>
      </p:nvGrpSpPr>
      <p:grpSpPr>
        <a:xfrm>
          <a:off x="0" y="0"/>
          <a:ext cx="0" cy="0"/>
          <a:chOff x="0" y="0"/>
          <a:chExt cx="0" cy="0"/>
        </a:xfrm>
      </p:grpSpPr>
      <p:sp>
        <p:nvSpPr>
          <p:cNvPr id="807" name="Google Shape;807;g8c1a0a5300_0_1"/>
          <p:cNvSpPr txBox="1"/>
          <p:nvPr/>
        </p:nvSpPr>
        <p:spPr>
          <a:xfrm>
            <a:off x="609480" y="273600"/>
            <a:ext cx="10973400" cy="114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3600">
                <a:solidFill>
                  <a:srgbClr val="FFFFFF"/>
                </a:solidFill>
              </a:rPr>
              <a:t>SECOND GOAL</a:t>
            </a:r>
            <a:r>
              <a:rPr b="1" lang="pt-BR" sz="3600">
                <a:solidFill>
                  <a:srgbClr val="FFFFFF"/>
                </a:solidFill>
              </a:rPr>
              <a:t>: DOCUMENT</a:t>
            </a:r>
            <a:r>
              <a:rPr b="1" i="0" lang="pt-BR" sz="3600" u="none" cap="none" strike="noStrike">
                <a:solidFill>
                  <a:srgbClr val="FFFFFF"/>
                </a:solidFill>
              </a:rPr>
              <a:t> REPRESENTATION</a:t>
            </a:r>
            <a:endParaRPr b="1" i="0" sz="3600" u="none" cap="none" strike="noStrike">
              <a:solidFill>
                <a:srgbClr val="FFFFFF"/>
              </a:solidFill>
            </a:endParaRPr>
          </a:p>
        </p:txBody>
      </p:sp>
      <p:sp>
        <p:nvSpPr>
          <p:cNvPr id="808" name="Google Shape;808;g8c1a0a5300_0_1"/>
          <p:cNvSpPr txBox="1"/>
          <p:nvPr/>
        </p:nvSpPr>
        <p:spPr>
          <a:xfrm>
            <a:off x="864000" y="1656000"/>
            <a:ext cx="9792000" cy="715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i="0" lang="pt-BR" sz="2200" u="none" cap="none" strike="noStrike">
                <a:solidFill>
                  <a:srgbClr val="FFFFFF"/>
                </a:solidFill>
                <a:latin typeface="Arial"/>
                <a:ea typeface="Arial"/>
                <a:cs typeface="Arial"/>
                <a:sym typeface="Arial"/>
              </a:rPr>
              <a:t>Chosen method: </a:t>
            </a:r>
            <a:r>
              <a:rPr lang="pt-BR" sz="2200">
                <a:solidFill>
                  <a:srgbClr val="FFFFFF"/>
                </a:solidFill>
              </a:rPr>
              <a:t>BOW - Bag of words</a:t>
            </a:r>
            <a:endParaRPr b="0" sz="2200" strike="noStrike">
              <a:solidFill>
                <a:srgbClr val="FFFFFF"/>
              </a:solidFill>
              <a:latin typeface="Arial"/>
              <a:ea typeface="Arial"/>
              <a:cs typeface="Arial"/>
              <a:sym typeface="Arial"/>
            </a:endParaRPr>
          </a:p>
        </p:txBody>
      </p:sp>
      <p:sp>
        <p:nvSpPr>
          <p:cNvPr id="809" name="Google Shape;809;g8c1a0a5300_0_1"/>
          <p:cNvSpPr txBox="1"/>
          <p:nvPr/>
        </p:nvSpPr>
        <p:spPr>
          <a:xfrm>
            <a:off x="1080000" y="3240000"/>
            <a:ext cx="2448000" cy="14496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pt-BR" sz="2400">
                <a:solidFill>
                  <a:srgbClr val="FFFFFF"/>
                </a:solidFill>
              </a:rPr>
              <a:t>Create features vector for each paper using BOW model</a:t>
            </a:r>
            <a:endParaRPr b="0" sz="2400" strike="noStrike">
              <a:solidFill>
                <a:srgbClr val="FFFFFF"/>
              </a:solidFill>
              <a:latin typeface="Arial"/>
              <a:ea typeface="Arial"/>
              <a:cs typeface="Arial"/>
              <a:sym typeface="Arial"/>
            </a:endParaRPr>
          </a:p>
        </p:txBody>
      </p:sp>
      <p:cxnSp>
        <p:nvCxnSpPr>
          <p:cNvPr id="810" name="Google Shape;810;g8c1a0a5300_0_1"/>
          <p:cNvCxnSpPr/>
          <p:nvPr/>
        </p:nvCxnSpPr>
        <p:spPr>
          <a:xfrm>
            <a:off x="3600000" y="3816000"/>
            <a:ext cx="864000" cy="0"/>
          </a:xfrm>
          <a:prstGeom prst="straightConnector1">
            <a:avLst/>
          </a:prstGeom>
          <a:noFill/>
          <a:ln cap="flat" cmpd="sng" w="76300">
            <a:solidFill>
              <a:srgbClr val="BF0041"/>
            </a:solidFill>
            <a:prstDash val="solid"/>
            <a:round/>
            <a:headEnd len="sm" w="sm" type="none"/>
            <a:tailEnd len="med" w="med" type="triangle"/>
          </a:ln>
        </p:spPr>
      </p:cxnSp>
      <p:sp>
        <p:nvSpPr>
          <p:cNvPr id="811" name="Google Shape;811;g8c1a0a5300_0_1"/>
          <p:cNvSpPr txBox="1"/>
          <p:nvPr/>
        </p:nvSpPr>
        <p:spPr>
          <a:xfrm>
            <a:off x="4680000" y="3321600"/>
            <a:ext cx="2016000" cy="1368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pt-BR" sz="2400">
                <a:solidFill>
                  <a:srgbClr val="FFFFFF"/>
                </a:solidFill>
              </a:rPr>
              <a:t>Cluster vectors into coherent groups</a:t>
            </a:r>
            <a:endParaRPr b="0" sz="2400" strike="noStrike">
              <a:solidFill>
                <a:srgbClr val="FFFFFF"/>
              </a:solidFill>
              <a:latin typeface="Arial"/>
              <a:ea typeface="Arial"/>
              <a:cs typeface="Arial"/>
              <a:sym typeface="Arial"/>
            </a:endParaRPr>
          </a:p>
        </p:txBody>
      </p:sp>
      <p:cxnSp>
        <p:nvCxnSpPr>
          <p:cNvPr id="812" name="Google Shape;812;g8c1a0a5300_0_1"/>
          <p:cNvCxnSpPr/>
          <p:nvPr/>
        </p:nvCxnSpPr>
        <p:spPr>
          <a:xfrm>
            <a:off x="7056000" y="3816000"/>
            <a:ext cx="864000" cy="0"/>
          </a:xfrm>
          <a:prstGeom prst="straightConnector1">
            <a:avLst/>
          </a:prstGeom>
          <a:noFill/>
          <a:ln cap="flat" cmpd="sng" w="76300">
            <a:solidFill>
              <a:srgbClr val="BF0041"/>
            </a:solidFill>
            <a:prstDash val="solid"/>
            <a:round/>
            <a:headEnd len="sm" w="sm" type="none"/>
            <a:tailEnd len="med" w="med" type="triangle"/>
          </a:ln>
        </p:spPr>
      </p:cxnSp>
      <p:sp>
        <p:nvSpPr>
          <p:cNvPr id="813" name="Google Shape;813;g8c1a0a5300_0_1"/>
          <p:cNvSpPr txBox="1"/>
          <p:nvPr/>
        </p:nvSpPr>
        <p:spPr>
          <a:xfrm>
            <a:off x="7992000" y="3528000"/>
            <a:ext cx="2880000" cy="1368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pt-BR" sz="2400">
                <a:solidFill>
                  <a:srgbClr val="FFFFFF"/>
                </a:solidFill>
              </a:rPr>
              <a:t>Visualize clusters in a 2D plot</a:t>
            </a:r>
            <a:endParaRPr b="0" sz="2400" strike="noStrike">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817" name="Shape 817"/>
        <p:cNvGrpSpPr/>
        <p:nvPr/>
      </p:nvGrpSpPr>
      <p:grpSpPr>
        <a:xfrm>
          <a:off x="0" y="0"/>
          <a:ext cx="0" cy="0"/>
          <a:chOff x="0" y="0"/>
          <a:chExt cx="0" cy="0"/>
        </a:xfrm>
      </p:grpSpPr>
      <p:sp>
        <p:nvSpPr>
          <p:cNvPr id="818" name="Google Shape;818;g8c148ec6b2_0_23"/>
          <p:cNvSpPr txBox="1"/>
          <p:nvPr/>
        </p:nvSpPr>
        <p:spPr>
          <a:xfrm>
            <a:off x="609480" y="154525"/>
            <a:ext cx="10973400" cy="114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3600">
                <a:solidFill>
                  <a:srgbClr val="FFFFFF"/>
                </a:solidFill>
              </a:rPr>
              <a:t>DATASET PRE-PROCESSING</a:t>
            </a:r>
            <a:endParaRPr b="1" i="0" sz="3600" u="none" cap="none" strike="noStrike">
              <a:solidFill>
                <a:srgbClr val="FFFFFF"/>
              </a:solidFill>
            </a:endParaRPr>
          </a:p>
        </p:txBody>
      </p:sp>
      <p:pic>
        <p:nvPicPr>
          <p:cNvPr id="819" name="Google Shape;819;g8c148ec6b2_0_23"/>
          <p:cNvPicPr preferRelativeResize="0"/>
          <p:nvPr/>
        </p:nvPicPr>
        <p:blipFill>
          <a:blip r:embed="rId3">
            <a:alphaModFix/>
          </a:blip>
          <a:stretch>
            <a:fillRect/>
          </a:stretch>
        </p:blipFill>
        <p:spPr>
          <a:xfrm>
            <a:off x="5793900" y="1505250"/>
            <a:ext cx="6096000" cy="4572000"/>
          </a:xfrm>
          <a:prstGeom prst="rect">
            <a:avLst/>
          </a:prstGeom>
          <a:noFill/>
          <a:ln>
            <a:noFill/>
          </a:ln>
        </p:spPr>
      </p:pic>
      <p:sp>
        <p:nvSpPr>
          <p:cNvPr id="820" name="Google Shape;820;g8c148ec6b2_0_23"/>
          <p:cNvSpPr txBox="1"/>
          <p:nvPr/>
        </p:nvSpPr>
        <p:spPr>
          <a:xfrm>
            <a:off x="703925" y="1609425"/>
            <a:ext cx="4924200" cy="3864900"/>
          </a:xfrm>
          <a:prstGeom prst="rect">
            <a:avLst/>
          </a:prstGeom>
          <a:noFill/>
          <a:ln>
            <a:noFill/>
          </a:ln>
        </p:spPr>
        <p:txBody>
          <a:bodyPr anchorCtr="0" anchor="t" bIns="45000" lIns="90000" spcFirstLastPara="1" rIns="90000" wrap="square" tIns="45000">
            <a:noAutofit/>
          </a:bodyPr>
          <a:lstStyle/>
          <a:p>
            <a:pPr indent="-368300" lvl="0" marL="457200" rtl="0" algn="l">
              <a:lnSpc>
                <a:spcPct val="115000"/>
              </a:lnSpc>
              <a:spcBef>
                <a:spcPts val="0"/>
              </a:spcBef>
              <a:spcAft>
                <a:spcPts val="0"/>
              </a:spcAft>
              <a:buClr>
                <a:srgbClr val="FFFFFF"/>
              </a:buClr>
              <a:buSzPts val="2200"/>
              <a:buChar char="●"/>
            </a:pPr>
            <a:r>
              <a:rPr lang="pt-BR" sz="2200">
                <a:solidFill>
                  <a:srgbClr val="FFFFFF"/>
                </a:solidFill>
              </a:rPr>
              <a:t>Use paper’s body text</a:t>
            </a:r>
            <a:endParaRPr sz="2200">
              <a:solidFill>
                <a:srgbClr val="FFFFFF"/>
              </a:solidFill>
            </a:endParaRPr>
          </a:p>
          <a:p>
            <a:pPr indent="-368300" lvl="1" marL="914400" rtl="0" algn="l">
              <a:lnSpc>
                <a:spcPct val="115000"/>
              </a:lnSpc>
              <a:spcBef>
                <a:spcPts val="0"/>
              </a:spcBef>
              <a:spcAft>
                <a:spcPts val="0"/>
              </a:spcAft>
              <a:buClr>
                <a:srgbClr val="FFFFFF"/>
              </a:buClr>
              <a:buSzPts val="2200"/>
              <a:buChar char="○"/>
            </a:pPr>
            <a:r>
              <a:rPr lang="pt-BR" sz="2200">
                <a:solidFill>
                  <a:srgbClr val="FFFFFF"/>
                </a:solidFill>
              </a:rPr>
              <a:t>Total of </a:t>
            </a:r>
            <a:r>
              <a:rPr b="1" lang="pt-BR" sz="2200">
                <a:solidFill>
                  <a:srgbClr val="FFFFFF"/>
                </a:solidFill>
              </a:rPr>
              <a:t>8k papers</a:t>
            </a:r>
            <a:endParaRPr b="1" sz="2200">
              <a:solidFill>
                <a:srgbClr val="FFFFFF"/>
              </a:solidFill>
            </a:endParaRPr>
          </a:p>
          <a:p>
            <a:pPr indent="0" lvl="0" marL="457200" rtl="0" algn="l">
              <a:lnSpc>
                <a:spcPct val="115000"/>
              </a:lnSpc>
              <a:spcBef>
                <a:spcPts val="0"/>
              </a:spcBef>
              <a:spcAft>
                <a:spcPts val="0"/>
              </a:spcAft>
              <a:buNone/>
            </a:pPr>
            <a:r>
              <a:t/>
            </a:r>
            <a:endParaRPr sz="2200">
              <a:solidFill>
                <a:srgbClr val="FFFFFF"/>
              </a:solidFill>
            </a:endParaRPr>
          </a:p>
          <a:p>
            <a:pPr indent="-368300" lvl="0" marL="457200" rtl="0" algn="l">
              <a:lnSpc>
                <a:spcPct val="115000"/>
              </a:lnSpc>
              <a:spcBef>
                <a:spcPts val="0"/>
              </a:spcBef>
              <a:spcAft>
                <a:spcPts val="0"/>
              </a:spcAft>
              <a:buClr>
                <a:srgbClr val="FFFFFF"/>
              </a:buClr>
              <a:buSzPts val="2200"/>
              <a:buChar char="●"/>
            </a:pPr>
            <a:r>
              <a:rPr lang="pt-BR" sz="2200">
                <a:solidFill>
                  <a:srgbClr val="FFFFFF"/>
                </a:solidFill>
              </a:rPr>
              <a:t>Only get papers in english</a:t>
            </a:r>
            <a:endParaRPr sz="2200">
              <a:solidFill>
                <a:srgbClr val="FFFFFF"/>
              </a:solidFill>
            </a:endParaRPr>
          </a:p>
          <a:p>
            <a:pPr indent="0" lvl="0" marL="457200" rtl="0" algn="l">
              <a:lnSpc>
                <a:spcPct val="115000"/>
              </a:lnSpc>
              <a:spcBef>
                <a:spcPts val="0"/>
              </a:spcBef>
              <a:spcAft>
                <a:spcPts val="0"/>
              </a:spcAft>
              <a:buNone/>
            </a:pPr>
            <a:r>
              <a:t/>
            </a:r>
            <a:endParaRPr sz="2200">
              <a:solidFill>
                <a:srgbClr val="FFFFFF"/>
              </a:solidFill>
            </a:endParaRPr>
          </a:p>
          <a:p>
            <a:pPr indent="-368300" lvl="0" marL="457200" rtl="0" algn="l">
              <a:lnSpc>
                <a:spcPct val="115000"/>
              </a:lnSpc>
              <a:spcBef>
                <a:spcPts val="0"/>
              </a:spcBef>
              <a:spcAft>
                <a:spcPts val="0"/>
              </a:spcAft>
              <a:buClr>
                <a:srgbClr val="FFFFFF"/>
              </a:buClr>
              <a:buSzPts val="2200"/>
              <a:buChar char="●"/>
            </a:pPr>
            <a:r>
              <a:rPr lang="pt-BR" sz="2200">
                <a:solidFill>
                  <a:srgbClr val="FFFFFF"/>
                </a:solidFill>
              </a:rPr>
              <a:t>Lemmatize words</a:t>
            </a:r>
            <a:endParaRPr sz="2200">
              <a:solidFill>
                <a:srgbClr val="FFFFFF"/>
              </a:solidFill>
            </a:endParaRPr>
          </a:p>
          <a:p>
            <a:pPr indent="0" lvl="0" marL="457200" rtl="0" algn="l">
              <a:lnSpc>
                <a:spcPct val="115000"/>
              </a:lnSpc>
              <a:spcBef>
                <a:spcPts val="0"/>
              </a:spcBef>
              <a:spcAft>
                <a:spcPts val="0"/>
              </a:spcAft>
              <a:buNone/>
            </a:pPr>
            <a:r>
              <a:t/>
            </a:r>
            <a:endParaRPr sz="2200">
              <a:solidFill>
                <a:srgbClr val="FFFFFF"/>
              </a:solidFill>
            </a:endParaRPr>
          </a:p>
          <a:p>
            <a:pPr indent="-368300" lvl="0" marL="457200" rtl="0" algn="l">
              <a:lnSpc>
                <a:spcPct val="115000"/>
              </a:lnSpc>
              <a:spcBef>
                <a:spcPts val="0"/>
              </a:spcBef>
              <a:spcAft>
                <a:spcPts val="0"/>
              </a:spcAft>
              <a:buClr>
                <a:srgbClr val="FFFFFF"/>
              </a:buClr>
              <a:buSzPts val="2200"/>
              <a:buChar char="●"/>
            </a:pPr>
            <a:r>
              <a:rPr lang="pt-BR" sz="2200">
                <a:solidFill>
                  <a:srgbClr val="FFFFFF"/>
                </a:solidFill>
              </a:rPr>
              <a:t>Remove stopwords, including research specific stopwords such as 'doi', 'preprint', 'copyright', 'peer', 'reviewed', 'org'</a:t>
            </a:r>
            <a:endParaRPr sz="2200">
              <a:solidFill>
                <a:srgbClr val="FFFFFF"/>
              </a:solidFill>
            </a:endParaRPr>
          </a:p>
          <a:p>
            <a:pPr indent="0" lvl="0" marL="0" rtl="0" algn="l">
              <a:spcBef>
                <a:spcPts val="0"/>
              </a:spcBef>
              <a:spcAft>
                <a:spcPts val="0"/>
              </a:spcAft>
              <a:buNone/>
            </a:pPr>
            <a:r>
              <a:t/>
            </a:r>
            <a:endParaRPr sz="2200">
              <a:solidFill>
                <a:srgbClr val="FFFFFF"/>
              </a:solidFill>
            </a:endParaRPr>
          </a:p>
          <a:p>
            <a:pPr indent="0" lvl="0" marL="0" rtl="0" algn="l">
              <a:spcBef>
                <a:spcPts val="0"/>
              </a:spcBef>
              <a:spcAft>
                <a:spcPts val="0"/>
              </a:spcAft>
              <a:buNone/>
            </a:pPr>
            <a:r>
              <a:t/>
            </a:r>
            <a:endParaRPr sz="22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824" name="Shape 824"/>
        <p:cNvGrpSpPr/>
        <p:nvPr/>
      </p:nvGrpSpPr>
      <p:grpSpPr>
        <a:xfrm>
          <a:off x="0" y="0"/>
          <a:ext cx="0" cy="0"/>
          <a:chOff x="0" y="0"/>
          <a:chExt cx="0" cy="0"/>
        </a:xfrm>
      </p:grpSpPr>
      <p:sp>
        <p:nvSpPr>
          <p:cNvPr id="825" name="Google Shape;825;g8c1a0a5300_0_22"/>
          <p:cNvSpPr txBox="1"/>
          <p:nvPr/>
        </p:nvSpPr>
        <p:spPr>
          <a:xfrm>
            <a:off x="609480" y="154525"/>
            <a:ext cx="10973400" cy="114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3600">
                <a:solidFill>
                  <a:srgbClr val="FFFFFF"/>
                </a:solidFill>
              </a:rPr>
              <a:t>DOCUMENT REPRESENTATION</a:t>
            </a:r>
            <a:endParaRPr b="1" i="0" sz="3600" u="none" cap="none" strike="noStrike">
              <a:solidFill>
                <a:srgbClr val="FFFFFF"/>
              </a:solidFill>
            </a:endParaRPr>
          </a:p>
        </p:txBody>
      </p:sp>
      <p:sp>
        <p:nvSpPr>
          <p:cNvPr id="826" name="Google Shape;826;g8c1a0a5300_0_22"/>
          <p:cNvSpPr txBox="1"/>
          <p:nvPr/>
        </p:nvSpPr>
        <p:spPr>
          <a:xfrm>
            <a:off x="703925" y="1609425"/>
            <a:ext cx="10878900" cy="3864900"/>
          </a:xfrm>
          <a:prstGeom prst="rect">
            <a:avLst/>
          </a:prstGeom>
          <a:noFill/>
          <a:ln>
            <a:noFill/>
          </a:ln>
        </p:spPr>
        <p:txBody>
          <a:bodyPr anchorCtr="0" anchor="t" bIns="45000" lIns="90000" spcFirstLastPara="1" rIns="90000" wrap="square" tIns="45000">
            <a:noAutofit/>
          </a:bodyPr>
          <a:lstStyle/>
          <a:p>
            <a:pPr indent="-368300" lvl="0" marL="457200" rtl="0" algn="l">
              <a:lnSpc>
                <a:spcPct val="115000"/>
              </a:lnSpc>
              <a:spcBef>
                <a:spcPts val="0"/>
              </a:spcBef>
              <a:spcAft>
                <a:spcPts val="0"/>
              </a:spcAft>
              <a:buClr>
                <a:srgbClr val="FFFFFF"/>
              </a:buClr>
              <a:buSzPts val="2200"/>
              <a:buChar char="●"/>
            </a:pPr>
            <a:r>
              <a:rPr lang="pt-BR" sz="2200">
                <a:solidFill>
                  <a:srgbClr val="FFFFFF"/>
                </a:solidFill>
              </a:rPr>
              <a:t>Use TfidfVectorizer to transform a text into a vector with 4096 dimensions</a:t>
            </a:r>
            <a:endParaRPr sz="2200">
              <a:solidFill>
                <a:srgbClr val="FFFFFF"/>
              </a:solidFill>
            </a:endParaRPr>
          </a:p>
          <a:p>
            <a:pPr indent="0" lvl="0" marL="0" rtl="0" algn="l">
              <a:lnSpc>
                <a:spcPct val="115000"/>
              </a:lnSpc>
              <a:spcBef>
                <a:spcPts val="0"/>
              </a:spcBef>
              <a:spcAft>
                <a:spcPts val="0"/>
              </a:spcAft>
              <a:buNone/>
            </a:pPr>
            <a:r>
              <a:t/>
            </a:r>
            <a:endParaRPr sz="2200">
              <a:solidFill>
                <a:srgbClr val="FFFFFF"/>
              </a:solidFill>
            </a:endParaRPr>
          </a:p>
          <a:p>
            <a:pPr indent="-368300" lvl="0" marL="457200" rtl="0" algn="l">
              <a:lnSpc>
                <a:spcPct val="115000"/>
              </a:lnSpc>
              <a:spcBef>
                <a:spcPts val="0"/>
              </a:spcBef>
              <a:spcAft>
                <a:spcPts val="0"/>
              </a:spcAft>
              <a:buClr>
                <a:srgbClr val="FFFFFF"/>
              </a:buClr>
              <a:buSzPts val="2200"/>
              <a:buChar char="●"/>
            </a:pPr>
            <a:r>
              <a:rPr lang="pt-BR" sz="2200">
                <a:solidFill>
                  <a:srgbClr val="FFFFFF"/>
                </a:solidFill>
              </a:rPr>
              <a:t>Reduce the dimensions while still keeping 95% variance by applying PCA. The reason is that this will remove some noise/outliers from the data and make the clustering problem easier for k-means</a:t>
            </a:r>
            <a:endParaRPr sz="2200">
              <a:solidFill>
                <a:srgbClr val="FFFFFF"/>
              </a:solidFill>
            </a:endParaRPr>
          </a:p>
          <a:p>
            <a:pPr indent="0" lvl="0" marL="0" rtl="0" algn="l">
              <a:lnSpc>
                <a:spcPct val="115000"/>
              </a:lnSpc>
              <a:spcBef>
                <a:spcPts val="0"/>
              </a:spcBef>
              <a:spcAft>
                <a:spcPts val="0"/>
              </a:spcAft>
              <a:buNone/>
            </a:pPr>
            <a:r>
              <a:t/>
            </a:r>
            <a:endParaRPr sz="2200">
              <a:solidFill>
                <a:srgbClr val="FFFFFF"/>
              </a:solidFill>
            </a:endParaRPr>
          </a:p>
          <a:p>
            <a:pPr indent="-368300" lvl="0" marL="457200" rtl="0" algn="l">
              <a:lnSpc>
                <a:spcPct val="115000"/>
              </a:lnSpc>
              <a:spcBef>
                <a:spcPts val="0"/>
              </a:spcBef>
              <a:spcAft>
                <a:spcPts val="0"/>
              </a:spcAft>
              <a:buClr>
                <a:srgbClr val="FFFFFF"/>
              </a:buClr>
              <a:buSzPts val="2200"/>
              <a:buChar char="●"/>
            </a:pPr>
            <a:r>
              <a:rPr lang="pt-BR" sz="2200">
                <a:solidFill>
                  <a:srgbClr val="FFFFFF"/>
                </a:solidFill>
              </a:rPr>
              <a:t>Use elbow method to determine the number of clusters for kmeans</a:t>
            </a:r>
            <a:endParaRPr sz="2200">
              <a:solidFill>
                <a:srgbClr val="FFFFFF"/>
              </a:solidFill>
            </a:endParaRPr>
          </a:p>
          <a:p>
            <a:pPr indent="0" lvl="0" marL="0" rtl="0" algn="l">
              <a:lnSpc>
                <a:spcPct val="115000"/>
              </a:lnSpc>
              <a:spcBef>
                <a:spcPts val="0"/>
              </a:spcBef>
              <a:spcAft>
                <a:spcPts val="0"/>
              </a:spcAft>
              <a:buNone/>
            </a:pPr>
            <a:r>
              <a:t/>
            </a:r>
            <a:endParaRPr sz="2200">
              <a:solidFill>
                <a:srgbClr val="FFFFFF"/>
              </a:solidFill>
            </a:endParaRPr>
          </a:p>
          <a:p>
            <a:pPr indent="-368300" lvl="0" marL="457200" rtl="0" algn="l">
              <a:lnSpc>
                <a:spcPct val="115000"/>
              </a:lnSpc>
              <a:spcBef>
                <a:spcPts val="0"/>
              </a:spcBef>
              <a:spcAft>
                <a:spcPts val="0"/>
              </a:spcAft>
              <a:buClr>
                <a:srgbClr val="FFFFFF"/>
              </a:buClr>
              <a:buSzPts val="2200"/>
              <a:buChar char="●"/>
            </a:pPr>
            <a:r>
              <a:rPr lang="pt-BR" sz="2200">
                <a:solidFill>
                  <a:srgbClr val="FFFFFF"/>
                </a:solidFill>
              </a:rPr>
              <a:t>Run kmeans with 20 clusters</a:t>
            </a:r>
            <a:endParaRPr sz="2200">
              <a:solidFill>
                <a:srgbClr val="FFFFFF"/>
              </a:solidFill>
            </a:endParaRPr>
          </a:p>
          <a:p>
            <a:pPr indent="0" lvl="0" marL="0" rtl="0" algn="l">
              <a:spcBef>
                <a:spcPts val="0"/>
              </a:spcBef>
              <a:spcAft>
                <a:spcPts val="0"/>
              </a:spcAft>
              <a:buNone/>
            </a:pPr>
            <a:r>
              <a:t/>
            </a:r>
            <a:endParaRPr sz="2200">
              <a:solidFill>
                <a:srgbClr val="FFFFFF"/>
              </a:solidFill>
            </a:endParaRPr>
          </a:p>
          <a:p>
            <a:pPr indent="0" lvl="0" marL="0" rtl="0" algn="l">
              <a:spcBef>
                <a:spcPts val="0"/>
              </a:spcBef>
              <a:spcAft>
                <a:spcPts val="0"/>
              </a:spcAft>
              <a:buNone/>
            </a:pPr>
            <a:r>
              <a:t/>
            </a:r>
            <a:endParaRPr sz="22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830" name="Shape 830"/>
        <p:cNvGrpSpPr/>
        <p:nvPr/>
      </p:nvGrpSpPr>
      <p:grpSpPr>
        <a:xfrm>
          <a:off x="0" y="0"/>
          <a:ext cx="0" cy="0"/>
          <a:chOff x="0" y="0"/>
          <a:chExt cx="0" cy="0"/>
        </a:xfrm>
      </p:grpSpPr>
      <p:sp>
        <p:nvSpPr>
          <p:cNvPr id="831" name="Google Shape;831;g8c1a0a5300_0_11"/>
          <p:cNvSpPr txBox="1"/>
          <p:nvPr/>
        </p:nvSpPr>
        <p:spPr>
          <a:xfrm>
            <a:off x="609480" y="154525"/>
            <a:ext cx="10973400" cy="114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3600">
                <a:solidFill>
                  <a:srgbClr val="FFFFFF"/>
                </a:solidFill>
              </a:rPr>
              <a:t>T</a:t>
            </a:r>
            <a:r>
              <a:rPr b="1" lang="pt-BR" sz="3600">
                <a:solidFill>
                  <a:srgbClr val="FFFFFF"/>
                </a:solidFill>
              </a:rPr>
              <a:t>-SNE</a:t>
            </a:r>
            <a:endParaRPr b="1" i="0" sz="3600" u="none" cap="none" strike="noStrike">
              <a:solidFill>
                <a:srgbClr val="FFFFFF"/>
              </a:solidFill>
            </a:endParaRPr>
          </a:p>
        </p:txBody>
      </p:sp>
      <p:pic>
        <p:nvPicPr>
          <p:cNvPr id="832" name="Google Shape;832;g8c1a0a5300_0_11"/>
          <p:cNvPicPr preferRelativeResize="0"/>
          <p:nvPr/>
        </p:nvPicPr>
        <p:blipFill>
          <a:blip r:embed="rId3">
            <a:alphaModFix/>
          </a:blip>
          <a:stretch>
            <a:fillRect/>
          </a:stretch>
        </p:blipFill>
        <p:spPr>
          <a:xfrm>
            <a:off x="6145925" y="1074325"/>
            <a:ext cx="5331424" cy="5331424"/>
          </a:xfrm>
          <a:prstGeom prst="rect">
            <a:avLst/>
          </a:prstGeom>
          <a:noFill/>
          <a:ln>
            <a:noFill/>
          </a:ln>
        </p:spPr>
      </p:pic>
      <p:sp>
        <p:nvSpPr>
          <p:cNvPr id="833" name="Google Shape;833;g8c1a0a5300_0_11"/>
          <p:cNvSpPr txBox="1"/>
          <p:nvPr/>
        </p:nvSpPr>
        <p:spPr>
          <a:xfrm>
            <a:off x="703925" y="1609425"/>
            <a:ext cx="4924200" cy="3954600"/>
          </a:xfrm>
          <a:prstGeom prst="rect">
            <a:avLst/>
          </a:prstGeom>
          <a:noFill/>
          <a:ln>
            <a:noFill/>
          </a:ln>
        </p:spPr>
        <p:txBody>
          <a:bodyPr anchorCtr="0" anchor="t" bIns="45000" lIns="90000" spcFirstLastPara="1" rIns="90000" wrap="square" tIns="45000">
            <a:noAutofit/>
          </a:bodyPr>
          <a:lstStyle/>
          <a:p>
            <a:pPr indent="0" lvl="0" marL="0" rtl="0" algn="l">
              <a:spcBef>
                <a:spcPts val="0"/>
              </a:spcBef>
              <a:spcAft>
                <a:spcPts val="0"/>
              </a:spcAft>
              <a:buNone/>
            </a:pPr>
            <a:r>
              <a:rPr lang="pt-BR" sz="2200">
                <a:solidFill>
                  <a:srgbClr val="FFFFFF"/>
                </a:solidFill>
              </a:rPr>
              <a:t>Using </a:t>
            </a:r>
            <a:r>
              <a:rPr lang="pt-BR" sz="2200">
                <a:solidFill>
                  <a:srgbClr val="FFFFFF"/>
                </a:solidFill>
                <a:uFill>
                  <a:noFill/>
                </a:uFill>
                <a:hlinkClick r:id="rId4"/>
              </a:rPr>
              <a:t>t-SNE</a:t>
            </a:r>
            <a:r>
              <a:rPr lang="pt-BR" sz="2200">
                <a:solidFill>
                  <a:srgbClr val="FFFFFF"/>
                </a:solidFill>
              </a:rPr>
              <a:t> we can </a:t>
            </a:r>
            <a:r>
              <a:rPr b="1" lang="pt-BR" sz="2200">
                <a:solidFill>
                  <a:srgbClr val="FFFFFF"/>
                </a:solidFill>
              </a:rPr>
              <a:t>reduce our high dimensional features vector</a:t>
            </a:r>
            <a:r>
              <a:rPr lang="pt-BR" sz="2200">
                <a:solidFill>
                  <a:srgbClr val="FFFFFF"/>
                </a:solidFill>
              </a:rPr>
              <a:t> to 2 dimensions</a:t>
            </a:r>
            <a:endParaRPr sz="2200">
              <a:solidFill>
                <a:srgbClr val="FFFFFF"/>
              </a:solidFill>
            </a:endParaRPr>
          </a:p>
          <a:p>
            <a:pPr indent="0" lvl="0" marL="0" rtl="0" algn="l">
              <a:spcBef>
                <a:spcPts val="0"/>
              </a:spcBef>
              <a:spcAft>
                <a:spcPts val="0"/>
              </a:spcAft>
              <a:buSzPts val="1100"/>
              <a:buNone/>
            </a:pPr>
            <a:r>
              <a:t/>
            </a:r>
            <a:endParaRPr sz="22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SzPts val="1100"/>
              <a:buNone/>
            </a:pPr>
            <a:r>
              <a:t/>
            </a:r>
            <a:endParaRPr sz="2200">
              <a:solidFill>
                <a:srgbClr val="FFFFFF"/>
              </a:solidFill>
            </a:endParaRPr>
          </a:p>
          <a:p>
            <a:pPr indent="0" lvl="0" marL="0" rtl="0" algn="l">
              <a:spcBef>
                <a:spcPts val="0"/>
              </a:spcBef>
              <a:spcAft>
                <a:spcPts val="0"/>
              </a:spcAft>
              <a:buNone/>
            </a:pPr>
            <a:r>
              <a:t/>
            </a:r>
            <a:endParaRPr sz="2200">
              <a:solidFill>
                <a:srgbClr val="FFFFFF"/>
              </a:solidFill>
            </a:endParaRPr>
          </a:p>
          <a:p>
            <a:pPr indent="0" lvl="0" marL="0" rtl="0" algn="l">
              <a:spcBef>
                <a:spcPts val="0"/>
              </a:spcBef>
              <a:spcAft>
                <a:spcPts val="0"/>
              </a:spcAft>
              <a:buNone/>
            </a:pPr>
            <a:r>
              <a:rPr lang="pt-BR" sz="2200">
                <a:solidFill>
                  <a:srgbClr val="FFFFFF"/>
                </a:solidFill>
              </a:rPr>
              <a:t>There are </a:t>
            </a:r>
            <a:r>
              <a:rPr b="1" lang="pt-BR" sz="2200">
                <a:solidFill>
                  <a:srgbClr val="FFFFFF"/>
                </a:solidFill>
              </a:rPr>
              <a:t>some clusters</a:t>
            </a:r>
            <a:r>
              <a:rPr lang="pt-BR" sz="2200">
                <a:solidFill>
                  <a:srgbClr val="FFFFFF"/>
                </a:solidFill>
              </a:rPr>
              <a:t> we can immediately detect, but the many instances closer to the center are harder to separate</a:t>
            </a:r>
            <a:endParaRPr sz="22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837" name="Shape 837"/>
        <p:cNvGrpSpPr/>
        <p:nvPr/>
      </p:nvGrpSpPr>
      <p:grpSpPr>
        <a:xfrm>
          <a:off x="0" y="0"/>
          <a:ext cx="0" cy="0"/>
          <a:chOff x="0" y="0"/>
          <a:chExt cx="0" cy="0"/>
        </a:xfrm>
      </p:grpSpPr>
      <p:sp>
        <p:nvSpPr>
          <p:cNvPr id="838" name="Google Shape;838;g8c148ec6b2_0_35"/>
          <p:cNvSpPr txBox="1"/>
          <p:nvPr/>
        </p:nvSpPr>
        <p:spPr>
          <a:xfrm>
            <a:off x="609480" y="154525"/>
            <a:ext cx="10973400" cy="114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3600">
                <a:solidFill>
                  <a:srgbClr val="FFFFFF"/>
                </a:solidFill>
              </a:rPr>
              <a:t>T</a:t>
            </a:r>
            <a:r>
              <a:rPr b="1" lang="pt-BR" sz="3600">
                <a:solidFill>
                  <a:srgbClr val="FFFFFF"/>
                </a:solidFill>
              </a:rPr>
              <a:t>-SNE</a:t>
            </a:r>
            <a:endParaRPr b="1" i="0" sz="3600" u="none" cap="none" strike="noStrike">
              <a:solidFill>
                <a:srgbClr val="FFFFFF"/>
              </a:solidFill>
            </a:endParaRPr>
          </a:p>
        </p:txBody>
      </p:sp>
      <p:pic>
        <p:nvPicPr>
          <p:cNvPr id="839" name="Google Shape;839;g8c148ec6b2_0_35"/>
          <p:cNvPicPr preferRelativeResize="0"/>
          <p:nvPr/>
        </p:nvPicPr>
        <p:blipFill>
          <a:blip r:embed="rId3">
            <a:alphaModFix/>
          </a:blip>
          <a:stretch>
            <a:fillRect/>
          </a:stretch>
        </p:blipFill>
        <p:spPr>
          <a:xfrm>
            <a:off x="6145925" y="1074325"/>
            <a:ext cx="5331424" cy="5331424"/>
          </a:xfrm>
          <a:prstGeom prst="rect">
            <a:avLst/>
          </a:prstGeom>
          <a:noFill/>
          <a:ln>
            <a:noFill/>
          </a:ln>
        </p:spPr>
      </p:pic>
      <p:sp>
        <p:nvSpPr>
          <p:cNvPr id="840" name="Google Shape;840;g8c148ec6b2_0_35"/>
          <p:cNvSpPr txBox="1"/>
          <p:nvPr/>
        </p:nvSpPr>
        <p:spPr>
          <a:xfrm>
            <a:off x="703925" y="1609425"/>
            <a:ext cx="4924200" cy="4666200"/>
          </a:xfrm>
          <a:prstGeom prst="rect">
            <a:avLst/>
          </a:prstGeom>
          <a:noFill/>
          <a:ln>
            <a:noFill/>
          </a:ln>
        </p:spPr>
        <p:txBody>
          <a:bodyPr anchorCtr="0" anchor="t" bIns="45000" lIns="90000" spcFirstLastPara="1" rIns="90000" wrap="square" tIns="45000">
            <a:noAutofit/>
          </a:bodyPr>
          <a:lstStyle/>
          <a:p>
            <a:pPr indent="0" lvl="0" marL="0" rtl="0" algn="l">
              <a:spcBef>
                <a:spcPts val="0"/>
              </a:spcBef>
              <a:spcAft>
                <a:spcPts val="0"/>
              </a:spcAft>
              <a:buSzPts val="1100"/>
              <a:buNone/>
            </a:pPr>
            <a:r>
              <a:rPr lang="pt-BR" sz="2200">
                <a:solidFill>
                  <a:srgbClr val="FFFFFF"/>
                </a:solidFill>
              </a:rPr>
              <a:t>The labeled plot gives better insight into how the papers are grouped</a:t>
            </a:r>
            <a:endParaRPr sz="2200">
              <a:solidFill>
                <a:srgbClr val="FFFFFF"/>
              </a:solidFill>
            </a:endParaRPr>
          </a:p>
          <a:p>
            <a:pPr indent="0" lvl="0" marL="0" rtl="0" algn="l">
              <a:spcBef>
                <a:spcPts val="0"/>
              </a:spcBef>
              <a:spcAft>
                <a:spcPts val="0"/>
              </a:spcAft>
              <a:buClr>
                <a:srgbClr val="000000"/>
              </a:buClr>
              <a:buSzPts val="1100"/>
              <a:buFont typeface="Arial"/>
              <a:buNone/>
            </a:pPr>
            <a:r>
              <a:t/>
            </a:r>
            <a:endParaRPr sz="2200">
              <a:solidFill>
                <a:srgbClr val="FFFFFF"/>
              </a:solidFill>
            </a:endParaRPr>
          </a:p>
          <a:p>
            <a:pPr indent="0" lvl="0" marL="0" rtl="0" algn="l">
              <a:spcBef>
                <a:spcPts val="0"/>
              </a:spcBef>
              <a:spcAft>
                <a:spcPts val="0"/>
              </a:spcAft>
              <a:buSzPts val="1100"/>
              <a:buNone/>
            </a:pPr>
            <a:r>
              <a:t/>
            </a:r>
            <a:endParaRPr sz="2200">
              <a:solidFill>
                <a:srgbClr val="FFFFFF"/>
              </a:solidFill>
            </a:endParaRPr>
          </a:p>
          <a:p>
            <a:pPr indent="0" lvl="0" marL="0" rtl="0" algn="l">
              <a:spcBef>
                <a:spcPts val="0"/>
              </a:spcBef>
              <a:spcAft>
                <a:spcPts val="0"/>
              </a:spcAft>
              <a:buSzPts val="1100"/>
              <a:buNone/>
            </a:pPr>
            <a:r>
              <a:rPr lang="pt-BR" sz="2200">
                <a:solidFill>
                  <a:srgbClr val="FFFFFF"/>
                </a:solidFill>
              </a:rPr>
              <a:t>T</a:t>
            </a:r>
            <a:r>
              <a:rPr lang="pt-BR" sz="2200">
                <a:solidFill>
                  <a:srgbClr val="FFFFFF"/>
                </a:solidFill>
              </a:rPr>
              <a:t>here are cases where the </a:t>
            </a:r>
            <a:r>
              <a:rPr b="1" lang="pt-BR" sz="2200">
                <a:solidFill>
                  <a:srgbClr val="FFFFFF"/>
                </a:solidFill>
              </a:rPr>
              <a:t>colored labels (k-means)</a:t>
            </a:r>
            <a:r>
              <a:rPr lang="pt-BR" sz="2200">
                <a:solidFill>
                  <a:srgbClr val="FFFFFF"/>
                </a:solidFill>
              </a:rPr>
              <a:t> are spread out on the plot (t-SNE). The topics of these papers often intersect so it hard to cleanly separate them</a:t>
            </a:r>
            <a:endParaRPr sz="2200">
              <a:solidFill>
                <a:srgbClr val="FFFFFF"/>
              </a:solidFill>
            </a:endParaRPr>
          </a:p>
        </p:txBody>
      </p:sp>
      <p:pic>
        <p:nvPicPr>
          <p:cNvPr id="841" name="Google Shape;841;g8c148ec6b2_0_35"/>
          <p:cNvPicPr preferRelativeResize="0"/>
          <p:nvPr/>
        </p:nvPicPr>
        <p:blipFill>
          <a:blip r:embed="rId4">
            <a:alphaModFix/>
          </a:blip>
          <a:stretch>
            <a:fillRect/>
          </a:stretch>
        </p:blipFill>
        <p:spPr>
          <a:xfrm>
            <a:off x="6110004" y="1074325"/>
            <a:ext cx="5403270" cy="53314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g8c1c6f3ec6_0_11"/>
          <p:cNvSpPr txBox="1"/>
          <p:nvPr>
            <p:ph type="title"/>
          </p:nvPr>
        </p:nvSpPr>
        <p:spPr>
          <a:xfrm>
            <a:off x="609480" y="273600"/>
            <a:ext cx="10973400" cy="114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15" name="Google Shape;615;g8c1c6f3ec6_0_11"/>
          <p:cNvSpPr txBox="1"/>
          <p:nvPr>
            <p:ph idx="1" type="body"/>
          </p:nvPr>
        </p:nvSpPr>
        <p:spPr>
          <a:xfrm>
            <a:off x="609480" y="1604520"/>
            <a:ext cx="10973400" cy="189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6" name="Google Shape;616;g8c1c6f3ec6_0_11"/>
          <p:cNvSpPr txBox="1"/>
          <p:nvPr>
            <p:ph idx="2" type="body"/>
          </p:nvPr>
        </p:nvSpPr>
        <p:spPr>
          <a:xfrm>
            <a:off x="609480" y="3682080"/>
            <a:ext cx="10973400" cy="189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617" name="Google Shape;617;g8c1c6f3ec6_0_11"/>
          <p:cNvPicPr preferRelativeResize="0"/>
          <p:nvPr/>
        </p:nvPicPr>
        <p:blipFill>
          <a:blip r:embed="rId3">
            <a:alphaModFix/>
          </a:blip>
          <a:stretch>
            <a:fillRect/>
          </a:stretch>
        </p:blipFill>
        <p:spPr>
          <a:xfrm>
            <a:off x="0" y="121200"/>
            <a:ext cx="12193576" cy="6226275"/>
          </a:xfrm>
          <a:prstGeom prst="rect">
            <a:avLst/>
          </a:prstGeom>
          <a:noFill/>
          <a:ln>
            <a:noFill/>
          </a:ln>
        </p:spPr>
      </p:pic>
      <p:sp>
        <p:nvSpPr>
          <p:cNvPr id="618" name="Google Shape;618;g8c1c6f3ec6_0_11"/>
          <p:cNvSpPr txBox="1"/>
          <p:nvPr/>
        </p:nvSpPr>
        <p:spPr>
          <a:xfrm>
            <a:off x="752375" y="6360700"/>
            <a:ext cx="10973400" cy="886500"/>
          </a:xfrm>
          <a:prstGeom prst="rect">
            <a:avLst/>
          </a:prstGeom>
          <a:noFill/>
          <a:ln>
            <a:noFill/>
          </a:ln>
        </p:spPr>
        <p:txBody>
          <a:bodyPr anchorCtr="0" anchor="t" bIns="45000" lIns="90000" spcFirstLastPara="1" rIns="90000" wrap="square" tIns="45000">
            <a:noAutofit/>
          </a:bodyPr>
          <a:lstStyle/>
          <a:p>
            <a:pPr indent="-381000" lvl="0" marL="457200" marR="0" rtl="0" algn="l">
              <a:lnSpc>
                <a:spcPct val="150000"/>
              </a:lnSpc>
              <a:spcBef>
                <a:spcPts val="0"/>
              </a:spcBef>
              <a:spcAft>
                <a:spcPts val="0"/>
              </a:spcAft>
              <a:buClr>
                <a:srgbClr val="FFFFFF"/>
              </a:buClr>
              <a:buSzPts val="2400"/>
              <a:buFont typeface="Arial"/>
              <a:buChar char="●"/>
            </a:pPr>
            <a:r>
              <a:rPr lang="pt-BR" sz="2400">
                <a:solidFill>
                  <a:srgbClr val="FFFFFF"/>
                </a:solidFill>
              </a:rPr>
              <a:t>Source: </a:t>
            </a:r>
            <a:r>
              <a:rPr lang="pt-BR" sz="2400" u="sng">
                <a:solidFill>
                  <a:schemeClr val="hlink"/>
                </a:solidFill>
                <a:hlinkClick r:id="rId4"/>
              </a:rPr>
              <a:t>https://coronavirus.jhu.edu/map.html</a:t>
            </a:r>
            <a:r>
              <a:rPr lang="pt-BR" sz="2400">
                <a:solidFill>
                  <a:schemeClr val="lt1"/>
                </a:solidFill>
              </a:rPr>
              <a:t> 14/07/2020 04:45 a.m.</a:t>
            </a:r>
            <a:endParaRPr sz="24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845" name="Shape 845"/>
        <p:cNvGrpSpPr/>
        <p:nvPr/>
      </p:nvGrpSpPr>
      <p:grpSpPr>
        <a:xfrm>
          <a:off x="0" y="0"/>
          <a:ext cx="0" cy="0"/>
          <a:chOff x="0" y="0"/>
          <a:chExt cx="0" cy="0"/>
        </a:xfrm>
      </p:grpSpPr>
      <p:sp>
        <p:nvSpPr>
          <p:cNvPr id="846" name="Google Shape;846;g8c148ec6b2_0_61"/>
          <p:cNvSpPr txBox="1"/>
          <p:nvPr/>
        </p:nvSpPr>
        <p:spPr>
          <a:xfrm>
            <a:off x="609480" y="154525"/>
            <a:ext cx="10973400" cy="114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3600">
                <a:solidFill>
                  <a:srgbClr val="FFFFFF"/>
                </a:solidFill>
              </a:rPr>
              <a:t>INTERACTIVE PLOT</a:t>
            </a:r>
            <a:endParaRPr b="1" sz="3600">
              <a:solidFill>
                <a:srgbClr val="FFFFFF"/>
              </a:solidFill>
            </a:endParaRPr>
          </a:p>
        </p:txBody>
      </p:sp>
      <p:sp>
        <p:nvSpPr>
          <p:cNvPr id="847" name="Google Shape;847;g8c148ec6b2_0_61"/>
          <p:cNvSpPr txBox="1"/>
          <p:nvPr/>
        </p:nvSpPr>
        <p:spPr>
          <a:xfrm>
            <a:off x="703925" y="1609425"/>
            <a:ext cx="4924200" cy="4381800"/>
          </a:xfrm>
          <a:prstGeom prst="rect">
            <a:avLst/>
          </a:prstGeom>
          <a:noFill/>
          <a:ln>
            <a:noFill/>
          </a:ln>
        </p:spPr>
        <p:txBody>
          <a:bodyPr anchorCtr="0" anchor="t" bIns="45000" lIns="90000" spcFirstLastPara="1" rIns="90000" wrap="square" tIns="45000">
            <a:noAutofit/>
          </a:bodyPr>
          <a:lstStyle/>
          <a:p>
            <a:pPr indent="0" lvl="0" marL="0" rtl="0" algn="ctr">
              <a:spcBef>
                <a:spcPts val="0"/>
              </a:spcBef>
              <a:spcAft>
                <a:spcPts val="0"/>
              </a:spcAft>
              <a:buSzPts val="1100"/>
              <a:buNone/>
            </a:pPr>
            <a:r>
              <a:rPr lang="pt-BR" sz="2200">
                <a:solidFill>
                  <a:srgbClr val="FFFFFF"/>
                </a:solidFill>
              </a:rPr>
              <a:t>Load the Keywords per Cluster</a:t>
            </a:r>
            <a:endParaRPr sz="2200">
              <a:solidFill>
                <a:srgbClr val="FFFFFF"/>
              </a:solidFill>
            </a:endParaRPr>
          </a:p>
          <a:p>
            <a:pPr indent="0" lvl="0" marL="0" rtl="0" algn="ctr">
              <a:spcBef>
                <a:spcPts val="0"/>
              </a:spcBef>
              <a:spcAft>
                <a:spcPts val="0"/>
              </a:spcAft>
              <a:buSzPts val="1100"/>
              <a:buNone/>
            </a:pPr>
            <a:r>
              <a:t/>
            </a:r>
            <a:endParaRPr sz="2200">
              <a:solidFill>
                <a:srgbClr val="FFFFFF"/>
              </a:solidFill>
            </a:endParaRPr>
          </a:p>
          <a:p>
            <a:pPr indent="0" lvl="0" marL="0" rtl="0" algn="ctr">
              <a:spcBef>
                <a:spcPts val="0"/>
              </a:spcBef>
              <a:spcAft>
                <a:spcPts val="0"/>
              </a:spcAft>
              <a:buSzPts val="1100"/>
              <a:buNone/>
            </a:pPr>
            <a:r>
              <a:t/>
            </a:r>
            <a:endParaRPr sz="2200">
              <a:solidFill>
                <a:srgbClr val="FFFFFF"/>
              </a:solidFill>
            </a:endParaRPr>
          </a:p>
          <a:p>
            <a:pPr indent="0" lvl="0" marL="0" rtl="0" algn="ctr">
              <a:spcBef>
                <a:spcPts val="0"/>
              </a:spcBef>
              <a:spcAft>
                <a:spcPts val="0"/>
              </a:spcAft>
              <a:buSzPts val="1100"/>
              <a:buNone/>
            </a:pPr>
            <a:r>
              <a:rPr lang="pt-BR" sz="2200">
                <a:solidFill>
                  <a:srgbClr val="FFFFFF"/>
                </a:solidFill>
              </a:rPr>
              <a:t>Setup</a:t>
            </a:r>
            <a:endParaRPr sz="2200">
              <a:solidFill>
                <a:srgbClr val="FFFFFF"/>
              </a:solidFill>
            </a:endParaRPr>
          </a:p>
          <a:p>
            <a:pPr indent="0" lvl="0" marL="0" rtl="0" algn="ctr">
              <a:spcBef>
                <a:spcPts val="0"/>
              </a:spcBef>
              <a:spcAft>
                <a:spcPts val="0"/>
              </a:spcAft>
              <a:buSzPts val="1100"/>
              <a:buNone/>
            </a:pPr>
            <a:r>
              <a:t/>
            </a:r>
            <a:endParaRPr sz="2200">
              <a:solidFill>
                <a:srgbClr val="FFFFFF"/>
              </a:solidFill>
            </a:endParaRPr>
          </a:p>
          <a:p>
            <a:pPr indent="0" lvl="0" marL="0" rtl="0" algn="ctr">
              <a:spcBef>
                <a:spcPts val="0"/>
              </a:spcBef>
              <a:spcAft>
                <a:spcPts val="0"/>
              </a:spcAft>
              <a:buSzPts val="1100"/>
              <a:buNone/>
            </a:pPr>
            <a:r>
              <a:t/>
            </a:r>
            <a:endParaRPr sz="2200">
              <a:solidFill>
                <a:srgbClr val="FFFFFF"/>
              </a:solidFill>
            </a:endParaRPr>
          </a:p>
          <a:p>
            <a:pPr indent="0" lvl="0" marL="0" rtl="0" algn="ctr">
              <a:spcBef>
                <a:spcPts val="0"/>
              </a:spcBef>
              <a:spcAft>
                <a:spcPts val="0"/>
              </a:spcAft>
              <a:buSzPts val="1100"/>
              <a:buNone/>
            </a:pPr>
            <a:r>
              <a:rPr lang="pt-BR" sz="2200">
                <a:solidFill>
                  <a:srgbClr val="FFFFFF"/>
                </a:solidFill>
              </a:rPr>
              <a:t>Widgets</a:t>
            </a:r>
            <a:endParaRPr sz="2200">
              <a:solidFill>
                <a:srgbClr val="FFFFFF"/>
              </a:solidFill>
            </a:endParaRPr>
          </a:p>
          <a:p>
            <a:pPr indent="0" lvl="0" marL="0" rtl="0" algn="ctr">
              <a:spcBef>
                <a:spcPts val="0"/>
              </a:spcBef>
              <a:spcAft>
                <a:spcPts val="0"/>
              </a:spcAft>
              <a:buSzPts val="1100"/>
              <a:buNone/>
            </a:pPr>
            <a:r>
              <a:t/>
            </a:r>
            <a:endParaRPr sz="2200">
              <a:solidFill>
                <a:srgbClr val="FFFFFF"/>
              </a:solidFill>
            </a:endParaRPr>
          </a:p>
          <a:p>
            <a:pPr indent="0" lvl="0" marL="0" rtl="0" algn="ctr">
              <a:spcBef>
                <a:spcPts val="0"/>
              </a:spcBef>
              <a:spcAft>
                <a:spcPts val="0"/>
              </a:spcAft>
              <a:buSzPts val="1100"/>
              <a:buNone/>
            </a:pPr>
            <a:r>
              <a:t/>
            </a:r>
            <a:endParaRPr sz="2200">
              <a:solidFill>
                <a:srgbClr val="FFFFFF"/>
              </a:solidFill>
            </a:endParaRPr>
          </a:p>
          <a:p>
            <a:pPr indent="0" lvl="0" marL="0" rtl="0" algn="ctr">
              <a:spcBef>
                <a:spcPts val="0"/>
              </a:spcBef>
              <a:spcAft>
                <a:spcPts val="0"/>
              </a:spcAft>
              <a:buSzPts val="1100"/>
              <a:buNone/>
            </a:pPr>
            <a:r>
              <a:rPr lang="pt-BR" sz="2200">
                <a:solidFill>
                  <a:srgbClr val="FFFFFF"/>
                </a:solidFill>
              </a:rPr>
              <a:t>Style</a:t>
            </a:r>
            <a:endParaRPr sz="2200">
              <a:solidFill>
                <a:srgbClr val="FFFFFF"/>
              </a:solidFill>
            </a:endParaRPr>
          </a:p>
          <a:p>
            <a:pPr indent="0" lvl="0" marL="0" rtl="0" algn="ctr">
              <a:spcBef>
                <a:spcPts val="0"/>
              </a:spcBef>
              <a:spcAft>
                <a:spcPts val="0"/>
              </a:spcAft>
              <a:buSzPts val="1100"/>
              <a:buNone/>
            </a:pPr>
            <a:r>
              <a:t/>
            </a:r>
            <a:endParaRPr sz="2200">
              <a:solidFill>
                <a:srgbClr val="FFFFFF"/>
              </a:solidFill>
            </a:endParaRPr>
          </a:p>
          <a:p>
            <a:pPr indent="0" lvl="0" marL="0" rtl="0" algn="ctr">
              <a:spcBef>
                <a:spcPts val="0"/>
              </a:spcBef>
              <a:spcAft>
                <a:spcPts val="0"/>
              </a:spcAft>
              <a:buSzPts val="1100"/>
              <a:buNone/>
            </a:pPr>
            <a:r>
              <a:t/>
            </a:r>
            <a:endParaRPr sz="2200">
              <a:solidFill>
                <a:srgbClr val="FFFFFF"/>
              </a:solidFill>
            </a:endParaRPr>
          </a:p>
          <a:p>
            <a:pPr indent="0" lvl="0" marL="0" rtl="0" algn="ctr">
              <a:spcBef>
                <a:spcPts val="0"/>
              </a:spcBef>
              <a:spcAft>
                <a:spcPts val="0"/>
              </a:spcAft>
              <a:buSzPts val="1100"/>
              <a:buNone/>
            </a:pPr>
            <a:r>
              <a:rPr lang="pt-BR" sz="2200">
                <a:solidFill>
                  <a:srgbClr val="FFFFFF"/>
                </a:solidFill>
              </a:rPr>
              <a:t>SHOW</a:t>
            </a:r>
            <a:endParaRPr sz="2200">
              <a:solidFill>
                <a:srgbClr val="FFFFFF"/>
              </a:solidFill>
            </a:endParaRPr>
          </a:p>
        </p:txBody>
      </p:sp>
      <p:pic>
        <p:nvPicPr>
          <p:cNvPr id="848" name="Google Shape;848;g8c148ec6b2_0_61"/>
          <p:cNvPicPr preferRelativeResize="0"/>
          <p:nvPr/>
        </p:nvPicPr>
        <p:blipFill>
          <a:blip r:embed="rId3">
            <a:alphaModFix/>
          </a:blip>
          <a:stretch>
            <a:fillRect/>
          </a:stretch>
        </p:blipFill>
        <p:spPr>
          <a:xfrm>
            <a:off x="5780525" y="1451725"/>
            <a:ext cx="5981700" cy="4238625"/>
          </a:xfrm>
          <a:prstGeom prst="rect">
            <a:avLst/>
          </a:prstGeom>
          <a:noFill/>
          <a:ln>
            <a:noFill/>
          </a:ln>
        </p:spPr>
      </p:pic>
      <p:cxnSp>
        <p:nvCxnSpPr>
          <p:cNvPr id="849" name="Google Shape;849;g8c148ec6b2_0_61"/>
          <p:cNvCxnSpPr/>
          <p:nvPr/>
        </p:nvCxnSpPr>
        <p:spPr>
          <a:xfrm flipH="1">
            <a:off x="3149225" y="2073350"/>
            <a:ext cx="5100" cy="568500"/>
          </a:xfrm>
          <a:prstGeom prst="straightConnector1">
            <a:avLst/>
          </a:prstGeom>
          <a:noFill/>
          <a:ln cap="flat" cmpd="sng" w="9525">
            <a:solidFill>
              <a:srgbClr val="FFFFFF"/>
            </a:solidFill>
            <a:prstDash val="solid"/>
            <a:round/>
            <a:headEnd len="med" w="med" type="none"/>
            <a:tailEnd len="med" w="med" type="triangle"/>
          </a:ln>
        </p:spPr>
      </p:cxnSp>
      <p:cxnSp>
        <p:nvCxnSpPr>
          <p:cNvPr id="850" name="Google Shape;850;g8c148ec6b2_0_61"/>
          <p:cNvCxnSpPr/>
          <p:nvPr/>
        </p:nvCxnSpPr>
        <p:spPr>
          <a:xfrm flipH="1">
            <a:off x="3149225" y="2987750"/>
            <a:ext cx="5100" cy="568500"/>
          </a:xfrm>
          <a:prstGeom prst="straightConnector1">
            <a:avLst/>
          </a:prstGeom>
          <a:noFill/>
          <a:ln cap="flat" cmpd="sng" w="9525">
            <a:solidFill>
              <a:srgbClr val="FFFFFF"/>
            </a:solidFill>
            <a:prstDash val="solid"/>
            <a:round/>
            <a:headEnd len="med" w="med" type="none"/>
            <a:tailEnd len="med" w="med" type="triangle"/>
          </a:ln>
        </p:spPr>
      </p:cxnSp>
      <p:cxnSp>
        <p:nvCxnSpPr>
          <p:cNvPr id="851" name="Google Shape;851;g8c148ec6b2_0_61"/>
          <p:cNvCxnSpPr/>
          <p:nvPr/>
        </p:nvCxnSpPr>
        <p:spPr>
          <a:xfrm flipH="1">
            <a:off x="3149225" y="3978350"/>
            <a:ext cx="5100" cy="568500"/>
          </a:xfrm>
          <a:prstGeom prst="straightConnector1">
            <a:avLst/>
          </a:prstGeom>
          <a:noFill/>
          <a:ln cap="flat" cmpd="sng" w="9525">
            <a:solidFill>
              <a:srgbClr val="FFFFFF"/>
            </a:solidFill>
            <a:prstDash val="solid"/>
            <a:round/>
            <a:headEnd len="med" w="med" type="none"/>
            <a:tailEnd len="med" w="med" type="triangle"/>
          </a:ln>
        </p:spPr>
      </p:cxnSp>
      <p:cxnSp>
        <p:nvCxnSpPr>
          <p:cNvPr id="852" name="Google Shape;852;g8c148ec6b2_0_61"/>
          <p:cNvCxnSpPr/>
          <p:nvPr/>
        </p:nvCxnSpPr>
        <p:spPr>
          <a:xfrm flipH="1">
            <a:off x="3149225" y="5045150"/>
            <a:ext cx="5100" cy="568500"/>
          </a:xfrm>
          <a:prstGeom prst="straightConnector1">
            <a:avLst/>
          </a:prstGeom>
          <a:noFill/>
          <a:ln cap="flat" cmpd="sng" w="9525">
            <a:solidFill>
              <a:srgbClr val="FFFFFF"/>
            </a:solidFill>
            <a:prstDash val="solid"/>
            <a:round/>
            <a:headEnd len="med" w="med" type="none"/>
            <a:tailEnd len="med" w="med" type="triangle"/>
          </a:ln>
        </p:spPr>
      </p:cxnSp>
      <p:pic>
        <p:nvPicPr>
          <p:cNvPr id="853" name="Google Shape;853;g8c148ec6b2_0_61"/>
          <p:cNvPicPr preferRelativeResize="0"/>
          <p:nvPr/>
        </p:nvPicPr>
        <p:blipFill>
          <a:blip r:embed="rId4">
            <a:alphaModFix/>
          </a:blip>
          <a:stretch>
            <a:fillRect/>
          </a:stretch>
        </p:blipFill>
        <p:spPr>
          <a:xfrm>
            <a:off x="2574288" y="2986500"/>
            <a:ext cx="1171575" cy="371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857" name="Shape 857"/>
        <p:cNvGrpSpPr/>
        <p:nvPr/>
      </p:nvGrpSpPr>
      <p:grpSpPr>
        <a:xfrm>
          <a:off x="0" y="0"/>
          <a:ext cx="0" cy="0"/>
          <a:chOff x="0" y="0"/>
          <a:chExt cx="0" cy="0"/>
        </a:xfrm>
      </p:grpSpPr>
      <p:sp>
        <p:nvSpPr>
          <p:cNvPr id="858" name="Google Shape;858;g8c148ec6b2_0_49"/>
          <p:cNvSpPr txBox="1"/>
          <p:nvPr/>
        </p:nvSpPr>
        <p:spPr>
          <a:xfrm>
            <a:off x="609480" y="154525"/>
            <a:ext cx="10973400" cy="1144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pt-BR" sz="3600">
                <a:solidFill>
                  <a:schemeClr val="lt1"/>
                </a:solidFill>
              </a:rPr>
              <a:t>INTERACTIVE PLOT</a:t>
            </a:r>
            <a:endParaRPr b="1" sz="3600">
              <a:solidFill>
                <a:srgbClr val="FFFFFF"/>
              </a:solidFill>
            </a:endParaRPr>
          </a:p>
        </p:txBody>
      </p:sp>
      <p:pic>
        <p:nvPicPr>
          <p:cNvPr id="859" name="Google Shape;859;g8c148ec6b2_0_49"/>
          <p:cNvPicPr preferRelativeResize="0"/>
          <p:nvPr/>
        </p:nvPicPr>
        <p:blipFill>
          <a:blip r:embed="rId3">
            <a:alphaModFix/>
          </a:blip>
          <a:stretch>
            <a:fillRect/>
          </a:stretch>
        </p:blipFill>
        <p:spPr>
          <a:xfrm>
            <a:off x="2332600" y="1299325"/>
            <a:ext cx="7527149" cy="5254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863" name="Shape 863"/>
        <p:cNvGrpSpPr/>
        <p:nvPr/>
      </p:nvGrpSpPr>
      <p:grpSpPr>
        <a:xfrm>
          <a:off x="0" y="0"/>
          <a:ext cx="0" cy="0"/>
          <a:chOff x="0" y="0"/>
          <a:chExt cx="0" cy="0"/>
        </a:xfrm>
      </p:grpSpPr>
      <p:sp>
        <p:nvSpPr>
          <p:cNvPr id="864" name="Google Shape;864;g8c148ec6b2_0_73"/>
          <p:cNvSpPr txBox="1"/>
          <p:nvPr/>
        </p:nvSpPr>
        <p:spPr>
          <a:xfrm>
            <a:off x="609480" y="154525"/>
            <a:ext cx="10973400" cy="11448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pt-BR" sz="3600">
                <a:solidFill>
                  <a:schemeClr val="lt1"/>
                </a:solidFill>
              </a:rPr>
              <a:t>INTERACTIVE PLOT</a:t>
            </a:r>
            <a:endParaRPr b="1" sz="3600">
              <a:solidFill>
                <a:srgbClr val="FFFFFF"/>
              </a:solidFill>
            </a:endParaRPr>
          </a:p>
        </p:txBody>
      </p:sp>
      <p:pic>
        <p:nvPicPr>
          <p:cNvPr id="865" name="Google Shape;865;g8c148ec6b2_0_73"/>
          <p:cNvPicPr preferRelativeResize="0"/>
          <p:nvPr/>
        </p:nvPicPr>
        <p:blipFill>
          <a:blip r:embed="rId3">
            <a:alphaModFix/>
          </a:blip>
          <a:stretch>
            <a:fillRect/>
          </a:stretch>
        </p:blipFill>
        <p:spPr>
          <a:xfrm>
            <a:off x="2570263" y="1299325"/>
            <a:ext cx="7051825" cy="5368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869" name="Shape 869"/>
        <p:cNvGrpSpPr/>
        <p:nvPr/>
      </p:nvGrpSpPr>
      <p:grpSpPr>
        <a:xfrm>
          <a:off x="0" y="0"/>
          <a:ext cx="0" cy="0"/>
          <a:chOff x="0" y="0"/>
          <a:chExt cx="0" cy="0"/>
        </a:xfrm>
      </p:grpSpPr>
      <p:sp>
        <p:nvSpPr>
          <p:cNvPr id="870" name="Google Shape;870;g88083f8328_0_0"/>
          <p:cNvSpPr txBox="1"/>
          <p:nvPr/>
        </p:nvSpPr>
        <p:spPr>
          <a:xfrm>
            <a:off x="551530" y="312225"/>
            <a:ext cx="10973400" cy="114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3600">
                <a:solidFill>
                  <a:srgbClr val="FFFFFF"/>
                </a:solidFill>
              </a:rPr>
              <a:t>FUTURE WORK</a:t>
            </a:r>
            <a:endParaRPr b="1" sz="3600" strike="noStrike">
              <a:solidFill>
                <a:srgbClr val="FFFFFF"/>
              </a:solidFill>
            </a:endParaRPr>
          </a:p>
        </p:txBody>
      </p:sp>
      <p:sp>
        <p:nvSpPr>
          <p:cNvPr id="871" name="Google Shape;871;g88083f8328_0_0"/>
          <p:cNvSpPr txBox="1"/>
          <p:nvPr/>
        </p:nvSpPr>
        <p:spPr>
          <a:xfrm>
            <a:off x="551525" y="1457025"/>
            <a:ext cx="9792000" cy="3188400"/>
          </a:xfrm>
          <a:prstGeom prst="rect">
            <a:avLst/>
          </a:prstGeom>
          <a:noFill/>
          <a:ln>
            <a:noFill/>
          </a:ln>
        </p:spPr>
        <p:txBody>
          <a:bodyPr anchorCtr="0" anchor="t" bIns="45000" lIns="90000" spcFirstLastPara="1" rIns="90000" wrap="square" tIns="45000">
            <a:noAutofit/>
          </a:bodyPr>
          <a:lstStyle/>
          <a:p>
            <a:pPr indent="-381000" lvl="0" marL="457200" marR="0" rtl="0" algn="l">
              <a:lnSpc>
                <a:spcPct val="115000"/>
              </a:lnSpc>
              <a:spcBef>
                <a:spcPts val="0"/>
              </a:spcBef>
              <a:spcAft>
                <a:spcPts val="0"/>
              </a:spcAft>
              <a:buClr>
                <a:srgbClr val="FFFFFF"/>
              </a:buClr>
              <a:buSzPts val="2400"/>
              <a:buChar char="●"/>
            </a:pPr>
            <a:r>
              <a:rPr lang="pt-BR" sz="2400">
                <a:solidFill>
                  <a:srgbClr val="FFFFFF"/>
                </a:solidFill>
              </a:rPr>
              <a:t>About first goal:</a:t>
            </a:r>
            <a:endParaRPr sz="2400">
              <a:solidFill>
                <a:srgbClr val="FFFFFF"/>
              </a:solidFill>
            </a:endParaRPr>
          </a:p>
          <a:p>
            <a:pPr indent="-381000" lvl="1" marL="1371600" marR="0" rtl="0" algn="l">
              <a:lnSpc>
                <a:spcPct val="115000"/>
              </a:lnSpc>
              <a:spcBef>
                <a:spcPts val="0"/>
              </a:spcBef>
              <a:spcAft>
                <a:spcPts val="0"/>
              </a:spcAft>
              <a:buClr>
                <a:srgbClr val="FFFFFF"/>
              </a:buClr>
              <a:buSzPts val="2400"/>
              <a:buChar char="○"/>
            </a:pPr>
            <a:r>
              <a:rPr lang="pt-BR" sz="2200">
                <a:solidFill>
                  <a:srgbClr val="FFFFFF"/>
                </a:solidFill>
              </a:rPr>
              <a:t>Identify cluster with symptoms and break it into subclusters</a:t>
            </a:r>
            <a:endParaRPr sz="2200">
              <a:solidFill>
                <a:srgbClr val="FFFFFF"/>
              </a:solidFill>
            </a:endParaRPr>
          </a:p>
          <a:p>
            <a:pPr indent="0" lvl="0" marL="0" marR="0" rtl="0" algn="l">
              <a:lnSpc>
                <a:spcPct val="115000"/>
              </a:lnSpc>
              <a:spcBef>
                <a:spcPts val="0"/>
              </a:spcBef>
              <a:spcAft>
                <a:spcPts val="0"/>
              </a:spcAft>
              <a:buNone/>
            </a:pPr>
            <a:r>
              <a:t/>
            </a:r>
            <a:endParaRPr sz="2200">
              <a:solidFill>
                <a:srgbClr val="FFFFFF"/>
              </a:solidFill>
            </a:endParaRPr>
          </a:p>
          <a:p>
            <a:pPr indent="-381000" lvl="0" marL="457200" marR="0" rtl="0" algn="l">
              <a:lnSpc>
                <a:spcPct val="115000"/>
              </a:lnSpc>
              <a:spcBef>
                <a:spcPts val="0"/>
              </a:spcBef>
              <a:spcAft>
                <a:spcPts val="0"/>
              </a:spcAft>
              <a:buClr>
                <a:srgbClr val="FFFFFF"/>
              </a:buClr>
              <a:buSzPts val="2400"/>
              <a:buChar char="●"/>
            </a:pPr>
            <a:r>
              <a:rPr lang="pt-BR" sz="2400">
                <a:solidFill>
                  <a:srgbClr val="FFFFFF"/>
                </a:solidFill>
              </a:rPr>
              <a:t>About second goal:</a:t>
            </a:r>
            <a:endParaRPr sz="2400">
              <a:solidFill>
                <a:srgbClr val="FFFFFF"/>
              </a:solidFill>
            </a:endParaRPr>
          </a:p>
          <a:p>
            <a:pPr indent="-381000" lvl="1" marL="914400" marR="0" rtl="0" algn="l">
              <a:lnSpc>
                <a:spcPct val="115000"/>
              </a:lnSpc>
              <a:spcBef>
                <a:spcPts val="0"/>
              </a:spcBef>
              <a:spcAft>
                <a:spcPts val="0"/>
              </a:spcAft>
              <a:buClr>
                <a:srgbClr val="FFFFFF"/>
              </a:buClr>
              <a:buSzPts val="2400"/>
              <a:buChar char="○"/>
            </a:pPr>
            <a:r>
              <a:rPr lang="pt-BR" sz="2200">
                <a:solidFill>
                  <a:srgbClr val="FFFFFF"/>
                </a:solidFill>
              </a:rPr>
              <a:t>Apply some topic modeling technique, such as LDA, to get each cluster latent topic</a:t>
            </a:r>
            <a:endParaRPr sz="2200">
              <a:solidFill>
                <a:srgbClr val="FFFFFF"/>
              </a:solidFill>
            </a:endParaRPr>
          </a:p>
          <a:p>
            <a:pPr indent="-368300" lvl="1" marL="914400" marR="0" rtl="0" algn="l">
              <a:lnSpc>
                <a:spcPct val="115000"/>
              </a:lnSpc>
              <a:spcBef>
                <a:spcPts val="0"/>
              </a:spcBef>
              <a:spcAft>
                <a:spcPts val="0"/>
              </a:spcAft>
              <a:buClr>
                <a:srgbClr val="FFFFFF"/>
              </a:buClr>
              <a:buSzPts val="2200"/>
              <a:buChar char="○"/>
            </a:pPr>
            <a:r>
              <a:rPr lang="pt-BR" sz="2200">
                <a:solidFill>
                  <a:srgbClr val="FFFFFF"/>
                </a:solidFill>
              </a:rPr>
              <a:t>Try to use a more complex document representation, using only paper’s abstract, because of slower run time</a:t>
            </a:r>
            <a:endParaRPr sz="22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Google Shape;876;p6"/>
          <p:cNvSpPr/>
          <p:nvPr/>
        </p:nvSpPr>
        <p:spPr>
          <a:xfrm>
            <a:off x="0" y="4704120"/>
            <a:ext cx="12192840" cy="100656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lang="pt-BR" sz="6000" strike="noStrike">
                <a:solidFill>
                  <a:srgbClr val="FFFFFF"/>
                </a:solidFill>
                <a:latin typeface="Calibri"/>
                <a:ea typeface="Calibri"/>
                <a:cs typeface="Calibri"/>
                <a:sym typeface="Calibri"/>
              </a:rPr>
              <a:t>THANK YOU</a:t>
            </a:r>
            <a:endParaRPr b="0" sz="6000" strike="noStrike">
              <a:latin typeface="Arial"/>
              <a:ea typeface="Arial"/>
              <a:cs typeface="Arial"/>
              <a:sym typeface="Arial"/>
            </a:endParaRPr>
          </a:p>
        </p:txBody>
      </p:sp>
      <p:grpSp>
        <p:nvGrpSpPr>
          <p:cNvPr id="877" name="Google Shape;877;p6"/>
          <p:cNvGrpSpPr/>
          <p:nvPr/>
        </p:nvGrpSpPr>
        <p:grpSpPr>
          <a:xfrm>
            <a:off x="4761360" y="1488960"/>
            <a:ext cx="2582280" cy="2527560"/>
            <a:chOff x="4761360" y="1488960"/>
            <a:chExt cx="2582280" cy="2527560"/>
          </a:xfrm>
        </p:grpSpPr>
        <p:sp>
          <p:nvSpPr>
            <p:cNvPr id="878" name="Google Shape;878;p6"/>
            <p:cNvSpPr/>
            <p:nvPr/>
          </p:nvSpPr>
          <p:spPr>
            <a:xfrm>
              <a:off x="5186160" y="1882080"/>
              <a:ext cx="1735920" cy="1735560"/>
            </a:xfrm>
            <a:custGeom>
              <a:rect b="b" l="l" r="r" t="t"/>
              <a:pathLst>
                <a:path extrusionOk="0" h="2247157" w="2247157">
                  <a:moveTo>
                    <a:pt x="2247157" y="1123579"/>
                  </a:moveTo>
                  <a:cubicBezTo>
                    <a:pt x="2247157" y="1744114"/>
                    <a:pt x="1744114" y="2247157"/>
                    <a:pt x="1123579" y="2247157"/>
                  </a:cubicBezTo>
                  <a:cubicBezTo>
                    <a:pt x="503043" y="2247157"/>
                    <a:pt x="0" y="1744114"/>
                    <a:pt x="0" y="1123579"/>
                  </a:cubicBezTo>
                  <a:cubicBezTo>
                    <a:pt x="0" y="503043"/>
                    <a:pt x="503043" y="0"/>
                    <a:pt x="1123579" y="0"/>
                  </a:cubicBezTo>
                  <a:cubicBezTo>
                    <a:pt x="1744114" y="0"/>
                    <a:pt x="2247157" y="503043"/>
                    <a:pt x="2247157" y="1123579"/>
                  </a:cubicBezTo>
                  <a:close/>
                </a:path>
              </a:pathLst>
            </a:custGeom>
            <a:solidFill>
              <a:srgbClr val="A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
            <p:cNvSpPr/>
            <p:nvPr/>
          </p:nvSpPr>
          <p:spPr>
            <a:xfrm>
              <a:off x="5376240" y="2072160"/>
              <a:ext cx="1355400" cy="1355400"/>
            </a:xfrm>
            <a:custGeom>
              <a:rect b="b" l="l" r="r" t="t"/>
              <a:pathLst>
                <a:path extrusionOk="0" h="1754996" w="1754996">
                  <a:moveTo>
                    <a:pt x="1754997" y="877498"/>
                  </a:moveTo>
                  <a:cubicBezTo>
                    <a:pt x="1754997" y="1362127"/>
                    <a:pt x="1362127" y="1754997"/>
                    <a:pt x="877498" y="1754997"/>
                  </a:cubicBezTo>
                  <a:cubicBezTo>
                    <a:pt x="392869" y="1754997"/>
                    <a:pt x="0" y="1362127"/>
                    <a:pt x="0" y="877498"/>
                  </a:cubicBezTo>
                  <a:cubicBezTo>
                    <a:pt x="0" y="392869"/>
                    <a:pt x="392869" y="0"/>
                    <a:pt x="877498" y="0"/>
                  </a:cubicBezTo>
                  <a:cubicBezTo>
                    <a:pt x="1362127" y="0"/>
                    <a:pt x="1754997" y="392869"/>
                    <a:pt x="1754997" y="87749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 name="Google Shape;880;p6"/>
            <p:cNvGrpSpPr/>
            <p:nvPr/>
          </p:nvGrpSpPr>
          <p:grpSpPr>
            <a:xfrm>
              <a:off x="5865840" y="2233080"/>
              <a:ext cx="378000" cy="1035000"/>
              <a:chOff x="5865840" y="2233080"/>
              <a:chExt cx="378000" cy="1035000"/>
            </a:xfrm>
          </p:grpSpPr>
          <p:sp>
            <p:nvSpPr>
              <p:cNvPr id="881" name="Google Shape;881;p6"/>
              <p:cNvSpPr/>
              <p:nvPr/>
            </p:nvSpPr>
            <p:spPr>
              <a:xfrm>
                <a:off x="5918040" y="2647440"/>
                <a:ext cx="360" cy="360"/>
              </a:xfrm>
              <a:custGeom>
                <a:rect b="b" l="l" r="r" t="t"/>
                <a:pathLst>
                  <a:path extrusionOk="0" h="705" w="705">
                    <a:moveTo>
                      <a:pt x="0" y="0"/>
                    </a:moveTo>
                    <a:lnTo>
                      <a:pt x="0" y="705"/>
                    </a:lnTo>
                    <a:cubicBezTo>
                      <a:pt x="0" y="353"/>
                      <a:pt x="352" y="353"/>
                      <a:pt x="705" y="353"/>
                    </a:cubicBezTo>
                    <a:cubicBezTo>
                      <a:pt x="705" y="353"/>
                      <a:pt x="705" y="0"/>
                      <a:pt x="705" y="0"/>
                    </a:cubicBezTo>
                    <a:lnTo>
                      <a:pt x="0" y="0"/>
                    </a:ln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
              <p:cNvSpPr/>
              <p:nvPr/>
            </p:nvSpPr>
            <p:spPr>
              <a:xfrm>
                <a:off x="5865840" y="2233080"/>
                <a:ext cx="378000" cy="1035000"/>
              </a:xfrm>
              <a:custGeom>
                <a:rect b="b" l="l" r="r" t="t"/>
                <a:pathLst>
                  <a:path extrusionOk="0" h="1340514" w="489702">
                    <a:moveTo>
                      <a:pt x="488293" y="1294624"/>
                    </a:moveTo>
                    <a:cubicBezTo>
                      <a:pt x="485120" y="1260427"/>
                      <a:pt x="472780" y="1230107"/>
                      <a:pt x="451980" y="1202961"/>
                    </a:cubicBezTo>
                    <a:cubicBezTo>
                      <a:pt x="425186" y="1168058"/>
                      <a:pt x="390636" y="1142675"/>
                      <a:pt x="353971" y="1119759"/>
                    </a:cubicBezTo>
                    <a:cubicBezTo>
                      <a:pt x="327882" y="1103542"/>
                      <a:pt x="241860" y="1058768"/>
                      <a:pt x="227053" y="1050659"/>
                    </a:cubicBezTo>
                    <a:cubicBezTo>
                      <a:pt x="184042" y="1027038"/>
                      <a:pt x="141030" y="1004122"/>
                      <a:pt x="105423" y="969572"/>
                    </a:cubicBezTo>
                    <a:cubicBezTo>
                      <a:pt x="96961" y="964284"/>
                      <a:pt x="95199" y="961464"/>
                      <a:pt x="101192" y="961816"/>
                    </a:cubicBezTo>
                    <a:cubicBezTo>
                      <a:pt x="149492" y="961464"/>
                      <a:pt x="343394" y="962521"/>
                      <a:pt x="368778" y="962169"/>
                    </a:cubicBezTo>
                    <a:cubicBezTo>
                      <a:pt x="382527" y="961816"/>
                      <a:pt x="394867" y="962874"/>
                      <a:pt x="410379" y="960406"/>
                    </a:cubicBezTo>
                    <a:cubicBezTo>
                      <a:pt x="410731" y="948772"/>
                      <a:pt x="411084" y="937138"/>
                      <a:pt x="411437" y="925856"/>
                    </a:cubicBezTo>
                    <a:cubicBezTo>
                      <a:pt x="412847" y="924093"/>
                      <a:pt x="412494" y="916337"/>
                      <a:pt x="410026" y="915280"/>
                    </a:cubicBezTo>
                    <a:cubicBezTo>
                      <a:pt x="397687" y="914927"/>
                      <a:pt x="106128" y="910696"/>
                      <a:pt x="70168" y="910344"/>
                    </a:cubicBezTo>
                    <a:cubicBezTo>
                      <a:pt x="68052" y="903645"/>
                      <a:pt x="65937" y="896947"/>
                      <a:pt x="67347" y="889543"/>
                    </a:cubicBezTo>
                    <a:cubicBezTo>
                      <a:pt x="68052" y="888486"/>
                      <a:pt x="69463" y="887428"/>
                      <a:pt x="70520" y="887076"/>
                    </a:cubicBezTo>
                    <a:cubicBezTo>
                      <a:pt x="136095" y="886723"/>
                      <a:pt x="350798" y="887076"/>
                      <a:pt x="372656" y="886370"/>
                    </a:cubicBezTo>
                    <a:cubicBezTo>
                      <a:pt x="384643" y="886018"/>
                      <a:pt x="408264" y="884608"/>
                      <a:pt x="408264" y="884608"/>
                    </a:cubicBezTo>
                    <a:cubicBezTo>
                      <a:pt x="408616" y="872974"/>
                      <a:pt x="408616" y="861339"/>
                      <a:pt x="408969" y="850058"/>
                    </a:cubicBezTo>
                    <a:cubicBezTo>
                      <a:pt x="409321" y="843712"/>
                      <a:pt x="409674" y="840539"/>
                      <a:pt x="407911" y="839481"/>
                    </a:cubicBezTo>
                    <a:cubicBezTo>
                      <a:pt x="397335" y="839129"/>
                      <a:pt x="124460" y="835603"/>
                      <a:pt x="81802" y="833841"/>
                    </a:cubicBezTo>
                    <a:cubicBezTo>
                      <a:pt x="81097" y="821854"/>
                      <a:pt x="89910" y="815508"/>
                      <a:pt x="97314" y="808104"/>
                    </a:cubicBezTo>
                    <a:cubicBezTo>
                      <a:pt x="99077" y="807047"/>
                      <a:pt x="101192" y="805636"/>
                      <a:pt x="103660" y="805284"/>
                    </a:cubicBezTo>
                    <a:cubicBezTo>
                      <a:pt x="180868" y="804226"/>
                      <a:pt x="258077" y="804931"/>
                      <a:pt x="334933" y="805284"/>
                    </a:cubicBezTo>
                    <a:cubicBezTo>
                      <a:pt x="349035" y="805284"/>
                      <a:pt x="390284" y="804931"/>
                      <a:pt x="406501" y="803521"/>
                    </a:cubicBezTo>
                    <a:cubicBezTo>
                      <a:pt x="415315" y="802816"/>
                      <a:pt x="411437" y="783778"/>
                      <a:pt x="411789" y="772497"/>
                    </a:cubicBezTo>
                    <a:cubicBezTo>
                      <a:pt x="411789" y="769676"/>
                      <a:pt x="411437" y="760510"/>
                      <a:pt x="411437" y="757690"/>
                    </a:cubicBezTo>
                    <a:cubicBezTo>
                      <a:pt x="406501" y="754164"/>
                      <a:pt x="401213" y="755927"/>
                      <a:pt x="395924" y="755927"/>
                    </a:cubicBezTo>
                    <a:cubicBezTo>
                      <a:pt x="322946" y="755927"/>
                      <a:pt x="249968" y="755927"/>
                      <a:pt x="177343" y="755574"/>
                    </a:cubicBezTo>
                    <a:cubicBezTo>
                      <a:pt x="173112" y="755574"/>
                      <a:pt x="154075" y="757690"/>
                      <a:pt x="163946" y="750639"/>
                    </a:cubicBezTo>
                    <a:cubicBezTo>
                      <a:pt x="169587" y="747113"/>
                      <a:pt x="174875" y="742882"/>
                      <a:pt x="180868" y="739709"/>
                    </a:cubicBezTo>
                    <a:cubicBezTo>
                      <a:pt x="218591" y="719262"/>
                      <a:pt x="256667" y="698814"/>
                      <a:pt x="294390" y="678366"/>
                    </a:cubicBezTo>
                    <a:cubicBezTo>
                      <a:pt x="347625" y="649457"/>
                      <a:pt x="400507" y="619842"/>
                      <a:pt x="441756" y="574363"/>
                    </a:cubicBezTo>
                    <a:cubicBezTo>
                      <a:pt x="500632" y="509494"/>
                      <a:pt x="504863" y="421356"/>
                      <a:pt x="452332" y="352609"/>
                    </a:cubicBezTo>
                    <a:cubicBezTo>
                      <a:pt x="434352" y="328988"/>
                      <a:pt x="412142" y="309598"/>
                      <a:pt x="388168" y="292323"/>
                    </a:cubicBezTo>
                    <a:cubicBezTo>
                      <a:pt x="336343" y="254952"/>
                      <a:pt x="278525" y="227454"/>
                      <a:pt x="222822" y="196429"/>
                    </a:cubicBezTo>
                    <a:cubicBezTo>
                      <a:pt x="191445" y="179154"/>
                      <a:pt x="160068" y="162584"/>
                      <a:pt x="132217" y="139316"/>
                    </a:cubicBezTo>
                    <a:cubicBezTo>
                      <a:pt x="122698" y="131912"/>
                      <a:pt x="135389" y="133675"/>
                      <a:pt x="145261" y="134028"/>
                    </a:cubicBezTo>
                    <a:cubicBezTo>
                      <a:pt x="203784" y="135790"/>
                      <a:pt x="402270" y="132617"/>
                      <a:pt x="404386" y="132617"/>
                    </a:cubicBezTo>
                    <a:cubicBezTo>
                      <a:pt x="439993" y="133675"/>
                      <a:pt x="436468" y="128387"/>
                      <a:pt x="434705" y="108644"/>
                    </a:cubicBezTo>
                    <a:cubicBezTo>
                      <a:pt x="432942" y="87491"/>
                      <a:pt x="432942" y="87491"/>
                      <a:pt x="420250" y="87491"/>
                    </a:cubicBezTo>
                    <a:cubicBezTo>
                      <a:pt x="311665" y="87491"/>
                      <a:pt x="202727" y="84318"/>
                      <a:pt x="94141" y="86786"/>
                    </a:cubicBezTo>
                    <a:cubicBezTo>
                      <a:pt x="71930" y="87138"/>
                      <a:pt x="77571" y="88901"/>
                      <a:pt x="72636" y="72684"/>
                    </a:cubicBezTo>
                    <a:cubicBezTo>
                      <a:pt x="68757" y="58934"/>
                      <a:pt x="64879" y="45890"/>
                      <a:pt x="64174" y="31788"/>
                    </a:cubicBezTo>
                    <a:cubicBezTo>
                      <a:pt x="63117" y="12398"/>
                      <a:pt x="48662" y="-999"/>
                      <a:pt x="31740" y="58"/>
                    </a:cubicBezTo>
                    <a:cubicBezTo>
                      <a:pt x="14465" y="1116"/>
                      <a:pt x="2125" y="15571"/>
                      <a:pt x="1773" y="34608"/>
                    </a:cubicBezTo>
                    <a:cubicBezTo>
                      <a:pt x="1773" y="38134"/>
                      <a:pt x="1773" y="41307"/>
                      <a:pt x="2125" y="44832"/>
                    </a:cubicBezTo>
                    <a:cubicBezTo>
                      <a:pt x="5298" y="79030"/>
                      <a:pt x="17638" y="109349"/>
                      <a:pt x="38438" y="136495"/>
                    </a:cubicBezTo>
                    <a:cubicBezTo>
                      <a:pt x="65232" y="171398"/>
                      <a:pt x="99782" y="196782"/>
                      <a:pt x="136447" y="219697"/>
                    </a:cubicBezTo>
                    <a:cubicBezTo>
                      <a:pt x="185804" y="250369"/>
                      <a:pt x="237982" y="275400"/>
                      <a:pt x="288396" y="303957"/>
                    </a:cubicBezTo>
                    <a:cubicBezTo>
                      <a:pt x="320831" y="322290"/>
                      <a:pt x="352913" y="340975"/>
                      <a:pt x="379707" y="367416"/>
                    </a:cubicBezTo>
                    <a:cubicBezTo>
                      <a:pt x="389931" y="375525"/>
                      <a:pt x="370541" y="372352"/>
                      <a:pt x="366310" y="372352"/>
                    </a:cubicBezTo>
                    <a:cubicBezTo>
                      <a:pt x="276057" y="372704"/>
                      <a:pt x="96256" y="372704"/>
                      <a:pt x="76514" y="373409"/>
                    </a:cubicBezTo>
                    <a:cubicBezTo>
                      <a:pt x="74046" y="388569"/>
                      <a:pt x="72283" y="400908"/>
                      <a:pt x="74046" y="415716"/>
                    </a:cubicBezTo>
                    <a:cubicBezTo>
                      <a:pt x="108596" y="419241"/>
                      <a:pt x="403680" y="421004"/>
                      <a:pt x="417430" y="420651"/>
                    </a:cubicBezTo>
                    <a:cubicBezTo>
                      <a:pt x="423776" y="433696"/>
                      <a:pt x="425539" y="441099"/>
                      <a:pt x="425539" y="452381"/>
                    </a:cubicBezTo>
                    <a:cubicBezTo>
                      <a:pt x="426596" y="456964"/>
                      <a:pt x="414609" y="455201"/>
                      <a:pt x="408969" y="455201"/>
                    </a:cubicBezTo>
                    <a:cubicBezTo>
                      <a:pt x="365958" y="454849"/>
                      <a:pt x="149844" y="453791"/>
                      <a:pt x="84975" y="454144"/>
                    </a:cubicBezTo>
                    <a:cubicBezTo>
                      <a:pt x="80392" y="454144"/>
                      <a:pt x="75456" y="451676"/>
                      <a:pt x="71578" y="456611"/>
                    </a:cubicBezTo>
                    <a:cubicBezTo>
                      <a:pt x="71578" y="471418"/>
                      <a:pt x="71578" y="486226"/>
                      <a:pt x="71578" y="501033"/>
                    </a:cubicBezTo>
                    <a:cubicBezTo>
                      <a:pt x="75456" y="505263"/>
                      <a:pt x="80744" y="503148"/>
                      <a:pt x="85327" y="503148"/>
                    </a:cubicBezTo>
                    <a:cubicBezTo>
                      <a:pt x="139620" y="503148"/>
                      <a:pt x="347272" y="504911"/>
                      <a:pt x="396982" y="503501"/>
                    </a:cubicBezTo>
                    <a:cubicBezTo>
                      <a:pt x="405091" y="503148"/>
                      <a:pt x="418135" y="501033"/>
                      <a:pt x="411084" y="510552"/>
                    </a:cubicBezTo>
                    <a:cubicBezTo>
                      <a:pt x="406148" y="520423"/>
                      <a:pt x="399450" y="528884"/>
                      <a:pt x="391341" y="536288"/>
                    </a:cubicBezTo>
                    <a:cubicBezTo>
                      <a:pt x="384995" y="536993"/>
                      <a:pt x="180163" y="536640"/>
                      <a:pt x="83917" y="535583"/>
                    </a:cubicBezTo>
                    <a:cubicBezTo>
                      <a:pt x="79334" y="535583"/>
                      <a:pt x="73693" y="533115"/>
                      <a:pt x="69463" y="537346"/>
                    </a:cubicBezTo>
                    <a:cubicBezTo>
                      <a:pt x="65937" y="552505"/>
                      <a:pt x="65585" y="568017"/>
                      <a:pt x="69815" y="583177"/>
                    </a:cubicBezTo>
                    <a:lnTo>
                      <a:pt x="70873" y="582824"/>
                    </a:lnTo>
                    <a:lnTo>
                      <a:pt x="71578" y="583530"/>
                    </a:lnTo>
                    <a:cubicBezTo>
                      <a:pt x="76161" y="585997"/>
                      <a:pt x="81097" y="584587"/>
                      <a:pt x="85680" y="584587"/>
                    </a:cubicBezTo>
                    <a:cubicBezTo>
                      <a:pt x="121993" y="584587"/>
                      <a:pt x="271827" y="584587"/>
                      <a:pt x="310607" y="584940"/>
                    </a:cubicBezTo>
                    <a:cubicBezTo>
                      <a:pt x="314485" y="584940"/>
                      <a:pt x="336343" y="583882"/>
                      <a:pt x="321889" y="590581"/>
                    </a:cubicBezTo>
                    <a:cubicBezTo>
                      <a:pt x="297915" y="606798"/>
                      <a:pt x="271827" y="619842"/>
                      <a:pt x="246443" y="633592"/>
                    </a:cubicBezTo>
                    <a:cubicBezTo>
                      <a:pt x="191093" y="663206"/>
                      <a:pt x="134332" y="690705"/>
                      <a:pt x="84975" y="729838"/>
                    </a:cubicBezTo>
                    <a:cubicBezTo>
                      <a:pt x="57123" y="752049"/>
                      <a:pt x="32445" y="777080"/>
                      <a:pt x="16932" y="809867"/>
                    </a:cubicBezTo>
                    <a:cubicBezTo>
                      <a:pt x="-7393" y="860634"/>
                      <a:pt x="-4573" y="911754"/>
                      <a:pt x="19400" y="962169"/>
                    </a:cubicBezTo>
                    <a:cubicBezTo>
                      <a:pt x="24689" y="969572"/>
                      <a:pt x="29272" y="977681"/>
                      <a:pt x="34913" y="984732"/>
                    </a:cubicBezTo>
                    <a:cubicBezTo>
                      <a:pt x="69815" y="1030916"/>
                      <a:pt x="117762" y="1061236"/>
                      <a:pt x="166766" y="1089440"/>
                    </a:cubicBezTo>
                    <a:cubicBezTo>
                      <a:pt x="212246" y="1115528"/>
                      <a:pt x="306729" y="1165238"/>
                      <a:pt x="307787" y="1165238"/>
                    </a:cubicBezTo>
                    <a:cubicBezTo>
                      <a:pt x="325767" y="1175815"/>
                      <a:pt x="343394" y="1187096"/>
                      <a:pt x="359612" y="1200846"/>
                    </a:cubicBezTo>
                    <a:cubicBezTo>
                      <a:pt x="366310" y="1206134"/>
                      <a:pt x="350798" y="1206134"/>
                      <a:pt x="346567" y="1206134"/>
                    </a:cubicBezTo>
                    <a:cubicBezTo>
                      <a:pt x="288044" y="1206487"/>
                      <a:pt x="95199" y="1207544"/>
                      <a:pt x="69463" y="1208602"/>
                    </a:cubicBezTo>
                    <a:cubicBezTo>
                      <a:pt x="60649" y="1208954"/>
                      <a:pt x="55008" y="1201551"/>
                      <a:pt x="56771" y="1227992"/>
                    </a:cubicBezTo>
                    <a:cubicBezTo>
                      <a:pt x="58534" y="1253023"/>
                      <a:pt x="58534" y="1253023"/>
                      <a:pt x="71225" y="1253023"/>
                    </a:cubicBezTo>
                    <a:cubicBezTo>
                      <a:pt x="179811" y="1253023"/>
                      <a:pt x="288749" y="1253728"/>
                      <a:pt x="397335" y="1253728"/>
                    </a:cubicBezTo>
                    <a:cubicBezTo>
                      <a:pt x="408969" y="1253728"/>
                      <a:pt x="414609" y="1257606"/>
                      <a:pt x="418840" y="1267830"/>
                    </a:cubicBezTo>
                    <a:cubicBezTo>
                      <a:pt x="424128" y="1281227"/>
                      <a:pt x="426596" y="1294624"/>
                      <a:pt x="427301" y="1308726"/>
                    </a:cubicBezTo>
                    <a:cubicBezTo>
                      <a:pt x="428359" y="1328116"/>
                      <a:pt x="442813" y="1341513"/>
                      <a:pt x="459736" y="1340456"/>
                    </a:cubicBezTo>
                    <a:cubicBezTo>
                      <a:pt x="477011" y="1339398"/>
                      <a:pt x="489350" y="1324943"/>
                      <a:pt x="489703" y="1305906"/>
                    </a:cubicBezTo>
                    <a:cubicBezTo>
                      <a:pt x="488645" y="1301322"/>
                      <a:pt x="488645" y="1297797"/>
                      <a:pt x="488293" y="1294624"/>
                    </a:cubicBezTo>
                    <a:close/>
                  </a:path>
                </a:pathLst>
              </a:cu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6"/>
            <p:cNvGrpSpPr/>
            <p:nvPr/>
          </p:nvGrpSpPr>
          <p:grpSpPr>
            <a:xfrm>
              <a:off x="4761360" y="1488960"/>
              <a:ext cx="2582280" cy="2527560"/>
              <a:chOff x="4761360" y="1488960"/>
              <a:chExt cx="2582280" cy="2527560"/>
            </a:xfrm>
          </p:grpSpPr>
          <p:sp>
            <p:nvSpPr>
              <p:cNvPr id="884" name="Google Shape;884;p6"/>
              <p:cNvSpPr/>
              <p:nvPr/>
            </p:nvSpPr>
            <p:spPr>
              <a:xfrm>
                <a:off x="4946400" y="2086920"/>
                <a:ext cx="369000" cy="287640"/>
              </a:xfrm>
              <a:custGeom>
                <a:rect b="b" l="l" r="r" t="t"/>
                <a:pathLst>
                  <a:path extrusionOk="0" h="372727" w="477975">
                    <a:moveTo>
                      <a:pt x="114496" y="195042"/>
                    </a:moveTo>
                    <a:cubicBezTo>
                      <a:pt x="124015" y="192927"/>
                      <a:pt x="134239" y="186581"/>
                      <a:pt x="145873" y="194690"/>
                    </a:cubicBezTo>
                    <a:cubicBezTo>
                      <a:pt x="171257" y="213022"/>
                      <a:pt x="197698" y="229592"/>
                      <a:pt x="224139" y="246162"/>
                    </a:cubicBezTo>
                    <a:cubicBezTo>
                      <a:pt x="291124" y="288468"/>
                      <a:pt x="358461" y="330422"/>
                      <a:pt x="425798" y="372728"/>
                    </a:cubicBezTo>
                    <a:cubicBezTo>
                      <a:pt x="443073" y="341351"/>
                      <a:pt x="460348" y="309974"/>
                      <a:pt x="477976" y="278597"/>
                    </a:cubicBezTo>
                    <a:cubicBezTo>
                      <a:pt x="438843" y="253566"/>
                      <a:pt x="399710" y="228182"/>
                      <a:pt x="360577" y="203504"/>
                    </a:cubicBezTo>
                    <a:cubicBezTo>
                      <a:pt x="312277" y="172832"/>
                      <a:pt x="263273" y="142865"/>
                      <a:pt x="214973" y="112193"/>
                    </a:cubicBezTo>
                    <a:cubicBezTo>
                      <a:pt x="206159" y="106552"/>
                      <a:pt x="198051" y="100911"/>
                      <a:pt x="196641" y="87867"/>
                    </a:cubicBezTo>
                    <a:cubicBezTo>
                      <a:pt x="191000" y="25113"/>
                      <a:pt x="126130" y="-15078"/>
                      <a:pt x="66197" y="5370"/>
                    </a:cubicBezTo>
                    <a:cubicBezTo>
                      <a:pt x="9789" y="24760"/>
                      <a:pt x="-19120" y="91392"/>
                      <a:pt x="14019" y="148506"/>
                    </a:cubicBezTo>
                    <a:cubicBezTo>
                      <a:pt x="31647" y="179530"/>
                      <a:pt x="75716" y="203504"/>
                      <a:pt x="114496" y="195042"/>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6"/>
              <p:cNvSpPr/>
              <p:nvPr/>
            </p:nvSpPr>
            <p:spPr>
              <a:xfrm>
                <a:off x="6794280" y="2086200"/>
                <a:ext cx="366480" cy="286200"/>
              </a:xfrm>
              <a:custGeom>
                <a:rect b="b" l="l" r="r" t="t"/>
                <a:pathLst>
                  <a:path extrusionOk="0" h="371064" w="474945">
                    <a:moveTo>
                      <a:pt x="9166" y="294914"/>
                    </a:moveTo>
                    <a:cubicBezTo>
                      <a:pt x="23268" y="320297"/>
                      <a:pt x="37723" y="345681"/>
                      <a:pt x="52177" y="371065"/>
                    </a:cubicBezTo>
                    <a:cubicBezTo>
                      <a:pt x="84965" y="350969"/>
                      <a:pt x="117752" y="330874"/>
                      <a:pt x="150187" y="310073"/>
                    </a:cubicBezTo>
                    <a:cubicBezTo>
                      <a:pt x="211178" y="271645"/>
                      <a:pt x="271817" y="232865"/>
                      <a:pt x="332455" y="194084"/>
                    </a:cubicBezTo>
                    <a:cubicBezTo>
                      <a:pt x="337038" y="191264"/>
                      <a:pt x="340564" y="190559"/>
                      <a:pt x="345852" y="191969"/>
                    </a:cubicBezTo>
                    <a:cubicBezTo>
                      <a:pt x="376524" y="202545"/>
                      <a:pt x="404728" y="196200"/>
                      <a:pt x="431522" y="178925"/>
                    </a:cubicBezTo>
                    <a:cubicBezTo>
                      <a:pt x="486167" y="144022"/>
                      <a:pt x="491456" y="60115"/>
                      <a:pt x="434695" y="19219"/>
                    </a:cubicBezTo>
                    <a:cubicBezTo>
                      <a:pt x="369120" y="-27670"/>
                      <a:pt x="283451" y="17456"/>
                      <a:pt x="278515" y="87614"/>
                    </a:cubicBezTo>
                    <a:cubicBezTo>
                      <a:pt x="277810" y="95370"/>
                      <a:pt x="276400" y="102774"/>
                      <a:pt x="266528" y="108062"/>
                    </a:cubicBezTo>
                    <a:cubicBezTo>
                      <a:pt x="246785" y="118638"/>
                      <a:pt x="228453" y="132035"/>
                      <a:pt x="209415" y="144022"/>
                    </a:cubicBezTo>
                    <a:cubicBezTo>
                      <a:pt x="139610" y="188091"/>
                      <a:pt x="69805" y="232512"/>
                      <a:pt x="0" y="276581"/>
                    </a:cubicBezTo>
                    <a:cubicBezTo>
                      <a:pt x="1058" y="284337"/>
                      <a:pt x="5993" y="289273"/>
                      <a:pt x="9166" y="294914"/>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
              <p:cNvSpPr/>
              <p:nvPr/>
            </p:nvSpPr>
            <p:spPr>
              <a:xfrm>
                <a:off x="5391360" y="1643760"/>
                <a:ext cx="266760" cy="379800"/>
              </a:xfrm>
              <a:custGeom>
                <a:rect b="b" l="l" r="r" t="t"/>
                <a:pathLst>
                  <a:path extrusionOk="0" h="492195" w="345910">
                    <a:moveTo>
                      <a:pt x="242613" y="254930"/>
                    </a:moveTo>
                    <a:cubicBezTo>
                      <a:pt x="223928" y="221437"/>
                      <a:pt x="205242" y="187592"/>
                      <a:pt x="186557" y="154100"/>
                    </a:cubicBezTo>
                    <a:cubicBezTo>
                      <a:pt x="184442" y="150222"/>
                      <a:pt x="184795" y="147754"/>
                      <a:pt x="186557" y="143876"/>
                    </a:cubicBezTo>
                    <a:cubicBezTo>
                      <a:pt x="199249" y="118140"/>
                      <a:pt x="202069" y="91699"/>
                      <a:pt x="190083" y="64905"/>
                    </a:cubicBezTo>
                    <a:lnTo>
                      <a:pt x="190083" y="64905"/>
                    </a:lnTo>
                    <a:cubicBezTo>
                      <a:pt x="190435" y="62437"/>
                      <a:pt x="189730" y="60322"/>
                      <a:pt x="187615" y="58911"/>
                    </a:cubicBezTo>
                    <a:cubicBezTo>
                      <a:pt x="174923" y="25419"/>
                      <a:pt x="148482" y="8849"/>
                      <a:pt x="115695" y="1798"/>
                    </a:cubicBezTo>
                    <a:cubicBezTo>
                      <a:pt x="74799" y="-7016"/>
                      <a:pt x="22974" y="17310"/>
                      <a:pt x="9224" y="58559"/>
                    </a:cubicBezTo>
                    <a:cubicBezTo>
                      <a:pt x="6756" y="59969"/>
                      <a:pt x="7109" y="62437"/>
                      <a:pt x="7109" y="64552"/>
                    </a:cubicBezTo>
                    <a:cubicBezTo>
                      <a:pt x="6404" y="65610"/>
                      <a:pt x="4994" y="66667"/>
                      <a:pt x="4641" y="67725"/>
                    </a:cubicBezTo>
                    <a:cubicBezTo>
                      <a:pt x="-12634" y="124133"/>
                      <a:pt x="19801" y="180541"/>
                      <a:pt x="77267" y="193938"/>
                    </a:cubicBezTo>
                    <a:cubicBezTo>
                      <a:pt x="83965" y="195701"/>
                      <a:pt x="89606" y="197464"/>
                      <a:pt x="93484" y="204162"/>
                    </a:cubicBezTo>
                    <a:cubicBezTo>
                      <a:pt x="121688" y="255635"/>
                      <a:pt x="150244" y="306754"/>
                      <a:pt x="178801" y="357874"/>
                    </a:cubicBezTo>
                    <a:cubicBezTo>
                      <a:pt x="203832" y="402648"/>
                      <a:pt x="229216" y="447422"/>
                      <a:pt x="254599" y="492196"/>
                    </a:cubicBezTo>
                    <a:cubicBezTo>
                      <a:pt x="284919" y="474568"/>
                      <a:pt x="315591" y="456941"/>
                      <a:pt x="345910" y="439313"/>
                    </a:cubicBezTo>
                    <a:cubicBezTo>
                      <a:pt x="337096" y="422744"/>
                      <a:pt x="328283" y="406174"/>
                      <a:pt x="319116" y="389956"/>
                    </a:cubicBezTo>
                    <a:cubicBezTo>
                      <a:pt x="293380" y="345182"/>
                      <a:pt x="267644" y="300056"/>
                      <a:pt x="242613" y="25493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
              <p:cNvSpPr/>
              <p:nvPr/>
            </p:nvSpPr>
            <p:spPr>
              <a:xfrm>
                <a:off x="6449400" y="1643760"/>
                <a:ext cx="266400" cy="378360"/>
              </a:xfrm>
              <a:custGeom>
                <a:rect b="b" l="l" r="r" t="t"/>
                <a:pathLst>
                  <a:path extrusionOk="0" h="490412" w="345108">
                    <a:moveTo>
                      <a:pt x="92721" y="490413"/>
                    </a:moveTo>
                    <a:cubicBezTo>
                      <a:pt x="96951" y="483009"/>
                      <a:pt x="101182" y="475253"/>
                      <a:pt x="105413" y="467850"/>
                    </a:cubicBezTo>
                    <a:cubicBezTo>
                      <a:pt x="127976" y="427659"/>
                      <a:pt x="150539" y="387115"/>
                      <a:pt x="173102" y="346572"/>
                    </a:cubicBezTo>
                    <a:cubicBezTo>
                      <a:pt x="198486" y="300741"/>
                      <a:pt x="223870" y="254556"/>
                      <a:pt x="249253" y="208725"/>
                    </a:cubicBezTo>
                    <a:cubicBezTo>
                      <a:pt x="253484" y="200969"/>
                      <a:pt x="258772" y="196033"/>
                      <a:pt x="268644" y="193918"/>
                    </a:cubicBezTo>
                    <a:cubicBezTo>
                      <a:pt x="326462" y="181578"/>
                      <a:pt x="360659" y="117062"/>
                      <a:pt x="338096" y="64532"/>
                    </a:cubicBezTo>
                    <a:cubicBezTo>
                      <a:pt x="338096" y="62064"/>
                      <a:pt x="338096" y="59949"/>
                      <a:pt x="335628" y="58538"/>
                    </a:cubicBezTo>
                    <a:cubicBezTo>
                      <a:pt x="324699" y="25046"/>
                      <a:pt x="288034" y="720"/>
                      <a:pt x="248196" y="15"/>
                    </a:cubicBezTo>
                    <a:cubicBezTo>
                      <a:pt x="207652" y="-690"/>
                      <a:pt x="169929" y="23636"/>
                      <a:pt x="157238" y="58186"/>
                    </a:cubicBezTo>
                    <a:cubicBezTo>
                      <a:pt x="155122" y="59596"/>
                      <a:pt x="154770" y="61711"/>
                      <a:pt x="154770" y="64179"/>
                    </a:cubicBezTo>
                    <a:cubicBezTo>
                      <a:pt x="144193" y="90620"/>
                      <a:pt x="145603" y="117062"/>
                      <a:pt x="157943" y="142093"/>
                    </a:cubicBezTo>
                    <a:cubicBezTo>
                      <a:pt x="160763" y="148086"/>
                      <a:pt x="160058" y="151259"/>
                      <a:pt x="157238" y="156195"/>
                    </a:cubicBezTo>
                    <a:cubicBezTo>
                      <a:pt x="139257" y="187572"/>
                      <a:pt x="121630" y="218949"/>
                      <a:pt x="104002" y="250326"/>
                    </a:cubicBezTo>
                    <a:cubicBezTo>
                      <a:pt x="69453" y="312375"/>
                      <a:pt x="34550" y="374776"/>
                      <a:pt x="0" y="436825"/>
                    </a:cubicBezTo>
                    <a:cubicBezTo>
                      <a:pt x="19390" y="448107"/>
                      <a:pt x="38781" y="460093"/>
                      <a:pt x="58524" y="470670"/>
                    </a:cubicBezTo>
                    <a:cubicBezTo>
                      <a:pt x="70158" y="477721"/>
                      <a:pt x="79677" y="487240"/>
                      <a:pt x="92721" y="490413"/>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
              <p:cNvSpPr/>
              <p:nvPr/>
            </p:nvSpPr>
            <p:spPr>
              <a:xfrm>
                <a:off x="4761360" y="2685600"/>
                <a:ext cx="429840" cy="171000"/>
              </a:xfrm>
              <a:custGeom>
                <a:rect b="b" l="l" r="r" t="t"/>
                <a:pathLst>
                  <a:path extrusionOk="0" h="221714" w="556841">
                    <a:moveTo>
                      <a:pt x="296629" y="170698"/>
                    </a:moveTo>
                    <a:cubicBezTo>
                      <a:pt x="382652" y="169640"/>
                      <a:pt x="469026" y="168583"/>
                      <a:pt x="555049" y="167525"/>
                    </a:cubicBezTo>
                    <a:cubicBezTo>
                      <a:pt x="559279" y="160474"/>
                      <a:pt x="554696" y="153776"/>
                      <a:pt x="554696" y="147077"/>
                    </a:cubicBezTo>
                    <a:cubicBezTo>
                      <a:pt x="556811" y="132270"/>
                      <a:pt x="555754" y="117463"/>
                      <a:pt x="555401" y="102656"/>
                    </a:cubicBezTo>
                    <a:cubicBezTo>
                      <a:pt x="555049" y="87496"/>
                      <a:pt x="557869" y="72336"/>
                      <a:pt x="553639" y="57177"/>
                    </a:cubicBezTo>
                    <a:cubicBezTo>
                      <a:pt x="552933" y="57177"/>
                      <a:pt x="552228" y="56824"/>
                      <a:pt x="551876" y="56119"/>
                    </a:cubicBezTo>
                    <a:cubicBezTo>
                      <a:pt x="549055" y="55767"/>
                      <a:pt x="546235" y="55061"/>
                      <a:pt x="543415" y="55061"/>
                    </a:cubicBezTo>
                    <a:cubicBezTo>
                      <a:pt x="467616" y="53651"/>
                      <a:pt x="391465" y="52241"/>
                      <a:pt x="315667" y="51183"/>
                    </a:cubicBezTo>
                    <a:cubicBezTo>
                      <a:pt x="273008" y="50478"/>
                      <a:pt x="230350" y="50831"/>
                      <a:pt x="187691" y="50478"/>
                    </a:cubicBezTo>
                    <a:cubicBezTo>
                      <a:pt x="186281" y="52241"/>
                      <a:pt x="184871" y="54356"/>
                      <a:pt x="184518" y="56472"/>
                    </a:cubicBezTo>
                    <a:cubicBezTo>
                      <a:pt x="184166" y="54004"/>
                      <a:pt x="183813" y="51536"/>
                      <a:pt x="182403" y="49421"/>
                    </a:cubicBezTo>
                    <a:cubicBezTo>
                      <a:pt x="180993" y="45895"/>
                      <a:pt x="180288" y="41665"/>
                      <a:pt x="177820" y="38844"/>
                    </a:cubicBezTo>
                    <a:cubicBezTo>
                      <a:pt x="130930" y="-18622"/>
                      <a:pt x="48081" y="-10513"/>
                      <a:pt x="10358" y="51183"/>
                    </a:cubicBezTo>
                    <a:cubicBezTo>
                      <a:pt x="-571" y="69164"/>
                      <a:pt x="134" y="88906"/>
                      <a:pt x="487" y="108297"/>
                    </a:cubicBezTo>
                    <a:cubicBezTo>
                      <a:pt x="839" y="124514"/>
                      <a:pt x="-2334" y="141789"/>
                      <a:pt x="4012" y="156949"/>
                    </a:cubicBezTo>
                    <a:cubicBezTo>
                      <a:pt x="23050" y="203485"/>
                      <a:pt x="73465" y="231337"/>
                      <a:pt x="121764" y="218645"/>
                    </a:cubicBezTo>
                    <a:cubicBezTo>
                      <a:pt x="147853" y="211594"/>
                      <a:pt x="170064" y="198902"/>
                      <a:pt x="182403" y="173166"/>
                    </a:cubicBezTo>
                    <a:cubicBezTo>
                      <a:pt x="184166" y="170698"/>
                      <a:pt x="184518" y="167878"/>
                      <a:pt x="184871" y="165057"/>
                    </a:cubicBezTo>
                    <a:cubicBezTo>
                      <a:pt x="185928" y="168583"/>
                      <a:pt x="188749" y="171051"/>
                      <a:pt x="193684" y="170698"/>
                    </a:cubicBezTo>
                    <a:cubicBezTo>
                      <a:pt x="210607" y="169993"/>
                      <a:pt x="227529" y="172108"/>
                      <a:pt x="244099" y="169640"/>
                    </a:cubicBezTo>
                    <a:cubicBezTo>
                      <a:pt x="261727" y="172813"/>
                      <a:pt x="279002" y="171051"/>
                      <a:pt x="296629" y="170698"/>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
              <p:cNvSpPr/>
              <p:nvPr/>
            </p:nvSpPr>
            <p:spPr>
              <a:xfrm>
                <a:off x="5973480" y="1488960"/>
                <a:ext cx="159840" cy="401040"/>
              </a:xfrm>
              <a:custGeom>
                <a:rect b="b" l="l" r="r" t="t"/>
                <a:pathLst>
                  <a:path extrusionOk="0" h="519477" w="207334">
                    <a:moveTo>
                      <a:pt x="100574" y="36"/>
                    </a:moveTo>
                    <a:cubicBezTo>
                      <a:pt x="52627" y="-1374"/>
                      <a:pt x="2917" y="38817"/>
                      <a:pt x="97" y="93109"/>
                    </a:cubicBezTo>
                    <a:cubicBezTo>
                      <a:pt x="-1666" y="130127"/>
                      <a:pt x="20897" y="168555"/>
                      <a:pt x="43813" y="178427"/>
                    </a:cubicBezTo>
                    <a:cubicBezTo>
                      <a:pt x="49454" y="183715"/>
                      <a:pt x="49807" y="190766"/>
                      <a:pt x="49807" y="198169"/>
                    </a:cubicBezTo>
                    <a:cubicBezTo>
                      <a:pt x="49807" y="218617"/>
                      <a:pt x="50159" y="238713"/>
                      <a:pt x="50512" y="259161"/>
                    </a:cubicBezTo>
                    <a:cubicBezTo>
                      <a:pt x="50512" y="345183"/>
                      <a:pt x="50159" y="430853"/>
                      <a:pt x="50159" y="516875"/>
                    </a:cubicBezTo>
                    <a:cubicBezTo>
                      <a:pt x="51217" y="520753"/>
                      <a:pt x="52980" y="519695"/>
                      <a:pt x="55095" y="517580"/>
                    </a:cubicBezTo>
                    <a:cubicBezTo>
                      <a:pt x="55447" y="516875"/>
                      <a:pt x="55800" y="516170"/>
                      <a:pt x="55800" y="515112"/>
                    </a:cubicBezTo>
                    <a:cubicBezTo>
                      <a:pt x="88587" y="514760"/>
                      <a:pt x="121374" y="516523"/>
                      <a:pt x="154162" y="514407"/>
                    </a:cubicBezTo>
                    <a:cubicBezTo>
                      <a:pt x="155219" y="514407"/>
                      <a:pt x="155924" y="514760"/>
                      <a:pt x="156982" y="514760"/>
                    </a:cubicBezTo>
                    <a:cubicBezTo>
                      <a:pt x="156982" y="429443"/>
                      <a:pt x="156982" y="344478"/>
                      <a:pt x="156982" y="259161"/>
                    </a:cubicBezTo>
                    <a:cubicBezTo>
                      <a:pt x="156982" y="256340"/>
                      <a:pt x="156982" y="253520"/>
                      <a:pt x="156982" y="250347"/>
                    </a:cubicBezTo>
                    <a:cubicBezTo>
                      <a:pt x="157335" y="233072"/>
                      <a:pt x="158040" y="215444"/>
                      <a:pt x="157335" y="198169"/>
                    </a:cubicBezTo>
                    <a:cubicBezTo>
                      <a:pt x="156982" y="188298"/>
                      <a:pt x="160507" y="182657"/>
                      <a:pt x="167911" y="176664"/>
                    </a:cubicBezTo>
                    <a:cubicBezTo>
                      <a:pt x="207044" y="146697"/>
                      <a:pt x="218678" y="95930"/>
                      <a:pt x="195410" y="52566"/>
                    </a:cubicBezTo>
                    <a:cubicBezTo>
                      <a:pt x="175667" y="15196"/>
                      <a:pt x="143233" y="1094"/>
                      <a:pt x="100574" y="36"/>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
              <p:cNvSpPr/>
              <p:nvPr/>
            </p:nvSpPr>
            <p:spPr>
              <a:xfrm>
                <a:off x="5036400" y="2996640"/>
                <a:ext cx="213120" cy="100080"/>
              </a:xfrm>
              <a:custGeom>
                <a:rect b="b" l="l" r="r" t="t"/>
                <a:pathLst>
                  <a:path extrusionOk="0" h="130170" w="276589">
                    <a:moveTo>
                      <a:pt x="18823" y="119162"/>
                    </a:moveTo>
                    <a:cubicBezTo>
                      <a:pt x="41739" y="129034"/>
                      <a:pt x="65712" y="129739"/>
                      <a:pt x="89686" y="130091"/>
                    </a:cubicBezTo>
                    <a:cubicBezTo>
                      <a:pt x="153145" y="131149"/>
                      <a:pt x="215194" y="121630"/>
                      <a:pt x="276185" y="104002"/>
                    </a:cubicBezTo>
                    <a:cubicBezTo>
                      <a:pt x="278300" y="93073"/>
                      <a:pt x="271602" y="84612"/>
                      <a:pt x="268076" y="75798"/>
                    </a:cubicBezTo>
                    <a:cubicBezTo>
                      <a:pt x="258558" y="50767"/>
                      <a:pt x="253269" y="24326"/>
                      <a:pt x="241988" y="0"/>
                    </a:cubicBezTo>
                    <a:cubicBezTo>
                      <a:pt x="184522" y="7051"/>
                      <a:pt x="128114" y="19390"/>
                      <a:pt x="74174" y="40543"/>
                    </a:cubicBezTo>
                    <a:cubicBezTo>
                      <a:pt x="50905" y="49710"/>
                      <a:pt x="27989" y="59934"/>
                      <a:pt x="10009" y="77914"/>
                    </a:cubicBezTo>
                    <a:cubicBezTo>
                      <a:pt x="-6208" y="94131"/>
                      <a:pt x="-2330" y="109996"/>
                      <a:pt x="18823" y="119162"/>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
              <p:cNvSpPr/>
              <p:nvPr/>
            </p:nvSpPr>
            <p:spPr>
              <a:xfrm>
                <a:off x="6900480" y="2550600"/>
                <a:ext cx="191520" cy="101160"/>
              </a:xfrm>
              <a:custGeom>
                <a:rect b="b" l="l" r="r" t="t"/>
                <a:pathLst>
                  <a:path extrusionOk="0" h="131435" w="248593">
                    <a:moveTo>
                      <a:pt x="21505" y="131271"/>
                    </a:moveTo>
                    <a:cubicBezTo>
                      <a:pt x="38781" y="132681"/>
                      <a:pt x="54645" y="124573"/>
                      <a:pt x="71568" y="123515"/>
                    </a:cubicBezTo>
                    <a:cubicBezTo>
                      <a:pt x="79676" y="121752"/>
                      <a:pt x="87785" y="119637"/>
                      <a:pt x="95894" y="118579"/>
                    </a:cubicBezTo>
                    <a:cubicBezTo>
                      <a:pt x="112816" y="114701"/>
                      <a:pt x="129033" y="109413"/>
                      <a:pt x="145603" y="104830"/>
                    </a:cubicBezTo>
                    <a:cubicBezTo>
                      <a:pt x="155122" y="102009"/>
                      <a:pt x="165699" y="101657"/>
                      <a:pt x="172045" y="92138"/>
                    </a:cubicBezTo>
                    <a:cubicBezTo>
                      <a:pt x="189320" y="83324"/>
                      <a:pt x="206242" y="74511"/>
                      <a:pt x="223517" y="65344"/>
                    </a:cubicBezTo>
                    <a:cubicBezTo>
                      <a:pt x="229158" y="57236"/>
                      <a:pt x="239734" y="54415"/>
                      <a:pt x="243965" y="44896"/>
                    </a:cubicBezTo>
                    <a:cubicBezTo>
                      <a:pt x="251368" y="40313"/>
                      <a:pt x="247843" y="33967"/>
                      <a:pt x="247138" y="27974"/>
                    </a:cubicBezTo>
                    <a:cubicBezTo>
                      <a:pt x="246785" y="26916"/>
                      <a:pt x="246433" y="25859"/>
                      <a:pt x="246433" y="24448"/>
                    </a:cubicBezTo>
                    <a:cubicBezTo>
                      <a:pt x="246785" y="21981"/>
                      <a:pt x="245728" y="20218"/>
                      <a:pt x="243260" y="19160"/>
                    </a:cubicBezTo>
                    <a:cubicBezTo>
                      <a:pt x="226690" y="5763"/>
                      <a:pt x="206242" y="3295"/>
                      <a:pt x="186147" y="1533"/>
                    </a:cubicBezTo>
                    <a:cubicBezTo>
                      <a:pt x="123393" y="-3403"/>
                      <a:pt x="61344" y="4000"/>
                      <a:pt x="0" y="17750"/>
                    </a:cubicBezTo>
                    <a:cubicBezTo>
                      <a:pt x="352" y="20923"/>
                      <a:pt x="352" y="24448"/>
                      <a:pt x="1058" y="27621"/>
                    </a:cubicBezTo>
                    <a:cubicBezTo>
                      <a:pt x="7756" y="58998"/>
                      <a:pt x="14454" y="90375"/>
                      <a:pt x="17628" y="122457"/>
                    </a:cubicBezTo>
                    <a:cubicBezTo>
                      <a:pt x="18685" y="126336"/>
                      <a:pt x="17628" y="129861"/>
                      <a:pt x="21505" y="13127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
              <p:cNvSpPr/>
              <p:nvPr/>
            </p:nvSpPr>
            <p:spPr>
              <a:xfrm>
                <a:off x="5326920" y="1991880"/>
                <a:ext cx="178920" cy="149400"/>
              </a:xfrm>
              <a:custGeom>
                <a:rect b="b" l="l" r="r" t="t"/>
                <a:pathLst>
                  <a:path extrusionOk="0" h="193968" w="232241">
                    <a:moveTo>
                      <a:pt x="14013" y="59646"/>
                    </a:moveTo>
                    <a:cubicBezTo>
                      <a:pt x="49268" y="113234"/>
                      <a:pt x="96510" y="155540"/>
                      <a:pt x="147630" y="193968"/>
                    </a:cubicBezTo>
                    <a:cubicBezTo>
                      <a:pt x="177244" y="170347"/>
                      <a:pt x="204391" y="143906"/>
                      <a:pt x="232242" y="118170"/>
                    </a:cubicBezTo>
                    <a:cubicBezTo>
                      <a:pt x="188878" y="82562"/>
                      <a:pt x="145162" y="47307"/>
                      <a:pt x="94395" y="22276"/>
                    </a:cubicBezTo>
                    <a:cubicBezTo>
                      <a:pt x="71479" y="10994"/>
                      <a:pt x="48916" y="-992"/>
                      <a:pt x="22122" y="65"/>
                    </a:cubicBezTo>
                    <a:cubicBezTo>
                      <a:pt x="5552" y="770"/>
                      <a:pt x="-1499" y="8527"/>
                      <a:pt x="264" y="25096"/>
                    </a:cubicBezTo>
                    <a:cubicBezTo>
                      <a:pt x="1674" y="37788"/>
                      <a:pt x="7315" y="49070"/>
                      <a:pt x="14013" y="59646"/>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
              <p:cNvSpPr/>
              <p:nvPr/>
            </p:nvSpPr>
            <p:spPr>
              <a:xfrm>
                <a:off x="5263560" y="2060640"/>
                <a:ext cx="172800" cy="151920"/>
              </a:xfrm>
              <a:custGeom>
                <a:rect b="b" l="l" r="r" t="t"/>
                <a:pathLst>
                  <a:path extrusionOk="0" h="197061" w="223989">
                    <a:moveTo>
                      <a:pt x="42073" y="98347"/>
                    </a:moveTo>
                    <a:cubicBezTo>
                      <a:pt x="74155" y="135012"/>
                      <a:pt x="110468" y="167094"/>
                      <a:pt x="148896" y="197061"/>
                    </a:cubicBezTo>
                    <a:cubicBezTo>
                      <a:pt x="173927" y="168857"/>
                      <a:pt x="198958" y="141006"/>
                      <a:pt x="223989" y="112802"/>
                    </a:cubicBezTo>
                    <a:cubicBezTo>
                      <a:pt x="194022" y="88123"/>
                      <a:pt x="163703" y="64150"/>
                      <a:pt x="130211" y="44054"/>
                    </a:cubicBezTo>
                    <a:cubicBezTo>
                      <a:pt x="99186" y="25369"/>
                      <a:pt x="68162" y="7389"/>
                      <a:pt x="31849" y="690"/>
                    </a:cubicBezTo>
                    <a:cubicBezTo>
                      <a:pt x="15279" y="-2130"/>
                      <a:pt x="1882" y="3863"/>
                      <a:pt x="472" y="15498"/>
                    </a:cubicBezTo>
                    <a:cubicBezTo>
                      <a:pt x="-586" y="26074"/>
                      <a:pt x="-233" y="37003"/>
                      <a:pt x="5408" y="46522"/>
                    </a:cubicBezTo>
                    <a:cubicBezTo>
                      <a:pt x="15984" y="64502"/>
                      <a:pt x="27971" y="82130"/>
                      <a:pt x="42073" y="98347"/>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
              <p:cNvSpPr/>
              <p:nvPr/>
            </p:nvSpPr>
            <p:spPr>
              <a:xfrm>
                <a:off x="5028480" y="2540520"/>
                <a:ext cx="183960" cy="96840"/>
              </a:xfrm>
              <a:custGeom>
                <a:rect b="b" l="l" r="r" t="t"/>
                <a:pathLst>
                  <a:path extrusionOk="0" h="125982" w="238528">
                    <a:moveTo>
                      <a:pt x="9007" y="52652"/>
                    </a:moveTo>
                    <a:cubicBezTo>
                      <a:pt x="17468" y="61819"/>
                      <a:pt x="28045" y="68870"/>
                      <a:pt x="39327" y="74511"/>
                    </a:cubicBezTo>
                    <a:cubicBezTo>
                      <a:pt x="93267" y="102010"/>
                      <a:pt x="151085" y="117169"/>
                      <a:pt x="211019" y="125983"/>
                    </a:cubicBezTo>
                    <a:cubicBezTo>
                      <a:pt x="215249" y="125278"/>
                      <a:pt x="219832" y="125630"/>
                      <a:pt x="220538" y="119637"/>
                    </a:cubicBezTo>
                    <a:cubicBezTo>
                      <a:pt x="223710" y="87908"/>
                      <a:pt x="231467" y="57236"/>
                      <a:pt x="238165" y="26211"/>
                    </a:cubicBezTo>
                    <a:cubicBezTo>
                      <a:pt x="239575" y="19865"/>
                      <a:pt x="236755" y="17750"/>
                      <a:pt x="231819" y="15987"/>
                    </a:cubicBezTo>
                    <a:cubicBezTo>
                      <a:pt x="197622" y="8231"/>
                      <a:pt x="162719" y="4353"/>
                      <a:pt x="127817" y="1533"/>
                    </a:cubicBezTo>
                    <a:cubicBezTo>
                      <a:pt x="91857" y="-1640"/>
                      <a:pt x="55544" y="-583"/>
                      <a:pt x="20641" y="11404"/>
                    </a:cubicBezTo>
                    <a:cubicBezTo>
                      <a:pt x="-1569" y="18808"/>
                      <a:pt x="-6505" y="35378"/>
                      <a:pt x="9007" y="52652"/>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
              <p:cNvSpPr/>
              <p:nvPr/>
            </p:nvSpPr>
            <p:spPr>
              <a:xfrm>
                <a:off x="5051880" y="2450520"/>
                <a:ext cx="186840" cy="97200"/>
              </a:xfrm>
              <a:custGeom>
                <a:rect b="b" l="l" r="r" t="t"/>
                <a:pathLst>
                  <a:path extrusionOk="0" h="126080" w="242268">
                    <a:moveTo>
                      <a:pt x="22982" y="63327"/>
                    </a:moveTo>
                    <a:cubicBezTo>
                      <a:pt x="52949" y="83069"/>
                      <a:pt x="86441" y="95056"/>
                      <a:pt x="120638" y="105280"/>
                    </a:cubicBezTo>
                    <a:cubicBezTo>
                      <a:pt x="150253" y="114094"/>
                      <a:pt x="180219" y="119382"/>
                      <a:pt x="210186" y="126080"/>
                    </a:cubicBezTo>
                    <a:cubicBezTo>
                      <a:pt x="220763" y="89415"/>
                      <a:pt x="231692" y="52397"/>
                      <a:pt x="242268" y="15732"/>
                    </a:cubicBezTo>
                    <a:cubicBezTo>
                      <a:pt x="192559" y="7623"/>
                      <a:pt x="142849" y="-1543"/>
                      <a:pt x="92082" y="220"/>
                    </a:cubicBezTo>
                    <a:cubicBezTo>
                      <a:pt x="65641" y="925"/>
                      <a:pt x="39199" y="572"/>
                      <a:pt x="14521" y="12559"/>
                    </a:cubicBezTo>
                    <a:cubicBezTo>
                      <a:pt x="-991" y="20315"/>
                      <a:pt x="-4870" y="36533"/>
                      <a:pt x="6765" y="49577"/>
                    </a:cubicBezTo>
                    <a:cubicBezTo>
                      <a:pt x="11348" y="54513"/>
                      <a:pt x="16989" y="59448"/>
                      <a:pt x="22982" y="63327"/>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
              <p:cNvSpPr/>
              <p:nvPr/>
            </p:nvSpPr>
            <p:spPr>
              <a:xfrm>
                <a:off x="5786640" y="1749240"/>
                <a:ext cx="122400" cy="169200"/>
              </a:xfrm>
              <a:custGeom>
                <a:rect b="b" l="l" r="r" t="t"/>
                <a:pathLst>
                  <a:path extrusionOk="0" h="219536" w="159143">
                    <a:moveTo>
                      <a:pt x="33988" y="2718"/>
                    </a:moveTo>
                    <a:cubicBezTo>
                      <a:pt x="19533" y="-3628"/>
                      <a:pt x="9662" y="1308"/>
                      <a:pt x="4374" y="15762"/>
                    </a:cubicBezTo>
                    <a:cubicBezTo>
                      <a:pt x="-210" y="27749"/>
                      <a:pt x="-562" y="40088"/>
                      <a:pt x="496" y="52427"/>
                    </a:cubicBezTo>
                    <a:cubicBezTo>
                      <a:pt x="5784" y="110951"/>
                      <a:pt x="23411" y="166301"/>
                      <a:pt x="47737" y="219536"/>
                    </a:cubicBezTo>
                    <a:cubicBezTo>
                      <a:pt x="85460" y="213896"/>
                      <a:pt x="121773" y="202614"/>
                      <a:pt x="159143" y="195563"/>
                    </a:cubicBezTo>
                    <a:cubicBezTo>
                      <a:pt x="137990" y="144091"/>
                      <a:pt x="115427" y="93323"/>
                      <a:pt x="81935" y="48197"/>
                    </a:cubicBezTo>
                    <a:cubicBezTo>
                      <a:pt x="68538" y="30217"/>
                      <a:pt x="55141" y="11884"/>
                      <a:pt x="33988" y="2718"/>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
              <p:cNvSpPr/>
              <p:nvPr/>
            </p:nvSpPr>
            <p:spPr>
              <a:xfrm>
                <a:off x="6198840" y="1749600"/>
                <a:ext cx="121680" cy="168120"/>
              </a:xfrm>
              <a:custGeom>
                <a:rect b="b" l="l" r="r" t="t"/>
                <a:pathLst>
                  <a:path extrusionOk="0" h="218192" w="157959">
                    <a:moveTo>
                      <a:pt x="110701" y="218193"/>
                    </a:moveTo>
                    <a:cubicBezTo>
                      <a:pt x="130444" y="176239"/>
                      <a:pt x="143841" y="132170"/>
                      <a:pt x="153359" y="86691"/>
                    </a:cubicBezTo>
                    <a:cubicBezTo>
                      <a:pt x="157943" y="65538"/>
                      <a:pt x="159705" y="43680"/>
                      <a:pt x="155827" y="22175"/>
                    </a:cubicBezTo>
                    <a:cubicBezTo>
                      <a:pt x="151949" y="1022"/>
                      <a:pt x="137847" y="-5324"/>
                      <a:pt x="119162" y="4547"/>
                    </a:cubicBezTo>
                    <a:cubicBezTo>
                      <a:pt x="109643" y="9483"/>
                      <a:pt x="101887" y="16886"/>
                      <a:pt x="94836" y="24642"/>
                    </a:cubicBezTo>
                    <a:cubicBezTo>
                      <a:pt x="50767" y="73647"/>
                      <a:pt x="24326" y="132523"/>
                      <a:pt x="0" y="192809"/>
                    </a:cubicBezTo>
                    <a:cubicBezTo>
                      <a:pt x="11634" y="199508"/>
                      <a:pt x="25031" y="199155"/>
                      <a:pt x="37723" y="201975"/>
                    </a:cubicBezTo>
                    <a:cubicBezTo>
                      <a:pt x="62049" y="207616"/>
                      <a:pt x="85670" y="216077"/>
                      <a:pt x="110701" y="218193"/>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
              <p:cNvSpPr/>
              <p:nvPr/>
            </p:nvSpPr>
            <p:spPr>
              <a:xfrm>
                <a:off x="5697720" y="1780560"/>
                <a:ext cx="117360" cy="167040"/>
              </a:xfrm>
              <a:custGeom>
                <a:rect b="b" l="l" r="r" t="t"/>
                <a:pathLst>
                  <a:path extrusionOk="0" h="216627" w="152301">
                    <a:moveTo>
                      <a:pt x="46889" y="216612"/>
                    </a:moveTo>
                    <a:cubicBezTo>
                      <a:pt x="58523" y="216965"/>
                      <a:pt x="68395" y="210972"/>
                      <a:pt x="78619" y="207093"/>
                    </a:cubicBezTo>
                    <a:cubicBezTo>
                      <a:pt x="102945" y="197927"/>
                      <a:pt x="128681" y="193344"/>
                      <a:pt x="152302" y="182062"/>
                    </a:cubicBezTo>
                    <a:cubicBezTo>
                      <a:pt x="141725" y="150685"/>
                      <a:pt x="127271" y="120719"/>
                      <a:pt x="110348" y="92162"/>
                    </a:cubicBezTo>
                    <a:cubicBezTo>
                      <a:pt x="93426" y="63605"/>
                      <a:pt x="76151" y="35049"/>
                      <a:pt x="50767" y="13191"/>
                    </a:cubicBezTo>
                    <a:cubicBezTo>
                      <a:pt x="40191" y="4024"/>
                      <a:pt x="28909" y="-4437"/>
                      <a:pt x="14454" y="2614"/>
                    </a:cubicBezTo>
                    <a:cubicBezTo>
                      <a:pt x="352" y="9313"/>
                      <a:pt x="2468" y="24120"/>
                      <a:pt x="0" y="36459"/>
                    </a:cubicBezTo>
                    <a:cubicBezTo>
                      <a:pt x="0" y="36812"/>
                      <a:pt x="352" y="37164"/>
                      <a:pt x="352" y="37869"/>
                    </a:cubicBezTo>
                    <a:cubicBezTo>
                      <a:pt x="1058" y="100976"/>
                      <a:pt x="20800" y="159499"/>
                      <a:pt x="46889" y="216612"/>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
              <p:cNvSpPr/>
              <p:nvPr/>
            </p:nvSpPr>
            <p:spPr>
              <a:xfrm>
                <a:off x="6292440" y="1780200"/>
                <a:ext cx="117720" cy="167040"/>
              </a:xfrm>
              <a:custGeom>
                <a:rect b="b" l="l" r="r" t="t"/>
                <a:pathLst>
                  <a:path extrusionOk="0" h="216513" w="152821">
                    <a:moveTo>
                      <a:pt x="136437" y="2163"/>
                    </a:moveTo>
                    <a:cubicBezTo>
                      <a:pt x="124098" y="-3478"/>
                      <a:pt x="114226" y="2868"/>
                      <a:pt x="105060" y="10271"/>
                    </a:cubicBezTo>
                    <a:cubicBezTo>
                      <a:pt x="100124" y="14149"/>
                      <a:pt x="95189" y="18380"/>
                      <a:pt x="91311" y="22963"/>
                    </a:cubicBezTo>
                    <a:cubicBezTo>
                      <a:pt x="49710" y="69147"/>
                      <a:pt x="22211" y="123793"/>
                      <a:pt x="0" y="181611"/>
                    </a:cubicBezTo>
                    <a:cubicBezTo>
                      <a:pt x="13397" y="189015"/>
                      <a:pt x="28909" y="191835"/>
                      <a:pt x="43364" y="196066"/>
                    </a:cubicBezTo>
                    <a:cubicBezTo>
                      <a:pt x="64517" y="202411"/>
                      <a:pt x="84260" y="212283"/>
                      <a:pt x="106118" y="216513"/>
                    </a:cubicBezTo>
                    <a:cubicBezTo>
                      <a:pt x="120925" y="185842"/>
                      <a:pt x="131502" y="153407"/>
                      <a:pt x="140315" y="120620"/>
                    </a:cubicBezTo>
                    <a:cubicBezTo>
                      <a:pt x="148071" y="91358"/>
                      <a:pt x="154770" y="61744"/>
                      <a:pt x="152302" y="31072"/>
                    </a:cubicBezTo>
                    <a:cubicBezTo>
                      <a:pt x="150892" y="19438"/>
                      <a:pt x="148424" y="7804"/>
                      <a:pt x="136437" y="2163"/>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
              <p:cNvSpPr/>
              <p:nvPr/>
            </p:nvSpPr>
            <p:spPr>
              <a:xfrm>
                <a:off x="6618960" y="2030760"/>
                <a:ext cx="146520" cy="124200"/>
              </a:xfrm>
              <a:custGeom>
                <a:rect b="b" l="l" r="r" t="t"/>
                <a:pathLst>
                  <a:path extrusionOk="0" h="161166" w="189973">
                    <a:moveTo>
                      <a:pt x="16217" y="99470"/>
                    </a:moveTo>
                    <a:cubicBezTo>
                      <a:pt x="38428" y="119918"/>
                      <a:pt x="60639" y="140366"/>
                      <a:pt x="82849" y="161167"/>
                    </a:cubicBezTo>
                    <a:cubicBezTo>
                      <a:pt x="95189" y="149532"/>
                      <a:pt x="107880" y="138603"/>
                      <a:pt x="119515" y="126617"/>
                    </a:cubicBezTo>
                    <a:cubicBezTo>
                      <a:pt x="145603" y="100175"/>
                      <a:pt x="170282" y="72676"/>
                      <a:pt x="185794" y="38126"/>
                    </a:cubicBezTo>
                    <a:cubicBezTo>
                      <a:pt x="196371" y="14506"/>
                      <a:pt x="186499" y="-1007"/>
                      <a:pt x="160410" y="51"/>
                    </a:cubicBezTo>
                    <a:cubicBezTo>
                      <a:pt x="151597" y="403"/>
                      <a:pt x="143135" y="2166"/>
                      <a:pt x="135027" y="4987"/>
                    </a:cubicBezTo>
                    <a:cubicBezTo>
                      <a:pt x="85317" y="22967"/>
                      <a:pt x="41248" y="51171"/>
                      <a:pt x="0" y="83605"/>
                    </a:cubicBezTo>
                    <a:cubicBezTo>
                      <a:pt x="5288" y="89246"/>
                      <a:pt x="10577" y="94534"/>
                      <a:pt x="16217" y="9947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
              <p:cNvSpPr/>
              <p:nvPr/>
            </p:nvSpPr>
            <p:spPr>
              <a:xfrm>
                <a:off x="6687000" y="2099160"/>
                <a:ext cx="141840" cy="127440"/>
              </a:xfrm>
              <a:custGeom>
                <a:rect b="b" l="l" r="r" t="t"/>
                <a:pathLst>
                  <a:path extrusionOk="0" h="165312" w="183475">
                    <a:moveTo>
                      <a:pt x="2820" y="84578"/>
                    </a:moveTo>
                    <a:cubicBezTo>
                      <a:pt x="27852" y="109962"/>
                      <a:pt x="49005" y="138166"/>
                      <a:pt x="71568" y="165312"/>
                    </a:cubicBezTo>
                    <a:cubicBezTo>
                      <a:pt x="106470" y="137461"/>
                      <a:pt x="137142" y="106084"/>
                      <a:pt x="162878" y="69771"/>
                    </a:cubicBezTo>
                    <a:cubicBezTo>
                      <a:pt x="170282" y="59547"/>
                      <a:pt x="176628" y="48970"/>
                      <a:pt x="180858" y="36984"/>
                    </a:cubicBezTo>
                    <a:cubicBezTo>
                      <a:pt x="189320" y="13715"/>
                      <a:pt x="176628" y="-2502"/>
                      <a:pt x="151949" y="318"/>
                    </a:cubicBezTo>
                    <a:cubicBezTo>
                      <a:pt x="143841" y="1376"/>
                      <a:pt x="136084" y="3844"/>
                      <a:pt x="128328" y="6312"/>
                    </a:cubicBezTo>
                    <a:cubicBezTo>
                      <a:pt x="81087" y="22529"/>
                      <a:pt x="40191" y="50381"/>
                      <a:pt x="0" y="79290"/>
                    </a:cubicBezTo>
                    <a:cubicBezTo>
                      <a:pt x="1410" y="81052"/>
                      <a:pt x="1763" y="83520"/>
                      <a:pt x="2820" y="84578"/>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
              <p:cNvSpPr/>
              <p:nvPr/>
            </p:nvSpPr>
            <p:spPr>
              <a:xfrm>
                <a:off x="6789600" y="3131280"/>
                <a:ext cx="369360" cy="287640"/>
              </a:xfrm>
              <a:custGeom>
                <a:rect b="b" l="l" r="r" t="t"/>
                <a:pathLst>
                  <a:path extrusionOk="0" h="372727" w="477975">
                    <a:moveTo>
                      <a:pt x="363480" y="177686"/>
                    </a:moveTo>
                    <a:cubicBezTo>
                      <a:pt x="353961" y="179801"/>
                      <a:pt x="343737" y="186147"/>
                      <a:pt x="332103" y="178038"/>
                    </a:cubicBezTo>
                    <a:cubicBezTo>
                      <a:pt x="306719" y="159706"/>
                      <a:pt x="280278" y="143136"/>
                      <a:pt x="253836" y="126566"/>
                    </a:cubicBezTo>
                    <a:cubicBezTo>
                      <a:pt x="186852" y="84260"/>
                      <a:pt x="119515" y="42306"/>
                      <a:pt x="52177" y="0"/>
                    </a:cubicBezTo>
                    <a:cubicBezTo>
                      <a:pt x="34902" y="31377"/>
                      <a:pt x="17628" y="62754"/>
                      <a:pt x="0" y="94131"/>
                    </a:cubicBezTo>
                    <a:cubicBezTo>
                      <a:pt x="39133" y="119162"/>
                      <a:pt x="78266" y="144546"/>
                      <a:pt x="117399" y="169224"/>
                    </a:cubicBezTo>
                    <a:cubicBezTo>
                      <a:pt x="165699" y="199896"/>
                      <a:pt x="214703" y="229863"/>
                      <a:pt x="263003" y="260535"/>
                    </a:cubicBezTo>
                    <a:cubicBezTo>
                      <a:pt x="271816" y="266176"/>
                      <a:pt x="279925" y="271817"/>
                      <a:pt x="281335" y="284861"/>
                    </a:cubicBezTo>
                    <a:cubicBezTo>
                      <a:pt x="286976" y="347615"/>
                      <a:pt x="351845" y="387806"/>
                      <a:pt x="411779" y="367358"/>
                    </a:cubicBezTo>
                    <a:cubicBezTo>
                      <a:pt x="468187" y="347967"/>
                      <a:pt x="497096" y="281336"/>
                      <a:pt x="463956" y="224222"/>
                    </a:cubicBezTo>
                    <a:cubicBezTo>
                      <a:pt x="446329" y="192845"/>
                      <a:pt x="402613" y="168872"/>
                      <a:pt x="363480" y="177686"/>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
              <p:cNvSpPr/>
              <p:nvPr/>
            </p:nvSpPr>
            <p:spPr>
              <a:xfrm>
                <a:off x="4944600" y="3133080"/>
                <a:ext cx="366480" cy="286200"/>
              </a:xfrm>
              <a:custGeom>
                <a:rect b="b" l="l" r="r" t="t"/>
                <a:pathLst>
                  <a:path extrusionOk="0" h="371064" w="474945">
                    <a:moveTo>
                      <a:pt x="465779" y="76151"/>
                    </a:moveTo>
                    <a:cubicBezTo>
                      <a:pt x="451677" y="50767"/>
                      <a:pt x="437223" y="25384"/>
                      <a:pt x="422768" y="0"/>
                    </a:cubicBezTo>
                    <a:cubicBezTo>
                      <a:pt x="389981" y="20095"/>
                      <a:pt x="357194" y="40191"/>
                      <a:pt x="324759" y="60991"/>
                    </a:cubicBezTo>
                    <a:cubicBezTo>
                      <a:pt x="263768" y="99419"/>
                      <a:pt x="203129" y="138200"/>
                      <a:pt x="142491" y="176980"/>
                    </a:cubicBezTo>
                    <a:cubicBezTo>
                      <a:pt x="137907" y="179801"/>
                      <a:pt x="134382" y="180506"/>
                      <a:pt x="129094" y="179096"/>
                    </a:cubicBezTo>
                    <a:cubicBezTo>
                      <a:pt x="98422" y="168519"/>
                      <a:pt x="70218" y="174865"/>
                      <a:pt x="43424" y="192140"/>
                    </a:cubicBezTo>
                    <a:cubicBezTo>
                      <a:pt x="-11221" y="227042"/>
                      <a:pt x="-16510" y="310950"/>
                      <a:pt x="40251" y="351845"/>
                    </a:cubicBezTo>
                    <a:cubicBezTo>
                      <a:pt x="105825" y="398735"/>
                      <a:pt x="191495" y="353608"/>
                      <a:pt x="196431" y="283451"/>
                    </a:cubicBezTo>
                    <a:cubicBezTo>
                      <a:pt x="197136" y="275695"/>
                      <a:pt x="198546" y="268291"/>
                      <a:pt x="208418" y="263003"/>
                    </a:cubicBezTo>
                    <a:cubicBezTo>
                      <a:pt x="228160" y="252426"/>
                      <a:pt x="246493" y="239029"/>
                      <a:pt x="265531" y="227042"/>
                    </a:cubicBezTo>
                    <a:cubicBezTo>
                      <a:pt x="335336" y="182974"/>
                      <a:pt x="405141" y="138552"/>
                      <a:pt x="474946" y="94484"/>
                    </a:cubicBezTo>
                    <a:cubicBezTo>
                      <a:pt x="473888" y="87080"/>
                      <a:pt x="468952" y="82144"/>
                      <a:pt x="465779" y="7615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
              <p:cNvSpPr/>
              <p:nvPr/>
            </p:nvSpPr>
            <p:spPr>
              <a:xfrm>
                <a:off x="6447240" y="3481920"/>
                <a:ext cx="266760" cy="380520"/>
              </a:xfrm>
              <a:custGeom>
                <a:rect b="b" l="l" r="r" t="t"/>
                <a:pathLst>
                  <a:path extrusionOk="0" h="492901" w="345877">
                    <a:moveTo>
                      <a:pt x="268643" y="298258"/>
                    </a:moveTo>
                    <a:cubicBezTo>
                      <a:pt x="261945" y="296495"/>
                      <a:pt x="256304" y="294732"/>
                      <a:pt x="252426" y="288034"/>
                    </a:cubicBezTo>
                    <a:cubicBezTo>
                      <a:pt x="224222" y="236562"/>
                      <a:pt x="195666" y="185442"/>
                      <a:pt x="167109" y="134322"/>
                    </a:cubicBezTo>
                    <a:cubicBezTo>
                      <a:pt x="142078" y="89548"/>
                      <a:pt x="116694" y="44774"/>
                      <a:pt x="91310" y="0"/>
                    </a:cubicBezTo>
                    <a:cubicBezTo>
                      <a:pt x="60991" y="17628"/>
                      <a:pt x="30319" y="35255"/>
                      <a:pt x="0" y="52883"/>
                    </a:cubicBezTo>
                    <a:cubicBezTo>
                      <a:pt x="8814" y="69453"/>
                      <a:pt x="17628" y="86022"/>
                      <a:pt x="26794" y="102240"/>
                    </a:cubicBezTo>
                    <a:cubicBezTo>
                      <a:pt x="52177" y="147366"/>
                      <a:pt x="77561" y="192845"/>
                      <a:pt x="102945" y="237972"/>
                    </a:cubicBezTo>
                    <a:cubicBezTo>
                      <a:pt x="121630" y="271464"/>
                      <a:pt x="140315" y="305309"/>
                      <a:pt x="159000" y="338801"/>
                    </a:cubicBezTo>
                    <a:cubicBezTo>
                      <a:pt x="161115" y="342679"/>
                      <a:pt x="160763" y="345147"/>
                      <a:pt x="159000" y="349025"/>
                    </a:cubicBezTo>
                    <a:cubicBezTo>
                      <a:pt x="146308" y="374761"/>
                      <a:pt x="143488" y="401202"/>
                      <a:pt x="155475" y="427996"/>
                    </a:cubicBezTo>
                    <a:lnTo>
                      <a:pt x="155475" y="427996"/>
                    </a:lnTo>
                    <a:cubicBezTo>
                      <a:pt x="155122" y="430464"/>
                      <a:pt x="155827" y="432580"/>
                      <a:pt x="157943" y="433990"/>
                    </a:cubicBezTo>
                    <a:cubicBezTo>
                      <a:pt x="170634" y="467482"/>
                      <a:pt x="197076" y="484052"/>
                      <a:pt x="229863" y="491103"/>
                    </a:cubicBezTo>
                    <a:cubicBezTo>
                      <a:pt x="270759" y="499917"/>
                      <a:pt x="322584" y="475591"/>
                      <a:pt x="336333" y="434342"/>
                    </a:cubicBezTo>
                    <a:cubicBezTo>
                      <a:pt x="338801" y="432932"/>
                      <a:pt x="338449" y="430464"/>
                      <a:pt x="338449" y="428349"/>
                    </a:cubicBezTo>
                    <a:cubicBezTo>
                      <a:pt x="339153" y="427291"/>
                      <a:pt x="340564" y="426234"/>
                      <a:pt x="340916" y="425176"/>
                    </a:cubicBezTo>
                    <a:cubicBezTo>
                      <a:pt x="358896" y="368063"/>
                      <a:pt x="326462" y="312007"/>
                      <a:pt x="268643" y="298258"/>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
              <p:cNvSpPr/>
              <p:nvPr/>
            </p:nvSpPr>
            <p:spPr>
              <a:xfrm>
                <a:off x="5389200" y="3483720"/>
                <a:ext cx="266400" cy="378360"/>
              </a:xfrm>
              <a:custGeom>
                <a:rect b="b" l="l" r="r" t="t"/>
                <a:pathLst>
                  <a:path extrusionOk="0" h="490412" w="345108">
                    <a:moveTo>
                      <a:pt x="252388" y="0"/>
                    </a:moveTo>
                    <a:cubicBezTo>
                      <a:pt x="248157" y="7403"/>
                      <a:pt x="243927" y="15160"/>
                      <a:pt x="239696" y="22563"/>
                    </a:cubicBezTo>
                    <a:cubicBezTo>
                      <a:pt x="217133" y="62754"/>
                      <a:pt x="194570" y="103297"/>
                      <a:pt x="172006" y="143841"/>
                    </a:cubicBezTo>
                    <a:cubicBezTo>
                      <a:pt x="146623" y="189672"/>
                      <a:pt x="121239" y="235856"/>
                      <a:pt x="95856" y="281688"/>
                    </a:cubicBezTo>
                    <a:cubicBezTo>
                      <a:pt x="91625" y="289444"/>
                      <a:pt x="86337" y="294380"/>
                      <a:pt x="76465" y="296495"/>
                    </a:cubicBezTo>
                    <a:cubicBezTo>
                      <a:pt x="18647" y="308834"/>
                      <a:pt x="-15550" y="373351"/>
                      <a:pt x="7013" y="425881"/>
                    </a:cubicBezTo>
                    <a:cubicBezTo>
                      <a:pt x="7013" y="428349"/>
                      <a:pt x="7013" y="430464"/>
                      <a:pt x="9481" y="431874"/>
                    </a:cubicBezTo>
                    <a:cubicBezTo>
                      <a:pt x="20410" y="465367"/>
                      <a:pt x="57075" y="489693"/>
                      <a:pt x="96913" y="490398"/>
                    </a:cubicBezTo>
                    <a:cubicBezTo>
                      <a:pt x="137457" y="491103"/>
                      <a:pt x="175179" y="466777"/>
                      <a:pt x="187871" y="432227"/>
                    </a:cubicBezTo>
                    <a:cubicBezTo>
                      <a:pt x="189987" y="430817"/>
                      <a:pt x="190339" y="428701"/>
                      <a:pt x="190339" y="426233"/>
                    </a:cubicBezTo>
                    <a:cubicBezTo>
                      <a:pt x="200916" y="399792"/>
                      <a:pt x="199505" y="373351"/>
                      <a:pt x="187166" y="348320"/>
                    </a:cubicBezTo>
                    <a:cubicBezTo>
                      <a:pt x="184346" y="342327"/>
                      <a:pt x="185051" y="339153"/>
                      <a:pt x="187871" y="334218"/>
                    </a:cubicBezTo>
                    <a:cubicBezTo>
                      <a:pt x="205851" y="302841"/>
                      <a:pt x="223479" y="271464"/>
                      <a:pt x="241106" y="240087"/>
                    </a:cubicBezTo>
                    <a:cubicBezTo>
                      <a:pt x="275656" y="178038"/>
                      <a:pt x="310559" y="115637"/>
                      <a:pt x="345109" y="53588"/>
                    </a:cubicBezTo>
                    <a:cubicBezTo>
                      <a:pt x="325718" y="42306"/>
                      <a:pt x="306328" y="30319"/>
                      <a:pt x="286585" y="19743"/>
                    </a:cubicBezTo>
                    <a:cubicBezTo>
                      <a:pt x="274599" y="12692"/>
                      <a:pt x="265080" y="3173"/>
                      <a:pt x="252388"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
              <p:cNvSpPr/>
              <p:nvPr/>
            </p:nvSpPr>
            <p:spPr>
              <a:xfrm>
                <a:off x="5971680" y="3615480"/>
                <a:ext cx="160200" cy="401040"/>
              </a:xfrm>
              <a:custGeom>
                <a:rect b="b" l="l" r="r" t="t"/>
                <a:pathLst>
                  <a:path extrusionOk="0" h="519829" w="207685">
                    <a:moveTo>
                      <a:pt x="163521" y="341050"/>
                    </a:moveTo>
                    <a:cubicBezTo>
                      <a:pt x="157880" y="335762"/>
                      <a:pt x="157527" y="328711"/>
                      <a:pt x="157527" y="321308"/>
                    </a:cubicBezTo>
                    <a:cubicBezTo>
                      <a:pt x="157527" y="300860"/>
                      <a:pt x="157175" y="280764"/>
                      <a:pt x="156822" y="260317"/>
                    </a:cubicBezTo>
                    <a:cubicBezTo>
                      <a:pt x="156822" y="174294"/>
                      <a:pt x="157175" y="88624"/>
                      <a:pt x="157175" y="2602"/>
                    </a:cubicBezTo>
                    <a:cubicBezTo>
                      <a:pt x="156117" y="-1276"/>
                      <a:pt x="154354" y="-218"/>
                      <a:pt x="152239" y="1897"/>
                    </a:cubicBezTo>
                    <a:cubicBezTo>
                      <a:pt x="151887" y="2602"/>
                      <a:pt x="151534" y="3307"/>
                      <a:pt x="151534" y="4365"/>
                    </a:cubicBezTo>
                    <a:cubicBezTo>
                      <a:pt x="118747" y="4717"/>
                      <a:pt x="85960" y="2955"/>
                      <a:pt x="53172" y="5070"/>
                    </a:cubicBezTo>
                    <a:cubicBezTo>
                      <a:pt x="52115" y="5070"/>
                      <a:pt x="51410" y="4717"/>
                      <a:pt x="50352" y="4717"/>
                    </a:cubicBezTo>
                    <a:cubicBezTo>
                      <a:pt x="50352" y="90035"/>
                      <a:pt x="50352" y="174999"/>
                      <a:pt x="50352" y="260317"/>
                    </a:cubicBezTo>
                    <a:cubicBezTo>
                      <a:pt x="50352" y="263137"/>
                      <a:pt x="50352" y="265957"/>
                      <a:pt x="50352" y="269130"/>
                    </a:cubicBezTo>
                    <a:cubicBezTo>
                      <a:pt x="49999" y="286405"/>
                      <a:pt x="49294" y="304033"/>
                      <a:pt x="49999" y="321308"/>
                    </a:cubicBezTo>
                    <a:cubicBezTo>
                      <a:pt x="50352" y="331179"/>
                      <a:pt x="46827" y="336820"/>
                      <a:pt x="39423" y="342813"/>
                    </a:cubicBezTo>
                    <a:cubicBezTo>
                      <a:pt x="290" y="372780"/>
                      <a:pt x="-11344" y="423547"/>
                      <a:pt x="11924" y="466911"/>
                    </a:cubicBezTo>
                    <a:cubicBezTo>
                      <a:pt x="32019" y="504634"/>
                      <a:pt x="64454" y="518736"/>
                      <a:pt x="107113" y="519794"/>
                    </a:cubicBezTo>
                    <a:cubicBezTo>
                      <a:pt x="155059" y="521204"/>
                      <a:pt x="204769" y="481013"/>
                      <a:pt x="207590" y="426720"/>
                    </a:cubicBezTo>
                    <a:cubicBezTo>
                      <a:pt x="209352" y="389703"/>
                      <a:pt x="186437" y="351275"/>
                      <a:pt x="163521" y="34105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
              <p:cNvSpPr/>
              <p:nvPr/>
            </p:nvSpPr>
            <p:spPr>
              <a:xfrm>
                <a:off x="6914160" y="2648520"/>
                <a:ext cx="429480" cy="171720"/>
              </a:xfrm>
              <a:custGeom>
                <a:rect b="b" l="l" r="r" t="t"/>
                <a:pathLst>
                  <a:path extrusionOk="0" h="222771" w="556540">
                    <a:moveTo>
                      <a:pt x="552477" y="64766"/>
                    </a:moveTo>
                    <a:cubicBezTo>
                      <a:pt x="533439" y="18229"/>
                      <a:pt x="483025" y="-9622"/>
                      <a:pt x="434725" y="3069"/>
                    </a:cubicBezTo>
                    <a:cubicBezTo>
                      <a:pt x="408636" y="10120"/>
                      <a:pt x="386426" y="22812"/>
                      <a:pt x="374087" y="48548"/>
                    </a:cubicBezTo>
                    <a:cubicBezTo>
                      <a:pt x="372324" y="51016"/>
                      <a:pt x="371971" y="53837"/>
                      <a:pt x="371619" y="56657"/>
                    </a:cubicBezTo>
                    <a:cubicBezTo>
                      <a:pt x="370561" y="53132"/>
                      <a:pt x="367740" y="50664"/>
                      <a:pt x="362805" y="51016"/>
                    </a:cubicBezTo>
                    <a:cubicBezTo>
                      <a:pt x="345882" y="51721"/>
                      <a:pt x="328960" y="49606"/>
                      <a:pt x="312390" y="52074"/>
                    </a:cubicBezTo>
                    <a:cubicBezTo>
                      <a:pt x="295115" y="49606"/>
                      <a:pt x="277488" y="51721"/>
                      <a:pt x="260213" y="52074"/>
                    </a:cubicBezTo>
                    <a:cubicBezTo>
                      <a:pt x="174190" y="53132"/>
                      <a:pt x="87815" y="54189"/>
                      <a:pt x="1793" y="55247"/>
                    </a:cubicBezTo>
                    <a:cubicBezTo>
                      <a:pt x="-2438" y="62298"/>
                      <a:pt x="2146" y="68996"/>
                      <a:pt x="2146" y="75695"/>
                    </a:cubicBezTo>
                    <a:cubicBezTo>
                      <a:pt x="30" y="90502"/>
                      <a:pt x="1088" y="105309"/>
                      <a:pt x="1441" y="120116"/>
                    </a:cubicBezTo>
                    <a:cubicBezTo>
                      <a:pt x="1793" y="135276"/>
                      <a:pt x="-1027" y="150436"/>
                      <a:pt x="3203" y="165595"/>
                    </a:cubicBezTo>
                    <a:cubicBezTo>
                      <a:pt x="3908" y="165595"/>
                      <a:pt x="4613" y="165948"/>
                      <a:pt x="4966" y="166653"/>
                    </a:cubicBezTo>
                    <a:cubicBezTo>
                      <a:pt x="7786" y="167005"/>
                      <a:pt x="10607" y="167710"/>
                      <a:pt x="13427" y="167710"/>
                    </a:cubicBezTo>
                    <a:cubicBezTo>
                      <a:pt x="89226" y="169121"/>
                      <a:pt x="165377" y="170531"/>
                      <a:pt x="241175" y="171589"/>
                    </a:cubicBezTo>
                    <a:cubicBezTo>
                      <a:pt x="283833" y="172294"/>
                      <a:pt x="326492" y="171941"/>
                      <a:pt x="369151" y="172294"/>
                    </a:cubicBezTo>
                    <a:cubicBezTo>
                      <a:pt x="370561" y="170531"/>
                      <a:pt x="371971" y="168416"/>
                      <a:pt x="372324" y="166300"/>
                    </a:cubicBezTo>
                    <a:cubicBezTo>
                      <a:pt x="372676" y="168768"/>
                      <a:pt x="373029" y="171236"/>
                      <a:pt x="374439" y="173351"/>
                    </a:cubicBezTo>
                    <a:cubicBezTo>
                      <a:pt x="375849" y="176877"/>
                      <a:pt x="376554" y="181107"/>
                      <a:pt x="379022" y="183928"/>
                    </a:cubicBezTo>
                    <a:cubicBezTo>
                      <a:pt x="425911" y="241394"/>
                      <a:pt x="508761" y="233285"/>
                      <a:pt x="546484" y="171589"/>
                    </a:cubicBezTo>
                    <a:cubicBezTo>
                      <a:pt x="557413" y="153608"/>
                      <a:pt x="556708" y="133866"/>
                      <a:pt x="556355" y="114475"/>
                    </a:cubicBezTo>
                    <a:cubicBezTo>
                      <a:pt x="555650" y="97200"/>
                      <a:pt x="558823" y="80278"/>
                      <a:pt x="552477" y="64766"/>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
              <p:cNvSpPr/>
              <p:nvPr/>
            </p:nvSpPr>
            <p:spPr>
              <a:xfrm>
                <a:off x="6855840" y="2409120"/>
                <a:ext cx="213120" cy="100080"/>
              </a:xfrm>
              <a:custGeom>
                <a:rect b="b" l="l" r="r" t="t"/>
                <a:pathLst>
                  <a:path extrusionOk="0" h="130170" w="276589">
                    <a:moveTo>
                      <a:pt x="266580" y="52257"/>
                    </a:moveTo>
                    <a:cubicBezTo>
                      <a:pt x="282797" y="35687"/>
                      <a:pt x="278919" y="19822"/>
                      <a:pt x="257766" y="11009"/>
                    </a:cubicBezTo>
                    <a:cubicBezTo>
                      <a:pt x="234851" y="1137"/>
                      <a:pt x="210877" y="432"/>
                      <a:pt x="186904" y="80"/>
                    </a:cubicBezTo>
                    <a:cubicBezTo>
                      <a:pt x="123445" y="-978"/>
                      <a:pt x="61396" y="8541"/>
                      <a:pt x="404" y="26168"/>
                    </a:cubicBezTo>
                    <a:cubicBezTo>
                      <a:pt x="-1711" y="37097"/>
                      <a:pt x="4988" y="45559"/>
                      <a:pt x="8513" y="54372"/>
                    </a:cubicBezTo>
                    <a:cubicBezTo>
                      <a:pt x="18032" y="79404"/>
                      <a:pt x="23320" y="105845"/>
                      <a:pt x="34602" y="130171"/>
                    </a:cubicBezTo>
                    <a:cubicBezTo>
                      <a:pt x="92068" y="123120"/>
                      <a:pt x="148476" y="110780"/>
                      <a:pt x="202416" y="89627"/>
                    </a:cubicBezTo>
                    <a:cubicBezTo>
                      <a:pt x="225332" y="80461"/>
                      <a:pt x="248247" y="70237"/>
                      <a:pt x="266580" y="52257"/>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
              <p:cNvSpPr/>
              <p:nvPr/>
            </p:nvSpPr>
            <p:spPr>
              <a:xfrm>
                <a:off x="5013360" y="2853720"/>
                <a:ext cx="191520" cy="101160"/>
              </a:xfrm>
              <a:custGeom>
                <a:rect b="b" l="l" r="r" t="t"/>
                <a:pathLst>
                  <a:path extrusionOk="0" h="131435" w="248593">
                    <a:moveTo>
                      <a:pt x="227088" y="164"/>
                    </a:moveTo>
                    <a:cubicBezTo>
                      <a:pt x="209813" y="-1246"/>
                      <a:pt x="193948" y="6863"/>
                      <a:pt x="177026" y="7920"/>
                    </a:cubicBezTo>
                    <a:cubicBezTo>
                      <a:pt x="168917" y="9683"/>
                      <a:pt x="160809" y="11798"/>
                      <a:pt x="152700" y="12856"/>
                    </a:cubicBezTo>
                    <a:cubicBezTo>
                      <a:pt x="135777" y="16734"/>
                      <a:pt x="119560" y="22022"/>
                      <a:pt x="102990" y="26605"/>
                    </a:cubicBezTo>
                    <a:cubicBezTo>
                      <a:pt x="93471" y="29426"/>
                      <a:pt x="82895" y="29778"/>
                      <a:pt x="76549" y="39297"/>
                    </a:cubicBezTo>
                    <a:cubicBezTo>
                      <a:pt x="59274" y="48111"/>
                      <a:pt x="42352" y="56925"/>
                      <a:pt x="25077" y="66091"/>
                    </a:cubicBezTo>
                    <a:cubicBezTo>
                      <a:pt x="19436" y="74200"/>
                      <a:pt x="8859" y="77020"/>
                      <a:pt x="4629" y="86539"/>
                    </a:cubicBezTo>
                    <a:cubicBezTo>
                      <a:pt x="-2775" y="91122"/>
                      <a:pt x="751" y="97468"/>
                      <a:pt x="1456" y="103461"/>
                    </a:cubicBezTo>
                    <a:cubicBezTo>
                      <a:pt x="1808" y="104519"/>
                      <a:pt x="2161" y="105577"/>
                      <a:pt x="2161" y="106987"/>
                    </a:cubicBezTo>
                    <a:cubicBezTo>
                      <a:pt x="1808" y="109455"/>
                      <a:pt x="2866" y="111218"/>
                      <a:pt x="5334" y="112275"/>
                    </a:cubicBezTo>
                    <a:cubicBezTo>
                      <a:pt x="21904" y="125672"/>
                      <a:pt x="42352" y="128140"/>
                      <a:pt x="62447" y="129903"/>
                    </a:cubicBezTo>
                    <a:cubicBezTo>
                      <a:pt x="125201" y="134839"/>
                      <a:pt x="187250" y="127435"/>
                      <a:pt x="248594" y="113686"/>
                    </a:cubicBezTo>
                    <a:cubicBezTo>
                      <a:pt x="248241" y="110512"/>
                      <a:pt x="248241" y="106987"/>
                      <a:pt x="247536" y="103814"/>
                    </a:cubicBezTo>
                    <a:cubicBezTo>
                      <a:pt x="240838" y="72437"/>
                      <a:pt x="234139" y="41060"/>
                      <a:pt x="230966" y="8978"/>
                    </a:cubicBezTo>
                    <a:cubicBezTo>
                      <a:pt x="229908" y="5452"/>
                      <a:pt x="230966" y="1574"/>
                      <a:pt x="227088" y="164"/>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
              <p:cNvSpPr/>
              <p:nvPr/>
            </p:nvSpPr>
            <p:spPr>
              <a:xfrm>
                <a:off x="6598800" y="3364200"/>
                <a:ext cx="178920" cy="149400"/>
              </a:xfrm>
              <a:custGeom>
                <a:rect b="b" l="l" r="r" t="t"/>
                <a:pathLst>
                  <a:path extrusionOk="0" h="193968" w="232242">
                    <a:moveTo>
                      <a:pt x="218229" y="134322"/>
                    </a:moveTo>
                    <a:cubicBezTo>
                      <a:pt x="182974" y="80734"/>
                      <a:pt x="135732" y="38428"/>
                      <a:pt x="84612" y="0"/>
                    </a:cubicBezTo>
                    <a:cubicBezTo>
                      <a:pt x="54998" y="23621"/>
                      <a:pt x="27852" y="50062"/>
                      <a:pt x="0" y="75798"/>
                    </a:cubicBezTo>
                    <a:cubicBezTo>
                      <a:pt x="43364" y="111406"/>
                      <a:pt x="87080" y="146661"/>
                      <a:pt x="137847" y="171692"/>
                    </a:cubicBezTo>
                    <a:cubicBezTo>
                      <a:pt x="160763" y="182974"/>
                      <a:pt x="183326" y="194961"/>
                      <a:pt x="210120" y="193903"/>
                    </a:cubicBezTo>
                    <a:cubicBezTo>
                      <a:pt x="226690" y="193198"/>
                      <a:pt x="233741" y="185442"/>
                      <a:pt x="231978" y="168872"/>
                    </a:cubicBezTo>
                    <a:cubicBezTo>
                      <a:pt x="230921" y="156180"/>
                      <a:pt x="225280" y="144898"/>
                      <a:pt x="218229" y="134322"/>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
              <p:cNvSpPr/>
              <p:nvPr/>
            </p:nvSpPr>
            <p:spPr>
              <a:xfrm>
                <a:off x="6669000" y="3293640"/>
                <a:ext cx="173160" cy="151920"/>
              </a:xfrm>
              <a:custGeom>
                <a:rect b="b" l="l" r="r" t="t"/>
                <a:pathLst>
                  <a:path extrusionOk="0" h="197061" w="223988">
                    <a:moveTo>
                      <a:pt x="181916" y="98714"/>
                    </a:moveTo>
                    <a:cubicBezTo>
                      <a:pt x="149834" y="62049"/>
                      <a:pt x="113521" y="29967"/>
                      <a:pt x="75093" y="0"/>
                    </a:cubicBezTo>
                    <a:cubicBezTo>
                      <a:pt x="50062" y="28204"/>
                      <a:pt x="25031" y="56056"/>
                      <a:pt x="0" y="84260"/>
                    </a:cubicBezTo>
                    <a:cubicBezTo>
                      <a:pt x="29967" y="108938"/>
                      <a:pt x="60286" y="132912"/>
                      <a:pt x="93778" y="153007"/>
                    </a:cubicBezTo>
                    <a:cubicBezTo>
                      <a:pt x="124803" y="171692"/>
                      <a:pt x="155827" y="189672"/>
                      <a:pt x="192140" y="196371"/>
                    </a:cubicBezTo>
                    <a:cubicBezTo>
                      <a:pt x="208710" y="199191"/>
                      <a:pt x="222107" y="193198"/>
                      <a:pt x="223517" y="181564"/>
                    </a:cubicBezTo>
                    <a:cubicBezTo>
                      <a:pt x="224575" y="170987"/>
                      <a:pt x="224222" y="160058"/>
                      <a:pt x="218581" y="150539"/>
                    </a:cubicBezTo>
                    <a:cubicBezTo>
                      <a:pt x="207652" y="132206"/>
                      <a:pt x="195666" y="114579"/>
                      <a:pt x="181916" y="98714"/>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
              <p:cNvSpPr/>
              <p:nvPr/>
            </p:nvSpPr>
            <p:spPr>
              <a:xfrm>
                <a:off x="6892920" y="2868120"/>
                <a:ext cx="183960" cy="96840"/>
              </a:xfrm>
              <a:custGeom>
                <a:rect b="b" l="l" r="r" t="t"/>
                <a:pathLst>
                  <a:path extrusionOk="0" h="125982" w="238681">
                    <a:moveTo>
                      <a:pt x="229521" y="73331"/>
                    </a:moveTo>
                    <a:cubicBezTo>
                      <a:pt x="221060" y="64164"/>
                      <a:pt x="210483" y="57113"/>
                      <a:pt x="199202" y="51472"/>
                    </a:cubicBezTo>
                    <a:cubicBezTo>
                      <a:pt x="145261" y="23974"/>
                      <a:pt x="87443" y="8814"/>
                      <a:pt x="27509" y="0"/>
                    </a:cubicBezTo>
                    <a:cubicBezTo>
                      <a:pt x="23279" y="705"/>
                      <a:pt x="18696" y="353"/>
                      <a:pt x="17990" y="6346"/>
                    </a:cubicBezTo>
                    <a:cubicBezTo>
                      <a:pt x="14818" y="38076"/>
                      <a:pt x="7062" y="68747"/>
                      <a:pt x="363" y="99772"/>
                    </a:cubicBezTo>
                    <a:cubicBezTo>
                      <a:pt x="-1047" y="106118"/>
                      <a:pt x="1773" y="108233"/>
                      <a:pt x="6709" y="109996"/>
                    </a:cubicBezTo>
                    <a:cubicBezTo>
                      <a:pt x="40906" y="117752"/>
                      <a:pt x="75809" y="121630"/>
                      <a:pt x="110711" y="124450"/>
                    </a:cubicBezTo>
                    <a:cubicBezTo>
                      <a:pt x="146671" y="127623"/>
                      <a:pt x="182984" y="126566"/>
                      <a:pt x="217887" y="114579"/>
                    </a:cubicBezTo>
                    <a:cubicBezTo>
                      <a:pt x="240097" y="107175"/>
                      <a:pt x="245386" y="90605"/>
                      <a:pt x="229521" y="73331"/>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
              <p:cNvSpPr/>
              <p:nvPr/>
            </p:nvSpPr>
            <p:spPr>
              <a:xfrm>
                <a:off x="6866640" y="2958120"/>
                <a:ext cx="186840" cy="97200"/>
              </a:xfrm>
              <a:custGeom>
                <a:rect b="b" l="l" r="r" t="t"/>
                <a:pathLst>
                  <a:path extrusionOk="0" h="126432" w="242268">
                    <a:moveTo>
                      <a:pt x="150187" y="126213"/>
                    </a:moveTo>
                    <a:cubicBezTo>
                      <a:pt x="176628" y="125508"/>
                      <a:pt x="203069" y="125860"/>
                      <a:pt x="227748" y="113874"/>
                    </a:cubicBezTo>
                    <a:cubicBezTo>
                      <a:pt x="243260" y="106118"/>
                      <a:pt x="247138" y="89900"/>
                      <a:pt x="235504" y="76856"/>
                    </a:cubicBezTo>
                    <a:cubicBezTo>
                      <a:pt x="230921" y="71568"/>
                      <a:pt x="225280" y="66632"/>
                      <a:pt x="219286" y="62754"/>
                    </a:cubicBezTo>
                    <a:cubicBezTo>
                      <a:pt x="189320" y="43011"/>
                      <a:pt x="155827" y="31024"/>
                      <a:pt x="121630" y="20800"/>
                    </a:cubicBezTo>
                    <a:cubicBezTo>
                      <a:pt x="92016" y="11987"/>
                      <a:pt x="62049" y="6698"/>
                      <a:pt x="32082" y="0"/>
                    </a:cubicBezTo>
                    <a:cubicBezTo>
                      <a:pt x="21506" y="36665"/>
                      <a:pt x="10577" y="73683"/>
                      <a:pt x="0" y="110348"/>
                    </a:cubicBezTo>
                    <a:cubicBezTo>
                      <a:pt x="50062" y="118809"/>
                      <a:pt x="99419" y="127976"/>
                      <a:pt x="150187" y="126213"/>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
              <p:cNvSpPr/>
              <p:nvPr/>
            </p:nvSpPr>
            <p:spPr>
              <a:xfrm>
                <a:off x="6195960" y="3587400"/>
                <a:ext cx="122400" cy="168840"/>
              </a:xfrm>
              <a:custGeom>
                <a:rect b="b" l="l" r="r" t="t"/>
                <a:pathLst>
                  <a:path extrusionOk="0" h="219183" w="159143">
                    <a:moveTo>
                      <a:pt x="111406" y="0"/>
                    </a:moveTo>
                    <a:cubicBezTo>
                      <a:pt x="73683" y="5641"/>
                      <a:pt x="37370" y="16922"/>
                      <a:pt x="0" y="23973"/>
                    </a:cubicBezTo>
                    <a:cubicBezTo>
                      <a:pt x="21153" y="75446"/>
                      <a:pt x="43716" y="126213"/>
                      <a:pt x="77208" y="171339"/>
                    </a:cubicBezTo>
                    <a:cubicBezTo>
                      <a:pt x="90606" y="188967"/>
                      <a:pt x="103650" y="207300"/>
                      <a:pt x="125155" y="216466"/>
                    </a:cubicBezTo>
                    <a:cubicBezTo>
                      <a:pt x="139610" y="222812"/>
                      <a:pt x="149481" y="217876"/>
                      <a:pt x="154770" y="203422"/>
                    </a:cubicBezTo>
                    <a:cubicBezTo>
                      <a:pt x="159353" y="191435"/>
                      <a:pt x="159705" y="179096"/>
                      <a:pt x="158648" y="166756"/>
                    </a:cubicBezTo>
                    <a:cubicBezTo>
                      <a:pt x="153007" y="108586"/>
                      <a:pt x="135732" y="53235"/>
                      <a:pt x="111406"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
              <p:cNvSpPr/>
              <p:nvPr/>
            </p:nvSpPr>
            <p:spPr>
              <a:xfrm>
                <a:off x="5784480" y="3587760"/>
                <a:ext cx="121680" cy="168120"/>
              </a:xfrm>
              <a:custGeom>
                <a:rect b="b" l="l" r="r" t="t"/>
                <a:pathLst>
                  <a:path extrusionOk="0" h="218192" w="157959">
                    <a:moveTo>
                      <a:pt x="47259" y="0"/>
                    </a:moveTo>
                    <a:cubicBezTo>
                      <a:pt x="27516" y="41953"/>
                      <a:pt x="14119" y="86022"/>
                      <a:pt x="4600" y="131501"/>
                    </a:cubicBezTo>
                    <a:cubicBezTo>
                      <a:pt x="17" y="152654"/>
                      <a:pt x="-1746" y="174513"/>
                      <a:pt x="2132" y="196018"/>
                    </a:cubicBezTo>
                    <a:cubicBezTo>
                      <a:pt x="6010" y="217171"/>
                      <a:pt x="20112" y="223517"/>
                      <a:pt x="38797" y="213646"/>
                    </a:cubicBezTo>
                    <a:cubicBezTo>
                      <a:pt x="48316" y="208710"/>
                      <a:pt x="56072" y="201306"/>
                      <a:pt x="63123" y="193550"/>
                    </a:cubicBezTo>
                    <a:cubicBezTo>
                      <a:pt x="107192" y="144546"/>
                      <a:pt x="133633" y="85670"/>
                      <a:pt x="157959" y="25384"/>
                    </a:cubicBezTo>
                    <a:cubicBezTo>
                      <a:pt x="146325" y="18685"/>
                      <a:pt x="132928" y="19038"/>
                      <a:pt x="120237" y="16217"/>
                    </a:cubicBezTo>
                    <a:cubicBezTo>
                      <a:pt x="96263" y="10577"/>
                      <a:pt x="72290" y="2468"/>
                      <a:pt x="47259" y="0"/>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
              <p:cNvSpPr/>
              <p:nvPr/>
            </p:nvSpPr>
            <p:spPr>
              <a:xfrm>
                <a:off x="6290280" y="3558240"/>
                <a:ext cx="117360" cy="167040"/>
              </a:xfrm>
              <a:custGeom>
                <a:rect b="b" l="l" r="r" t="t"/>
                <a:pathLst>
                  <a:path extrusionOk="0" h="216627" w="152301">
                    <a:moveTo>
                      <a:pt x="105413" y="15"/>
                    </a:moveTo>
                    <a:cubicBezTo>
                      <a:pt x="93779" y="-338"/>
                      <a:pt x="83907" y="5656"/>
                      <a:pt x="73683" y="9534"/>
                    </a:cubicBezTo>
                    <a:cubicBezTo>
                      <a:pt x="49357" y="18700"/>
                      <a:pt x="23621" y="23283"/>
                      <a:pt x="0" y="34565"/>
                    </a:cubicBezTo>
                    <a:cubicBezTo>
                      <a:pt x="10577" y="65942"/>
                      <a:pt x="25031" y="95909"/>
                      <a:pt x="41954" y="124465"/>
                    </a:cubicBezTo>
                    <a:cubicBezTo>
                      <a:pt x="58876" y="153022"/>
                      <a:pt x="76151" y="181578"/>
                      <a:pt x="101535" y="203437"/>
                    </a:cubicBezTo>
                    <a:cubicBezTo>
                      <a:pt x="112111" y="212603"/>
                      <a:pt x="123393" y="221064"/>
                      <a:pt x="137847" y="214013"/>
                    </a:cubicBezTo>
                    <a:cubicBezTo>
                      <a:pt x="151949" y="207315"/>
                      <a:pt x="149834" y="192508"/>
                      <a:pt x="152302" y="180168"/>
                    </a:cubicBezTo>
                    <a:cubicBezTo>
                      <a:pt x="152302" y="179816"/>
                      <a:pt x="151949" y="179463"/>
                      <a:pt x="151949" y="178758"/>
                    </a:cubicBezTo>
                    <a:cubicBezTo>
                      <a:pt x="151244" y="115651"/>
                      <a:pt x="131149" y="57128"/>
                      <a:pt x="105413" y="15"/>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
              <p:cNvSpPr/>
              <p:nvPr/>
            </p:nvSpPr>
            <p:spPr>
              <a:xfrm>
                <a:off x="5695200" y="3558600"/>
                <a:ext cx="117000" cy="167040"/>
              </a:xfrm>
              <a:custGeom>
                <a:rect b="b" l="l" r="r" t="t"/>
                <a:pathLst>
                  <a:path extrusionOk="0" h="216513" w="152116">
                    <a:moveTo>
                      <a:pt x="109458" y="20448"/>
                    </a:moveTo>
                    <a:cubicBezTo>
                      <a:pt x="88305" y="14102"/>
                      <a:pt x="68562" y="4231"/>
                      <a:pt x="46704" y="0"/>
                    </a:cubicBezTo>
                    <a:cubicBezTo>
                      <a:pt x="31897" y="30672"/>
                      <a:pt x="21321" y="63107"/>
                      <a:pt x="12507" y="95894"/>
                    </a:cubicBezTo>
                    <a:cubicBezTo>
                      <a:pt x="4751" y="125155"/>
                      <a:pt x="-1948" y="154770"/>
                      <a:pt x="520" y="185442"/>
                    </a:cubicBezTo>
                    <a:cubicBezTo>
                      <a:pt x="1578" y="196723"/>
                      <a:pt x="3693" y="208710"/>
                      <a:pt x="15680" y="214351"/>
                    </a:cubicBezTo>
                    <a:cubicBezTo>
                      <a:pt x="28019" y="219992"/>
                      <a:pt x="37890" y="213646"/>
                      <a:pt x="47057" y="206242"/>
                    </a:cubicBezTo>
                    <a:cubicBezTo>
                      <a:pt x="51992" y="202364"/>
                      <a:pt x="56928" y="198133"/>
                      <a:pt x="60806" y="193550"/>
                    </a:cubicBezTo>
                    <a:cubicBezTo>
                      <a:pt x="102407" y="147366"/>
                      <a:pt x="129906" y="92721"/>
                      <a:pt x="152117" y="34903"/>
                    </a:cubicBezTo>
                    <a:cubicBezTo>
                      <a:pt x="139425" y="27499"/>
                      <a:pt x="124265" y="24679"/>
                      <a:pt x="109458" y="20448"/>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
              <p:cNvSpPr/>
              <p:nvPr/>
            </p:nvSpPr>
            <p:spPr>
              <a:xfrm>
                <a:off x="5339520" y="3350880"/>
                <a:ext cx="146520" cy="124200"/>
              </a:xfrm>
              <a:custGeom>
                <a:rect b="b" l="l" r="r" t="t"/>
                <a:pathLst>
                  <a:path extrusionOk="0" h="161166" w="189973">
                    <a:moveTo>
                      <a:pt x="173756" y="61696"/>
                    </a:moveTo>
                    <a:cubicBezTo>
                      <a:pt x="151545" y="41248"/>
                      <a:pt x="129335" y="20800"/>
                      <a:pt x="107124" y="0"/>
                    </a:cubicBezTo>
                    <a:cubicBezTo>
                      <a:pt x="94785" y="11634"/>
                      <a:pt x="82093" y="22563"/>
                      <a:pt x="70459" y="34550"/>
                    </a:cubicBezTo>
                    <a:cubicBezTo>
                      <a:pt x="44370" y="60991"/>
                      <a:pt x="19691" y="88490"/>
                      <a:pt x="4179" y="123040"/>
                    </a:cubicBezTo>
                    <a:cubicBezTo>
                      <a:pt x="-6397" y="146661"/>
                      <a:pt x="3474" y="162173"/>
                      <a:pt x="29563" y="161116"/>
                    </a:cubicBezTo>
                    <a:cubicBezTo>
                      <a:pt x="38377" y="160763"/>
                      <a:pt x="46838" y="159000"/>
                      <a:pt x="54947" y="156180"/>
                    </a:cubicBezTo>
                    <a:cubicBezTo>
                      <a:pt x="104656" y="138200"/>
                      <a:pt x="148725" y="109996"/>
                      <a:pt x="189973" y="77561"/>
                    </a:cubicBezTo>
                    <a:cubicBezTo>
                      <a:pt x="185038" y="72273"/>
                      <a:pt x="179397" y="66985"/>
                      <a:pt x="173756" y="61696"/>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
              <p:cNvSpPr/>
              <p:nvPr/>
            </p:nvSpPr>
            <p:spPr>
              <a:xfrm>
                <a:off x="5276520" y="3279240"/>
                <a:ext cx="141480" cy="127440"/>
              </a:xfrm>
              <a:custGeom>
                <a:rect b="b" l="l" r="r" t="t"/>
                <a:pathLst>
                  <a:path extrusionOk="0" h="165312" w="183475">
                    <a:moveTo>
                      <a:pt x="180655" y="80734"/>
                    </a:moveTo>
                    <a:cubicBezTo>
                      <a:pt x="155624" y="55350"/>
                      <a:pt x="134471" y="27146"/>
                      <a:pt x="111908" y="0"/>
                    </a:cubicBezTo>
                    <a:cubicBezTo>
                      <a:pt x="77005" y="27851"/>
                      <a:pt x="46333" y="59228"/>
                      <a:pt x="20597" y="95541"/>
                    </a:cubicBezTo>
                    <a:cubicBezTo>
                      <a:pt x="13193" y="105765"/>
                      <a:pt x="6848" y="116342"/>
                      <a:pt x="2617" y="128328"/>
                    </a:cubicBezTo>
                    <a:cubicBezTo>
                      <a:pt x="-5844" y="151597"/>
                      <a:pt x="6848" y="167814"/>
                      <a:pt x="31526" y="164994"/>
                    </a:cubicBezTo>
                    <a:cubicBezTo>
                      <a:pt x="39635" y="163936"/>
                      <a:pt x="47391" y="161468"/>
                      <a:pt x="55147" y="159000"/>
                    </a:cubicBezTo>
                    <a:cubicBezTo>
                      <a:pt x="102389" y="142783"/>
                      <a:pt x="143285" y="114931"/>
                      <a:pt x="183475" y="86022"/>
                    </a:cubicBezTo>
                    <a:cubicBezTo>
                      <a:pt x="182065" y="84259"/>
                      <a:pt x="182065" y="82144"/>
                      <a:pt x="180655" y="80734"/>
                    </a:cubicBezTo>
                    <a:close/>
                  </a:path>
                </a:pathLst>
              </a:cu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0" name="Google Shape;920;p6"/>
          <p:cNvGrpSpPr/>
          <p:nvPr/>
        </p:nvGrpSpPr>
        <p:grpSpPr>
          <a:xfrm>
            <a:off x="4526640" y="2023560"/>
            <a:ext cx="4221000" cy="2222640"/>
            <a:chOff x="4526640" y="2023560"/>
            <a:chExt cx="4221000" cy="2222640"/>
          </a:xfrm>
        </p:grpSpPr>
        <p:grpSp>
          <p:nvGrpSpPr>
            <p:cNvPr id="921" name="Google Shape;921;p6"/>
            <p:cNvGrpSpPr/>
            <p:nvPr/>
          </p:nvGrpSpPr>
          <p:grpSpPr>
            <a:xfrm>
              <a:off x="4526640" y="2023560"/>
              <a:ext cx="4221000" cy="2222640"/>
              <a:chOff x="4526640" y="2023560"/>
              <a:chExt cx="4221000" cy="2222640"/>
            </a:xfrm>
          </p:grpSpPr>
          <p:sp>
            <p:nvSpPr>
              <p:cNvPr id="922" name="Google Shape;922;p6"/>
              <p:cNvSpPr/>
              <p:nvPr/>
            </p:nvSpPr>
            <p:spPr>
              <a:xfrm>
                <a:off x="8506080" y="2070000"/>
                <a:ext cx="9360" cy="3960"/>
              </a:xfrm>
              <a:custGeom>
                <a:rect b="b" l="l" r="r" t="t"/>
                <a:pathLst>
                  <a:path extrusionOk="0" h="5085" w="11525">
                    <a:moveTo>
                      <a:pt x="11525" y="1516"/>
                    </a:moveTo>
                    <a:cubicBezTo>
                      <a:pt x="5763" y="-1654"/>
                      <a:pt x="3458" y="651"/>
                      <a:pt x="0" y="3821"/>
                    </a:cubicBezTo>
                    <a:cubicBezTo>
                      <a:pt x="5187" y="6702"/>
                      <a:pt x="7492" y="4109"/>
                      <a:pt x="11525" y="1516"/>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
              <p:cNvSpPr/>
              <p:nvPr/>
            </p:nvSpPr>
            <p:spPr>
              <a:xfrm>
                <a:off x="8585280" y="2048760"/>
                <a:ext cx="8640" cy="4320"/>
              </a:xfrm>
              <a:custGeom>
                <a:rect b="b" l="l" r="r" t="t"/>
                <a:pathLst>
                  <a:path extrusionOk="0" h="5395" w="10709">
                    <a:moveTo>
                      <a:pt x="9796" y="3512"/>
                    </a:moveTo>
                    <a:cubicBezTo>
                      <a:pt x="10373" y="2647"/>
                      <a:pt x="11525" y="1207"/>
                      <a:pt x="9796" y="630"/>
                    </a:cubicBezTo>
                    <a:cubicBezTo>
                      <a:pt x="6051" y="-1099"/>
                      <a:pt x="3169" y="918"/>
                      <a:pt x="0" y="4376"/>
                    </a:cubicBezTo>
                    <a:cubicBezTo>
                      <a:pt x="4034" y="4664"/>
                      <a:pt x="7203" y="6969"/>
                      <a:pt x="9796" y="3512"/>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
              <p:cNvSpPr/>
              <p:nvPr/>
            </p:nvSpPr>
            <p:spPr>
              <a:xfrm>
                <a:off x="8533800" y="2063160"/>
                <a:ext cx="6120" cy="2880"/>
              </a:xfrm>
              <a:custGeom>
                <a:rect b="b" l="l" r="r" t="t"/>
                <a:pathLst>
                  <a:path extrusionOk="0" h="3985" w="7779">
                    <a:moveTo>
                      <a:pt x="7780" y="571"/>
                    </a:moveTo>
                    <a:cubicBezTo>
                      <a:pt x="3746" y="-870"/>
                      <a:pt x="1729" y="571"/>
                      <a:pt x="0" y="3164"/>
                    </a:cubicBezTo>
                    <a:cubicBezTo>
                      <a:pt x="3169" y="5181"/>
                      <a:pt x="5186" y="3164"/>
                      <a:pt x="7780" y="571"/>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6"/>
              <p:cNvSpPr/>
              <p:nvPr/>
            </p:nvSpPr>
            <p:spPr>
              <a:xfrm>
                <a:off x="8642160" y="2035800"/>
                <a:ext cx="5040" cy="3240"/>
              </a:xfrm>
              <a:custGeom>
                <a:rect b="b" l="l" r="r" t="t"/>
                <a:pathLst>
                  <a:path extrusionOk="0" h="4396" w="6271">
                    <a:moveTo>
                      <a:pt x="2593" y="4360"/>
                    </a:moveTo>
                    <a:cubicBezTo>
                      <a:pt x="3746" y="4071"/>
                      <a:pt x="5187" y="3207"/>
                      <a:pt x="6051" y="2054"/>
                    </a:cubicBezTo>
                    <a:cubicBezTo>
                      <a:pt x="6627" y="1190"/>
                      <a:pt x="6051" y="-251"/>
                      <a:pt x="4610" y="37"/>
                    </a:cubicBezTo>
                    <a:cubicBezTo>
                      <a:pt x="3169" y="326"/>
                      <a:pt x="2017" y="1190"/>
                      <a:pt x="0" y="1766"/>
                    </a:cubicBezTo>
                    <a:cubicBezTo>
                      <a:pt x="1441" y="3207"/>
                      <a:pt x="2305" y="4648"/>
                      <a:pt x="2593" y="4360"/>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
              <p:cNvSpPr/>
              <p:nvPr/>
            </p:nvSpPr>
            <p:spPr>
              <a:xfrm>
                <a:off x="4526640" y="2023560"/>
                <a:ext cx="4221000" cy="2222640"/>
              </a:xfrm>
              <a:custGeom>
                <a:rect b="b" l="l" r="r" t="t"/>
                <a:pathLst>
                  <a:path extrusionOk="0" h="2611386" w="4958557">
                    <a:moveTo>
                      <a:pt x="4958283" y="165764"/>
                    </a:moveTo>
                    <a:cubicBezTo>
                      <a:pt x="4955690" y="160866"/>
                      <a:pt x="4951944" y="165764"/>
                      <a:pt x="4948775" y="166341"/>
                    </a:cubicBezTo>
                    <a:cubicBezTo>
                      <a:pt x="4945893" y="167205"/>
                      <a:pt x="4943588" y="166629"/>
                      <a:pt x="4942724" y="163459"/>
                    </a:cubicBezTo>
                    <a:cubicBezTo>
                      <a:pt x="4945029" y="159425"/>
                      <a:pt x="4947046" y="155391"/>
                      <a:pt x="4949639" y="151646"/>
                    </a:cubicBezTo>
                    <a:cubicBezTo>
                      <a:pt x="4953385" y="145307"/>
                      <a:pt x="4952520" y="139256"/>
                      <a:pt x="4948486" y="133781"/>
                    </a:cubicBezTo>
                    <a:cubicBezTo>
                      <a:pt x="4943876" y="127730"/>
                      <a:pt x="4941283" y="135798"/>
                      <a:pt x="4937249" y="135510"/>
                    </a:cubicBezTo>
                    <a:cubicBezTo>
                      <a:pt x="4934656" y="135222"/>
                      <a:pt x="4932351" y="138391"/>
                      <a:pt x="4929758" y="135798"/>
                    </a:cubicBezTo>
                    <a:cubicBezTo>
                      <a:pt x="4926012" y="132340"/>
                      <a:pt x="4930334" y="129171"/>
                      <a:pt x="4931775" y="128018"/>
                    </a:cubicBezTo>
                    <a:cubicBezTo>
                      <a:pt x="4934944" y="125425"/>
                      <a:pt x="4932927" y="122832"/>
                      <a:pt x="4932639" y="120239"/>
                    </a:cubicBezTo>
                    <a:cubicBezTo>
                      <a:pt x="4932351" y="114188"/>
                      <a:pt x="4929181" y="106696"/>
                      <a:pt x="4931775" y="102662"/>
                    </a:cubicBezTo>
                    <a:cubicBezTo>
                      <a:pt x="4937826" y="92866"/>
                      <a:pt x="4931486" y="92866"/>
                      <a:pt x="4925435" y="91137"/>
                    </a:cubicBezTo>
                    <a:cubicBezTo>
                      <a:pt x="4921401" y="86238"/>
                      <a:pt x="4922266" y="78747"/>
                      <a:pt x="4917368" y="74425"/>
                    </a:cubicBezTo>
                    <a:cubicBezTo>
                      <a:pt x="4919673" y="70391"/>
                      <a:pt x="4921401" y="65781"/>
                      <a:pt x="4924571" y="62611"/>
                    </a:cubicBezTo>
                    <a:cubicBezTo>
                      <a:pt x="4932639" y="54543"/>
                      <a:pt x="4926588" y="53679"/>
                      <a:pt x="4919961" y="52526"/>
                    </a:cubicBezTo>
                    <a:cubicBezTo>
                      <a:pt x="4915063" y="49645"/>
                      <a:pt x="4920249" y="43018"/>
                      <a:pt x="4915639" y="39848"/>
                    </a:cubicBezTo>
                    <a:cubicBezTo>
                      <a:pt x="4922554" y="38408"/>
                      <a:pt x="4923131" y="35814"/>
                      <a:pt x="4917944" y="31204"/>
                    </a:cubicBezTo>
                    <a:cubicBezTo>
                      <a:pt x="4919097" y="23424"/>
                      <a:pt x="4915063" y="24865"/>
                      <a:pt x="4910452" y="26882"/>
                    </a:cubicBezTo>
                    <a:cubicBezTo>
                      <a:pt x="4902673" y="26306"/>
                      <a:pt x="4901232" y="32069"/>
                      <a:pt x="4901808" y="37255"/>
                    </a:cubicBezTo>
                    <a:cubicBezTo>
                      <a:pt x="4902384" y="43018"/>
                      <a:pt x="4898927" y="46764"/>
                      <a:pt x="4896910" y="51374"/>
                    </a:cubicBezTo>
                    <a:cubicBezTo>
                      <a:pt x="4895758" y="53967"/>
                      <a:pt x="4893452" y="54543"/>
                      <a:pt x="4891147" y="52814"/>
                    </a:cubicBezTo>
                    <a:cubicBezTo>
                      <a:pt x="4888842" y="51086"/>
                      <a:pt x="4890571" y="49357"/>
                      <a:pt x="4892012" y="48204"/>
                    </a:cubicBezTo>
                    <a:cubicBezTo>
                      <a:pt x="4894028" y="46187"/>
                      <a:pt x="4896910" y="44458"/>
                      <a:pt x="4895469" y="41289"/>
                    </a:cubicBezTo>
                    <a:cubicBezTo>
                      <a:pt x="4893452" y="36967"/>
                      <a:pt x="4890283" y="41577"/>
                      <a:pt x="4887401" y="41289"/>
                    </a:cubicBezTo>
                    <a:cubicBezTo>
                      <a:pt x="4880774" y="40136"/>
                      <a:pt x="4878757" y="45899"/>
                      <a:pt x="4875011" y="49933"/>
                    </a:cubicBezTo>
                    <a:cubicBezTo>
                      <a:pt x="4866367" y="59442"/>
                      <a:pt x="4856859" y="68662"/>
                      <a:pt x="4843604" y="71543"/>
                    </a:cubicBezTo>
                    <a:cubicBezTo>
                      <a:pt x="4845045" y="68374"/>
                      <a:pt x="4849944" y="66645"/>
                      <a:pt x="4847926" y="60018"/>
                    </a:cubicBezTo>
                    <a:cubicBezTo>
                      <a:pt x="4842740" y="63476"/>
                      <a:pt x="4834096" y="62899"/>
                      <a:pt x="4841011" y="72696"/>
                    </a:cubicBezTo>
                    <a:cubicBezTo>
                      <a:pt x="4819977" y="86815"/>
                      <a:pt x="4799808" y="102662"/>
                      <a:pt x="4777621" y="114764"/>
                    </a:cubicBezTo>
                    <a:cubicBezTo>
                      <a:pt x="4761485" y="123696"/>
                      <a:pt x="4750824" y="139256"/>
                      <a:pt x="4733248" y="146747"/>
                    </a:cubicBezTo>
                    <a:cubicBezTo>
                      <a:pt x="4726333" y="149629"/>
                      <a:pt x="4723739" y="159137"/>
                      <a:pt x="4711638" y="160002"/>
                    </a:cubicBezTo>
                    <a:cubicBezTo>
                      <a:pt x="4704722" y="160290"/>
                      <a:pt x="4695790" y="172391"/>
                      <a:pt x="4688587" y="179883"/>
                    </a:cubicBezTo>
                    <a:cubicBezTo>
                      <a:pt x="4683977" y="184493"/>
                      <a:pt x="4680807" y="187086"/>
                      <a:pt x="4676485" y="183053"/>
                    </a:cubicBezTo>
                    <a:cubicBezTo>
                      <a:pt x="4670722" y="177866"/>
                      <a:pt x="4676485" y="174408"/>
                      <a:pt x="4680231" y="170951"/>
                    </a:cubicBezTo>
                    <a:cubicBezTo>
                      <a:pt x="4685705" y="165764"/>
                      <a:pt x="4692909" y="162595"/>
                      <a:pt x="4698671" y="157696"/>
                    </a:cubicBezTo>
                    <a:cubicBezTo>
                      <a:pt x="4709909" y="147900"/>
                      <a:pt x="4717977" y="134069"/>
                      <a:pt x="4734112" y="130035"/>
                    </a:cubicBezTo>
                    <a:cubicBezTo>
                      <a:pt x="4741892" y="128018"/>
                      <a:pt x="4745926" y="121391"/>
                      <a:pt x="4746790" y="113323"/>
                    </a:cubicBezTo>
                    <a:cubicBezTo>
                      <a:pt x="4751977" y="111018"/>
                      <a:pt x="4757163" y="108425"/>
                      <a:pt x="4762350" y="106408"/>
                    </a:cubicBezTo>
                    <a:cubicBezTo>
                      <a:pt x="4768113" y="104391"/>
                      <a:pt x="4765519" y="100933"/>
                      <a:pt x="4764367" y="97476"/>
                    </a:cubicBezTo>
                    <a:cubicBezTo>
                      <a:pt x="4765807" y="96899"/>
                      <a:pt x="4767248" y="96323"/>
                      <a:pt x="4768689" y="95459"/>
                    </a:cubicBezTo>
                    <a:cubicBezTo>
                      <a:pt x="4771858" y="93442"/>
                      <a:pt x="4775028" y="89408"/>
                      <a:pt x="4778197" y="89408"/>
                    </a:cubicBezTo>
                    <a:cubicBezTo>
                      <a:pt x="4793757" y="89984"/>
                      <a:pt x="4799808" y="77306"/>
                      <a:pt x="4809316" y="69238"/>
                    </a:cubicBezTo>
                    <a:lnTo>
                      <a:pt x="4809316" y="69238"/>
                    </a:lnTo>
                    <a:cubicBezTo>
                      <a:pt x="4809892" y="68374"/>
                      <a:pt x="4810469" y="67221"/>
                      <a:pt x="4811045" y="66357"/>
                    </a:cubicBezTo>
                    <a:cubicBezTo>
                      <a:pt x="4815367" y="64628"/>
                      <a:pt x="4818537" y="61747"/>
                      <a:pt x="4821994" y="58001"/>
                    </a:cubicBezTo>
                    <a:cubicBezTo>
                      <a:pt x="4826893" y="52526"/>
                      <a:pt x="4829774" y="45323"/>
                      <a:pt x="4836689" y="41289"/>
                    </a:cubicBezTo>
                    <a:cubicBezTo>
                      <a:pt x="4851384" y="32933"/>
                      <a:pt x="4866367" y="24865"/>
                      <a:pt x="4878757" y="12763"/>
                    </a:cubicBezTo>
                    <a:cubicBezTo>
                      <a:pt x="4883079" y="8729"/>
                      <a:pt x="4887690" y="4984"/>
                      <a:pt x="4893164" y="2102"/>
                    </a:cubicBezTo>
                    <a:lnTo>
                      <a:pt x="4881639" y="6136"/>
                    </a:lnTo>
                    <a:cubicBezTo>
                      <a:pt x="4883656" y="4696"/>
                      <a:pt x="4885673" y="2390"/>
                      <a:pt x="4887978" y="85"/>
                    </a:cubicBezTo>
                    <a:cubicBezTo>
                      <a:pt x="4879910" y="-491"/>
                      <a:pt x="4875299" y="1814"/>
                      <a:pt x="4871842" y="8153"/>
                    </a:cubicBezTo>
                    <a:cubicBezTo>
                      <a:pt x="4872995" y="8441"/>
                      <a:pt x="4874147" y="8441"/>
                      <a:pt x="4875011" y="8441"/>
                    </a:cubicBezTo>
                    <a:lnTo>
                      <a:pt x="4616552" y="97476"/>
                    </a:lnTo>
                    <a:cubicBezTo>
                      <a:pt x="4616552" y="95747"/>
                      <a:pt x="4616552" y="94018"/>
                      <a:pt x="4616552" y="92289"/>
                    </a:cubicBezTo>
                    <a:cubicBezTo>
                      <a:pt x="4614247" y="93154"/>
                      <a:pt x="4611654" y="94018"/>
                      <a:pt x="4609349" y="94883"/>
                    </a:cubicBezTo>
                    <a:lnTo>
                      <a:pt x="4609349" y="94883"/>
                    </a:lnTo>
                    <a:cubicBezTo>
                      <a:pt x="4597535" y="93730"/>
                      <a:pt x="4586010" y="95459"/>
                      <a:pt x="4575637" y="101798"/>
                    </a:cubicBezTo>
                    <a:cubicBezTo>
                      <a:pt x="4572179" y="100357"/>
                      <a:pt x="4569010" y="98916"/>
                      <a:pt x="4565552" y="97476"/>
                    </a:cubicBezTo>
                    <a:cubicBezTo>
                      <a:pt x="4548264" y="96899"/>
                      <a:pt x="4532993" y="104103"/>
                      <a:pt x="4516857" y="108137"/>
                    </a:cubicBezTo>
                    <a:cubicBezTo>
                      <a:pt x="4503314" y="111594"/>
                      <a:pt x="4491789" y="121679"/>
                      <a:pt x="4477382" y="121103"/>
                    </a:cubicBezTo>
                    <a:cubicBezTo>
                      <a:pt x="4466433" y="120815"/>
                      <a:pt x="4459806" y="129747"/>
                      <a:pt x="4449721" y="131476"/>
                    </a:cubicBezTo>
                    <a:cubicBezTo>
                      <a:pt x="4445687" y="132052"/>
                      <a:pt x="4447416" y="135510"/>
                      <a:pt x="4450009" y="137527"/>
                    </a:cubicBezTo>
                    <a:cubicBezTo>
                      <a:pt x="4450009" y="137527"/>
                      <a:pt x="4450009" y="137527"/>
                      <a:pt x="4450009" y="137527"/>
                    </a:cubicBezTo>
                    <a:cubicBezTo>
                      <a:pt x="4450009" y="137527"/>
                      <a:pt x="4450009" y="137527"/>
                      <a:pt x="4450009" y="137527"/>
                    </a:cubicBezTo>
                    <a:cubicBezTo>
                      <a:pt x="4450009" y="138391"/>
                      <a:pt x="4450009" y="138968"/>
                      <a:pt x="4450009" y="139832"/>
                    </a:cubicBezTo>
                    <a:cubicBezTo>
                      <a:pt x="4428975" y="145307"/>
                      <a:pt x="4408805" y="153663"/>
                      <a:pt x="4387483" y="157985"/>
                    </a:cubicBezTo>
                    <a:cubicBezTo>
                      <a:pt x="4360974" y="163459"/>
                      <a:pt x="4337635" y="179019"/>
                      <a:pt x="4311415" y="186510"/>
                    </a:cubicBezTo>
                    <a:cubicBezTo>
                      <a:pt x="4286347" y="193714"/>
                      <a:pt x="4262143" y="203222"/>
                      <a:pt x="4237364" y="211578"/>
                    </a:cubicBezTo>
                    <a:cubicBezTo>
                      <a:pt x="4196448" y="225697"/>
                      <a:pt x="4154380" y="236646"/>
                      <a:pt x="4114041" y="252494"/>
                    </a:cubicBezTo>
                    <a:cubicBezTo>
                      <a:pt x="4093295" y="260850"/>
                      <a:pt x="4071685" y="267765"/>
                      <a:pt x="4050650" y="275545"/>
                    </a:cubicBezTo>
                    <a:cubicBezTo>
                      <a:pt x="4033362" y="276409"/>
                      <a:pt x="4017227" y="282748"/>
                      <a:pt x="4000802" y="288223"/>
                    </a:cubicBezTo>
                    <a:cubicBezTo>
                      <a:pt x="3994752" y="290240"/>
                      <a:pt x="3988701" y="293409"/>
                      <a:pt x="3982650" y="293121"/>
                    </a:cubicBezTo>
                    <a:cubicBezTo>
                      <a:pt x="3972565" y="292545"/>
                      <a:pt x="3964785" y="297155"/>
                      <a:pt x="3956718" y="301765"/>
                    </a:cubicBezTo>
                    <a:cubicBezTo>
                      <a:pt x="3954700" y="302918"/>
                      <a:pt x="3952108" y="304070"/>
                      <a:pt x="3953548" y="306952"/>
                    </a:cubicBezTo>
                    <a:cubicBezTo>
                      <a:pt x="3954700" y="308969"/>
                      <a:pt x="3956718" y="308104"/>
                      <a:pt x="3958734" y="307816"/>
                    </a:cubicBezTo>
                    <a:cubicBezTo>
                      <a:pt x="3965938" y="306375"/>
                      <a:pt x="3971413" y="300613"/>
                      <a:pt x="3977751" y="299460"/>
                    </a:cubicBezTo>
                    <a:cubicBezTo>
                      <a:pt x="4005413" y="295426"/>
                      <a:pt x="4032210" y="287646"/>
                      <a:pt x="4058430" y="278138"/>
                    </a:cubicBezTo>
                    <a:cubicBezTo>
                      <a:pt x="4058430" y="278138"/>
                      <a:pt x="4058430" y="278138"/>
                      <a:pt x="4058430" y="278138"/>
                    </a:cubicBezTo>
                    <a:cubicBezTo>
                      <a:pt x="4060447" y="277850"/>
                      <a:pt x="4062176" y="277562"/>
                      <a:pt x="4064193" y="277273"/>
                    </a:cubicBezTo>
                    <a:cubicBezTo>
                      <a:pt x="4065922" y="278138"/>
                      <a:pt x="4067651" y="279002"/>
                      <a:pt x="4069379" y="279867"/>
                    </a:cubicBezTo>
                    <a:cubicBezTo>
                      <a:pt x="4035091" y="295426"/>
                      <a:pt x="3997921" y="302053"/>
                      <a:pt x="3963345" y="316748"/>
                    </a:cubicBezTo>
                    <a:cubicBezTo>
                      <a:pt x="3961328" y="317613"/>
                      <a:pt x="3958734" y="318765"/>
                      <a:pt x="3956718" y="318477"/>
                    </a:cubicBezTo>
                    <a:cubicBezTo>
                      <a:pt x="3938565" y="314731"/>
                      <a:pt x="3922141" y="321359"/>
                      <a:pt x="3906294" y="328274"/>
                    </a:cubicBezTo>
                    <a:cubicBezTo>
                      <a:pt x="3895632" y="332884"/>
                      <a:pt x="3884395" y="334037"/>
                      <a:pt x="3873446" y="336918"/>
                    </a:cubicBezTo>
                    <a:cubicBezTo>
                      <a:pt x="3867107" y="338647"/>
                      <a:pt x="3869124" y="334613"/>
                      <a:pt x="3872293" y="332020"/>
                    </a:cubicBezTo>
                    <a:cubicBezTo>
                      <a:pt x="3877192" y="330579"/>
                      <a:pt x="3882666" y="331155"/>
                      <a:pt x="3887277" y="327986"/>
                    </a:cubicBezTo>
                    <a:cubicBezTo>
                      <a:pt x="3891599" y="327698"/>
                      <a:pt x="3895632" y="325969"/>
                      <a:pt x="3899090" y="323375"/>
                    </a:cubicBezTo>
                    <a:cubicBezTo>
                      <a:pt x="3901683" y="323375"/>
                      <a:pt x="3904276" y="323375"/>
                      <a:pt x="3905717" y="320494"/>
                    </a:cubicBezTo>
                    <a:cubicBezTo>
                      <a:pt x="3910039" y="321647"/>
                      <a:pt x="3913497" y="319053"/>
                      <a:pt x="3917531" y="317901"/>
                    </a:cubicBezTo>
                    <a:cubicBezTo>
                      <a:pt x="3927039" y="314731"/>
                      <a:pt x="3938277" y="315019"/>
                      <a:pt x="3944328" y="305223"/>
                    </a:cubicBezTo>
                    <a:cubicBezTo>
                      <a:pt x="3933955" y="309833"/>
                      <a:pt x="3922717" y="310697"/>
                      <a:pt x="3912633" y="315596"/>
                    </a:cubicBezTo>
                    <a:cubicBezTo>
                      <a:pt x="3910039" y="315884"/>
                      <a:pt x="3907446" y="316460"/>
                      <a:pt x="3905717" y="318765"/>
                    </a:cubicBezTo>
                    <a:cubicBezTo>
                      <a:pt x="3902260" y="318189"/>
                      <a:pt x="3899378" y="319630"/>
                      <a:pt x="3896209" y="321070"/>
                    </a:cubicBezTo>
                    <a:cubicBezTo>
                      <a:pt x="3891887" y="321647"/>
                      <a:pt x="3887565" y="322223"/>
                      <a:pt x="3884395" y="325681"/>
                    </a:cubicBezTo>
                    <a:cubicBezTo>
                      <a:pt x="3879785" y="328562"/>
                      <a:pt x="3873158" y="323664"/>
                      <a:pt x="3869412" y="329714"/>
                    </a:cubicBezTo>
                    <a:cubicBezTo>
                      <a:pt x="3866242" y="329714"/>
                      <a:pt x="3862497" y="331155"/>
                      <a:pt x="3860192" y="329714"/>
                    </a:cubicBezTo>
                    <a:cubicBezTo>
                      <a:pt x="3853276" y="325392"/>
                      <a:pt x="3849530" y="331155"/>
                      <a:pt x="3844056" y="332884"/>
                    </a:cubicBezTo>
                    <a:cubicBezTo>
                      <a:pt x="3833683" y="336342"/>
                      <a:pt x="3825327" y="345562"/>
                      <a:pt x="3813513" y="344986"/>
                    </a:cubicBezTo>
                    <a:cubicBezTo>
                      <a:pt x="3810632" y="344121"/>
                      <a:pt x="3810920" y="341816"/>
                      <a:pt x="3810632" y="339511"/>
                    </a:cubicBezTo>
                    <a:cubicBezTo>
                      <a:pt x="3811208" y="337206"/>
                      <a:pt x="3814954" y="336342"/>
                      <a:pt x="3813513" y="333748"/>
                    </a:cubicBezTo>
                    <a:cubicBezTo>
                      <a:pt x="3812361" y="331731"/>
                      <a:pt x="3810056" y="332596"/>
                      <a:pt x="3808327" y="333460"/>
                    </a:cubicBezTo>
                    <a:cubicBezTo>
                      <a:pt x="3804869" y="334613"/>
                      <a:pt x="3801988" y="336054"/>
                      <a:pt x="3799395" y="338935"/>
                    </a:cubicBezTo>
                    <a:cubicBezTo>
                      <a:pt x="3791903" y="347291"/>
                      <a:pt x="3784699" y="353918"/>
                      <a:pt x="3772598" y="357664"/>
                    </a:cubicBezTo>
                    <a:cubicBezTo>
                      <a:pt x="3750123" y="364579"/>
                      <a:pt x="3727648" y="372071"/>
                      <a:pt x="3705174" y="378698"/>
                    </a:cubicBezTo>
                    <a:cubicBezTo>
                      <a:pt x="3699123" y="380427"/>
                      <a:pt x="3691631" y="381579"/>
                      <a:pt x="3686157" y="377833"/>
                    </a:cubicBezTo>
                    <a:cubicBezTo>
                      <a:pt x="3681546" y="374664"/>
                      <a:pt x="3680682" y="376681"/>
                      <a:pt x="3680106" y="380427"/>
                    </a:cubicBezTo>
                    <a:cubicBezTo>
                      <a:pt x="3678377" y="390223"/>
                      <a:pt x="3671462" y="393105"/>
                      <a:pt x="3662818" y="392240"/>
                    </a:cubicBezTo>
                    <a:cubicBezTo>
                      <a:pt x="3655326" y="391664"/>
                      <a:pt x="3648699" y="393105"/>
                      <a:pt x="3642936" y="397715"/>
                    </a:cubicBezTo>
                    <a:cubicBezTo>
                      <a:pt x="3639767" y="400020"/>
                      <a:pt x="3636021" y="402037"/>
                      <a:pt x="3631987" y="401173"/>
                    </a:cubicBezTo>
                    <a:cubicBezTo>
                      <a:pt x="3622478" y="398867"/>
                      <a:pt x="3614987" y="405783"/>
                      <a:pt x="3606631" y="407800"/>
                    </a:cubicBezTo>
                    <a:cubicBezTo>
                      <a:pt x="3595969" y="410393"/>
                      <a:pt x="3586173" y="417308"/>
                      <a:pt x="3574936" y="419613"/>
                    </a:cubicBezTo>
                    <a:cubicBezTo>
                      <a:pt x="3571190" y="420190"/>
                      <a:pt x="3569173" y="422495"/>
                      <a:pt x="3573207" y="425952"/>
                    </a:cubicBezTo>
                    <a:cubicBezTo>
                      <a:pt x="3574071" y="427105"/>
                      <a:pt x="3574648" y="428546"/>
                      <a:pt x="3575512" y="429698"/>
                    </a:cubicBezTo>
                    <a:cubicBezTo>
                      <a:pt x="3570902" y="430851"/>
                      <a:pt x="3566292" y="432003"/>
                      <a:pt x="3561681" y="433156"/>
                    </a:cubicBezTo>
                    <a:cubicBezTo>
                      <a:pt x="3560817" y="432868"/>
                      <a:pt x="3559952" y="432868"/>
                      <a:pt x="3559088" y="432580"/>
                    </a:cubicBezTo>
                    <a:cubicBezTo>
                      <a:pt x="3563410" y="425376"/>
                      <a:pt x="3561681" y="422207"/>
                      <a:pt x="3553325" y="424512"/>
                    </a:cubicBezTo>
                    <a:cubicBezTo>
                      <a:pt x="3546410" y="426529"/>
                      <a:pt x="3543241" y="425952"/>
                      <a:pt x="3547275" y="418173"/>
                    </a:cubicBezTo>
                    <a:cubicBezTo>
                      <a:pt x="3534884" y="420190"/>
                      <a:pt x="3529698" y="432868"/>
                      <a:pt x="3519037" y="437190"/>
                    </a:cubicBezTo>
                    <a:cubicBezTo>
                      <a:pt x="3517308" y="437190"/>
                      <a:pt x="3515579" y="437478"/>
                      <a:pt x="3513562" y="437478"/>
                    </a:cubicBezTo>
                    <a:cubicBezTo>
                      <a:pt x="3493393" y="437766"/>
                      <a:pt x="3473511" y="438054"/>
                      <a:pt x="3457375" y="453325"/>
                    </a:cubicBezTo>
                    <a:cubicBezTo>
                      <a:pt x="3454494" y="455919"/>
                      <a:pt x="3450749" y="455342"/>
                      <a:pt x="3447579" y="456495"/>
                    </a:cubicBezTo>
                    <a:lnTo>
                      <a:pt x="3447579" y="456495"/>
                    </a:lnTo>
                    <a:cubicBezTo>
                      <a:pt x="3435189" y="459664"/>
                      <a:pt x="3422223" y="461970"/>
                      <a:pt x="3410409" y="466580"/>
                    </a:cubicBezTo>
                    <a:cubicBezTo>
                      <a:pt x="3399460" y="470902"/>
                      <a:pt x="3386494" y="471190"/>
                      <a:pt x="3378714" y="482427"/>
                    </a:cubicBezTo>
                    <a:cubicBezTo>
                      <a:pt x="3378714" y="482427"/>
                      <a:pt x="3378714" y="482427"/>
                      <a:pt x="3378714" y="482427"/>
                    </a:cubicBezTo>
                    <a:cubicBezTo>
                      <a:pt x="3378714" y="483868"/>
                      <a:pt x="3378714" y="485309"/>
                      <a:pt x="3378426" y="487037"/>
                    </a:cubicBezTo>
                    <a:cubicBezTo>
                      <a:pt x="3378426" y="487037"/>
                      <a:pt x="3378426" y="487037"/>
                      <a:pt x="3378426" y="487037"/>
                    </a:cubicBezTo>
                    <a:cubicBezTo>
                      <a:pt x="3378426" y="487037"/>
                      <a:pt x="3378426" y="487037"/>
                      <a:pt x="3378426" y="487037"/>
                    </a:cubicBezTo>
                    <a:cubicBezTo>
                      <a:pt x="3371511" y="489054"/>
                      <a:pt x="3364595" y="490783"/>
                      <a:pt x="3357680" y="492800"/>
                    </a:cubicBezTo>
                    <a:lnTo>
                      <a:pt x="3357680" y="492800"/>
                    </a:lnTo>
                    <a:cubicBezTo>
                      <a:pt x="3356815" y="491936"/>
                      <a:pt x="3355951" y="491071"/>
                      <a:pt x="3355087" y="490207"/>
                    </a:cubicBezTo>
                    <a:cubicBezTo>
                      <a:pt x="3355951" y="487614"/>
                      <a:pt x="3362290" y="488766"/>
                      <a:pt x="3359697" y="483868"/>
                    </a:cubicBezTo>
                    <a:cubicBezTo>
                      <a:pt x="3357968" y="480410"/>
                      <a:pt x="3355375" y="481563"/>
                      <a:pt x="3352493" y="482715"/>
                    </a:cubicBezTo>
                    <a:cubicBezTo>
                      <a:pt x="3349324" y="483868"/>
                      <a:pt x="3345578" y="484156"/>
                      <a:pt x="3342409" y="485597"/>
                    </a:cubicBezTo>
                    <a:cubicBezTo>
                      <a:pt x="3327138" y="492800"/>
                      <a:pt x="3306968" y="483580"/>
                      <a:pt x="3294578" y="500292"/>
                    </a:cubicBezTo>
                    <a:cubicBezTo>
                      <a:pt x="3293714" y="501733"/>
                      <a:pt x="3291120" y="502309"/>
                      <a:pt x="3289103" y="502309"/>
                    </a:cubicBezTo>
                    <a:cubicBezTo>
                      <a:pt x="3270374" y="502885"/>
                      <a:pt x="3253374" y="511241"/>
                      <a:pt x="3235510" y="515563"/>
                    </a:cubicBezTo>
                    <a:cubicBezTo>
                      <a:pt x="3221967" y="518733"/>
                      <a:pt x="3208713" y="522190"/>
                      <a:pt x="3195170" y="525360"/>
                    </a:cubicBezTo>
                    <a:cubicBezTo>
                      <a:pt x="3193154" y="521614"/>
                      <a:pt x="3191136" y="517868"/>
                      <a:pt x="3185950" y="520750"/>
                    </a:cubicBezTo>
                    <a:cubicBezTo>
                      <a:pt x="3185950" y="520750"/>
                      <a:pt x="3185950" y="520750"/>
                      <a:pt x="3185950" y="520750"/>
                    </a:cubicBezTo>
                    <a:cubicBezTo>
                      <a:pt x="3183357" y="519309"/>
                      <a:pt x="3181916" y="514122"/>
                      <a:pt x="3178459" y="516716"/>
                    </a:cubicBezTo>
                    <a:cubicBezTo>
                      <a:pt x="3164916" y="526224"/>
                      <a:pt x="3148204" y="526512"/>
                      <a:pt x="3133509" y="532275"/>
                    </a:cubicBezTo>
                    <a:cubicBezTo>
                      <a:pt x="3129475" y="532851"/>
                      <a:pt x="3122848" y="530834"/>
                      <a:pt x="3123136" y="536597"/>
                    </a:cubicBezTo>
                    <a:cubicBezTo>
                      <a:pt x="3123424" y="542072"/>
                      <a:pt x="3128323" y="537750"/>
                      <a:pt x="3131204" y="537173"/>
                    </a:cubicBezTo>
                    <a:cubicBezTo>
                      <a:pt x="3131204" y="537173"/>
                      <a:pt x="3131204" y="537173"/>
                      <a:pt x="3131204" y="537173"/>
                    </a:cubicBezTo>
                    <a:cubicBezTo>
                      <a:pt x="3136967" y="537750"/>
                      <a:pt x="3142730" y="536021"/>
                      <a:pt x="3148204" y="534580"/>
                    </a:cubicBezTo>
                    <a:cubicBezTo>
                      <a:pt x="3156560" y="532275"/>
                      <a:pt x="3164628" y="527953"/>
                      <a:pt x="3173848" y="530258"/>
                    </a:cubicBezTo>
                    <a:cubicBezTo>
                      <a:pt x="3173848" y="531123"/>
                      <a:pt x="3173848" y="531987"/>
                      <a:pt x="3174137" y="532563"/>
                    </a:cubicBezTo>
                    <a:cubicBezTo>
                      <a:pt x="3160594" y="537173"/>
                      <a:pt x="3147052" y="542072"/>
                      <a:pt x="3133797" y="546682"/>
                    </a:cubicBezTo>
                    <a:cubicBezTo>
                      <a:pt x="3121407" y="547546"/>
                      <a:pt x="3110170" y="553309"/>
                      <a:pt x="3098068" y="556190"/>
                    </a:cubicBezTo>
                    <a:cubicBezTo>
                      <a:pt x="3088272" y="557343"/>
                      <a:pt x="3079051" y="560801"/>
                      <a:pt x="3070695" y="566275"/>
                    </a:cubicBezTo>
                    <a:cubicBezTo>
                      <a:pt x="3079627" y="568292"/>
                      <a:pt x="3086831" y="563682"/>
                      <a:pt x="3094610" y="561665"/>
                    </a:cubicBezTo>
                    <a:cubicBezTo>
                      <a:pt x="3095475" y="561953"/>
                      <a:pt x="3096916" y="561665"/>
                      <a:pt x="3098068" y="561089"/>
                    </a:cubicBezTo>
                    <a:cubicBezTo>
                      <a:pt x="3112475" y="557055"/>
                      <a:pt x="3126882" y="553309"/>
                      <a:pt x="3141001" y="549275"/>
                    </a:cubicBezTo>
                    <a:cubicBezTo>
                      <a:pt x="3141001" y="549275"/>
                      <a:pt x="3141001" y="549275"/>
                      <a:pt x="3141001" y="549275"/>
                    </a:cubicBezTo>
                    <a:cubicBezTo>
                      <a:pt x="3159730" y="547258"/>
                      <a:pt x="3176153" y="538902"/>
                      <a:pt x="3193730" y="532851"/>
                    </a:cubicBezTo>
                    <a:cubicBezTo>
                      <a:pt x="3202950" y="536021"/>
                      <a:pt x="3210442" y="530258"/>
                      <a:pt x="3218798" y="528241"/>
                    </a:cubicBezTo>
                    <a:cubicBezTo>
                      <a:pt x="3223696" y="527089"/>
                      <a:pt x="3228306" y="523919"/>
                      <a:pt x="3233493" y="527665"/>
                    </a:cubicBezTo>
                    <a:cubicBezTo>
                      <a:pt x="3233493" y="528529"/>
                      <a:pt x="3233493" y="529106"/>
                      <a:pt x="3233493" y="529970"/>
                    </a:cubicBezTo>
                    <a:cubicBezTo>
                      <a:pt x="3233493" y="530546"/>
                      <a:pt x="3233493" y="531411"/>
                      <a:pt x="3233205" y="531987"/>
                    </a:cubicBezTo>
                    <a:cubicBezTo>
                      <a:pt x="3229459" y="532563"/>
                      <a:pt x="3226001" y="533139"/>
                      <a:pt x="3222255" y="534004"/>
                    </a:cubicBezTo>
                    <a:cubicBezTo>
                      <a:pt x="3203238" y="534580"/>
                      <a:pt x="3184221" y="537750"/>
                      <a:pt x="3165493" y="543801"/>
                    </a:cubicBezTo>
                    <a:lnTo>
                      <a:pt x="3070695" y="574919"/>
                    </a:lnTo>
                    <a:cubicBezTo>
                      <a:pt x="3063204" y="574919"/>
                      <a:pt x="3055424" y="573191"/>
                      <a:pt x="3047356" y="567428"/>
                    </a:cubicBezTo>
                    <a:cubicBezTo>
                      <a:pt x="3046204" y="566563"/>
                      <a:pt x="3044186" y="566852"/>
                      <a:pt x="3042746" y="567428"/>
                    </a:cubicBezTo>
                    <a:cubicBezTo>
                      <a:pt x="3029491" y="571750"/>
                      <a:pt x="3015373" y="573479"/>
                      <a:pt x="3002695" y="579530"/>
                    </a:cubicBezTo>
                    <a:cubicBezTo>
                      <a:pt x="2991458" y="582699"/>
                      <a:pt x="2980220" y="585869"/>
                      <a:pt x="2968983" y="588750"/>
                    </a:cubicBezTo>
                    <a:cubicBezTo>
                      <a:pt x="2965813" y="589614"/>
                      <a:pt x="2962932" y="590479"/>
                      <a:pt x="2959762" y="591343"/>
                    </a:cubicBezTo>
                    <a:cubicBezTo>
                      <a:pt x="2959762" y="591343"/>
                      <a:pt x="2959762" y="591343"/>
                      <a:pt x="2959762" y="591343"/>
                    </a:cubicBezTo>
                    <a:cubicBezTo>
                      <a:pt x="2959762" y="591343"/>
                      <a:pt x="2959762" y="591343"/>
                      <a:pt x="2959762" y="591343"/>
                    </a:cubicBezTo>
                    <a:cubicBezTo>
                      <a:pt x="2939881" y="595377"/>
                      <a:pt x="2922305" y="605750"/>
                      <a:pt x="2902711" y="610360"/>
                    </a:cubicBezTo>
                    <a:cubicBezTo>
                      <a:pt x="2895508" y="609784"/>
                      <a:pt x="2888880" y="614394"/>
                      <a:pt x="2881677" y="612665"/>
                    </a:cubicBezTo>
                    <a:cubicBezTo>
                      <a:pt x="2877355" y="610937"/>
                      <a:pt x="2873609" y="613242"/>
                      <a:pt x="2869575" y="614394"/>
                    </a:cubicBezTo>
                    <a:cubicBezTo>
                      <a:pt x="2866694" y="615259"/>
                      <a:pt x="2860931" y="615259"/>
                      <a:pt x="2862948" y="619869"/>
                    </a:cubicBezTo>
                    <a:cubicBezTo>
                      <a:pt x="2864677" y="624479"/>
                      <a:pt x="2868711" y="619581"/>
                      <a:pt x="2871880" y="619869"/>
                    </a:cubicBezTo>
                    <a:cubicBezTo>
                      <a:pt x="2871880" y="619869"/>
                      <a:pt x="2871880" y="619869"/>
                      <a:pt x="2871880" y="619869"/>
                    </a:cubicBezTo>
                    <a:cubicBezTo>
                      <a:pt x="2883694" y="621021"/>
                      <a:pt x="2894355" y="616699"/>
                      <a:pt x="2905016" y="612954"/>
                    </a:cubicBezTo>
                    <a:cubicBezTo>
                      <a:pt x="2905016" y="612954"/>
                      <a:pt x="2905016" y="612954"/>
                      <a:pt x="2905016" y="612954"/>
                    </a:cubicBezTo>
                    <a:cubicBezTo>
                      <a:pt x="2905016" y="612954"/>
                      <a:pt x="2905016" y="612954"/>
                      <a:pt x="2905016" y="612954"/>
                    </a:cubicBezTo>
                    <a:cubicBezTo>
                      <a:pt x="2925186" y="607479"/>
                      <a:pt x="2945067" y="601428"/>
                      <a:pt x="2964661" y="594225"/>
                    </a:cubicBezTo>
                    <a:cubicBezTo>
                      <a:pt x="2964661" y="594225"/>
                      <a:pt x="2964661" y="594225"/>
                      <a:pt x="2964661" y="594225"/>
                    </a:cubicBezTo>
                    <a:cubicBezTo>
                      <a:pt x="2967830" y="593360"/>
                      <a:pt x="2970711" y="592496"/>
                      <a:pt x="2973881" y="591631"/>
                    </a:cubicBezTo>
                    <a:lnTo>
                      <a:pt x="2973881" y="591631"/>
                    </a:lnTo>
                    <a:cubicBezTo>
                      <a:pt x="2983390" y="588750"/>
                      <a:pt x="2994339" y="590479"/>
                      <a:pt x="3002983" y="583852"/>
                    </a:cubicBezTo>
                    <a:cubicBezTo>
                      <a:pt x="3004424" y="584428"/>
                      <a:pt x="3007017" y="585580"/>
                      <a:pt x="3006729" y="585869"/>
                    </a:cubicBezTo>
                    <a:cubicBezTo>
                      <a:pt x="3005000" y="590767"/>
                      <a:pt x="3000966" y="592496"/>
                      <a:pt x="2996356" y="593936"/>
                    </a:cubicBezTo>
                    <a:cubicBezTo>
                      <a:pt x="2969847" y="601716"/>
                      <a:pt x="2943050" y="609208"/>
                      <a:pt x="2916542" y="617276"/>
                    </a:cubicBezTo>
                    <a:cubicBezTo>
                      <a:pt x="2906745" y="620157"/>
                      <a:pt x="2896084" y="620733"/>
                      <a:pt x="2887152" y="626208"/>
                    </a:cubicBezTo>
                    <a:cubicBezTo>
                      <a:pt x="2880236" y="630242"/>
                      <a:pt x="2874186" y="636005"/>
                      <a:pt x="2865541" y="636869"/>
                    </a:cubicBezTo>
                    <a:cubicBezTo>
                      <a:pt x="2849982" y="638598"/>
                      <a:pt x="2835575" y="644649"/>
                      <a:pt x="2820880" y="649259"/>
                    </a:cubicBezTo>
                    <a:cubicBezTo>
                      <a:pt x="2805321" y="654157"/>
                      <a:pt x="2790626" y="661937"/>
                      <a:pt x="2774202" y="663954"/>
                    </a:cubicBezTo>
                    <a:cubicBezTo>
                      <a:pt x="2764981" y="665106"/>
                      <a:pt x="2756049" y="666547"/>
                      <a:pt x="2747693" y="671734"/>
                    </a:cubicBezTo>
                    <a:cubicBezTo>
                      <a:pt x="2741930" y="675191"/>
                      <a:pt x="2734151" y="678649"/>
                      <a:pt x="2726371" y="677208"/>
                    </a:cubicBezTo>
                    <a:cubicBezTo>
                      <a:pt x="2710524" y="679801"/>
                      <a:pt x="2697269" y="688157"/>
                      <a:pt x="2684591" y="697378"/>
                    </a:cubicBezTo>
                    <a:cubicBezTo>
                      <a:pt x="2684591" y="697954"/>
                      <a:pt x="2684303" y="698530"/>
                      <a:pt x="2684303" y="698818"/>
                    </a:cubicBezTo>
                    <a:cubicBezTo>
                      <a:pt x="2663557" y="705157"/>
                      <a:pt x="2642523" y="711497"/>
                      <a:pt x="2621777" y="717547"/>
                    </a:cubicBezTo>
                    <a:cubicBezTo>
                      <a:pt x="2621777" y="717547"/>
                      <a:pt x="2621777" y="717547"/>
                      <a:pt x="2621777" y="717547"/>
                    </a:cubicBezTo>
                    <a:cubicBezTo>
                      <a:pt x="2621777" y="717547"/>
                      <a:pt x="2621777" y="717547"/>
                      <a:pt x="2621777" y="717547"/>
                    </a:cubicBezTo>
                    <a:cubicBezTo>
                      <a:pt x="2615438" y="718988"/>
                      <a:pt x="2608811" y="720429"/>
                      <a:pt x="2602472" y="721581"/>
                    </a:cubicBezTo>
                    <a:cubicBezTo>
                      <a:pt x="2602472" y="721581"/>
                      <a:pt x="2602472" y="721581"/>
                      <a:pt x="2602472" y="721581"/>
                    </a:cubicBezTo>
                    <a:cubicBezTo>
                      <a:pt x="2588353" y="723886"/>
                      <a:pt x="2573946" y="726192"/>
                      <a:pt x="2559828" y="728497"/>
                    </a:cubicBezTo>
                    <a:cubicBezTo>
                      <a:pt x="2559828" y="728497"/>
                      <a:pt x="2559828" y="728497"/>
                      <a:pt x="2559828" y="728497"/>
                    </a:cubicBezTo>
                    <a:cubicBezTo>
                      <a:pt x="2559251" y="727056"/>
                      <a:pt x="2558675" y="725615"/>
                      <a:pt x="2558099" y="724175"/>
                    </a:cubicBezTo>
                    <a:cubicBezTo>
                      <a:pt x="2555506" y="730514"/>
                      <a:pt x="2553200" y="733107"/>
                      <a:pt x="2548014" y="725615"/>
                    </a:cubicBezTo>
                    <a:cubicBezTo>
                      <a:pt x="2543692" y="719276"/>
                      <a:pt x="2539370" y="720717"/>
                      <a:pt x="2538217" y="728208"/>
                    </a:cubicBezTo>
                    <a:cubicBezTo>
                      <a:pt x="2537641" y="731954"/>
                      <a:pt x="2536777" y="736276"/>
                      <a:pt x="2532743" y="735988"/>
                    </a:cubicBezTo>
                    <a:cubicBezTo>
                      <a:pt x="2517472" y="733971"/>
                      <a:pt x="2508827" y="747802"/>
                      <a:pt x="2495573" y="750683"/>
                    </a:cubicBezTo>
                    <a:cubicBezTo>
                      <a:pt x="2495573" y="750683"/>
                      <a:pt x="2495573" y="750683"/>
                      <a:pt x="2495573" y="750683"/>
                    </a:cubicBezTo>
                    <a:cubicBezTo>
                      <a:pt x="2493556" y="746361"/>
                      <a:pt x="2499031" y="744344"/>
                      <a:pt x="2498743" y="740310"/>
                    </a:cubicBezTo>
                    <a:cubicBezTo>
                      <a:pt x="2498454" y="737141"/>
                      <a:pt x="2503641" y="733971"/>
                      <a:pt x="2499607" y="730802"/>
                    </a:cubicBezTo>
                    <a:cubicBezTo>
                      <a:pt x="2495573" y="727632"/>
                      <a:pt x="2490963" y="729649"/>
                      <a:pt x="2487793" y="732531"/>
                    </a:cubicBezTo>
                    <a:cubicBezTo>
                      <a:pt x="2473963" y="746073"/>
                      <a:pt x="2454369" y="748666"/>
                      <a:pt x="2437946" y="756734"/>
                    </a:cubicBezTo>
                    <a:cubicBezTo>
                      <a:pt x="2435929" y="757599"/>
                      <a:pt x="2433047" y="758175"/>
                      <a:pt x="2431030" y="757310"/>
                    </a:cubicBezTo>
                    <a:cubicBezTo>
                      <a:pt x="2421522" y="752988"/>
                      <a:pt x="2411725" y="756734"/>
                      <a:pt x="2405098" y="761344"/>
                    </a:cubicBezTo>
                    <a:cubicBezTo>
                      <a:pt x="2393284" y="769700"/>
                      <a:pt x="2380030" y="771429"/>
                      <a:pt x="2366776" y="773734"/>
                    </a:cubicBezTo>
                    <a:cubicBezTo>
                      <a:pt x="2366776" y="773734"/>
                      <a:pt x="2366776" y="774022"/>
                      <a:pt x="2366776" y="774022"/>
                    </a:cubicBezTo>
                    <a:cubicBezTo>
                      <a:pt x="2348335" y="775175"/>
                      <a:pt x="2333640" y="786988"/>
                      <a:pt x="2317216" y="793328"/>
                    </a:cubicBezTo>
                    <a:cubicBezTo>
                      <a:pt x="2310301" y="794192"/>
                      <a:pt x="2303097" y="794768"/>
                      <a:pt x="2297911" y="800243"/>
                    </a:cubicBezTo>
                    <a:lnTo>
                      <a:pt x="2297911" y="800243"/>
                    </a:lnTo>
                    <a:cubicBezTo>
                      <a:pt x="2293301" y="801107"/>
                      <a:pt x="2288690" y="801972"/>
                      <a:pt x="2284080" y="803124"/>
                    </a:cubicBezTo>
                    <a:cubicBezTo>
                      <a:pt x="2284080" y="803124"/>
                      <a:pt x="2284080" y="803124"/>
                      <a:pt x="2284080" y="803124"/>
                    </a:cubicBezTo>
                    <a:cubicBezTo>
                      <a:pt x="2275724" y="805717"/>
                      <a:pt x="2280911" y="796785"/>
                      <a:pt x="2277453" y="794768"/>
                    </a:cubicBezTo>
                    <a:cubicBezTo>
                      <a:pt x="2272555" y="799378"/>
                      <a:pt x="2267368" y="802260"/>
                      <a:pt x="2261317" y="803989"/>
                    </a:cubicBezTo>
                    <a:cubicBezTo>
                      <a:pt x="2254402" y="806006"/>
                      <a:pt x="2256995" y="809463"/>
                      <a:pt x="2260453" y="812633"/>
                    </a:cubicBezTo>
                    <a:cubicBezTo>
                      <a:pt x="2260453" y="812633"/>
                      <a:pt x="2260453" y="812633"/>
                      <a:pt x="2260453" y="812633"/>
                    </a:cubicBezTo>
                    <a:cubicBezTo>
                      <a:pt x="2260453" y="812633"/>
                      <a:pt x="2260453" y="812633"/>
                      <a:pt x="2260453" y="812633"/>
                    </a:cubicBezTo>
                    <a:cubicBezTo>
                      <a:pt x="2257860" y="815514"/>
                      <a:pt x="2255267" y="818107"/>
                      <a:pt x="2251809" y="821853"/>
                    </a:cubicBezTo>
                    <a:cubicBezTo>
                      <a:pt x="2267656" y="820989"/>
                      <a:pt x="2277453" y="808023"/>
                      <a:pt x="2291572" y="808023"/>
                    </a:cubicBezTo>
                    <a:cubicBezTo>
                      <a:pt x="2291572" y="808023"/>
                      <a:pt x="2291572" y="808023"/>
                      <a:pt x="2291572" y="808023"/>
                    </a:cubicBezTo>
                    <a:cubicBezTo>
                      <a:pt x="2295318" y="807734"/>
                      <a:pt x="2298487" y="806006"/>
                      <a:pt x="2301369" y="803412"/>
                    </a:cubicBezTo>
                    <a:cubicBezTo>
                      <a:pt x="2301369" y="803412"/>
                      <a:pt x="2301369" y="803412"/>
                      <a:pt x="2301369" y="803412"/>
                    </a:cubicBezTo>
                    <a:cubicBezTo>
                      <a:pt x="2305402" y="803412"/>
                      <a:pt x="2309724" y="803989"/>
                      <a:pt x="2313470" y="800819"/>
                    </a:cubicBezTo>
                    <a:cubicBezTo>
                      <a:pt x="2313470" y="800819"/>
                      <a:pt x="2313470" y="800819"/>
                      <a:pt x="2313470" y="800819"/>
                    </a:cubicBezTo>
                    <a:cubicBezTo>
                      <a:pt x="2324996" y="803124"/>
                      <a:pt x="2333064" y="789005"/>
                      <a:pt x="2345454" y="793904"/>
                    </a:cubicBezTo>
                    <a:cubicBezTo>
                      <a:pt x="2349776" y="784107"/>
                      <a:pt x="2359572" y="785548"/>
                      <a:pt x="2367352" y="782378"/>
                    </a:cubicBezTo>
                    <a:cubicBezTo>
                      <a:pt x="2367352" y="782378"/>
                      <a:pt x="2367352" y="782378"/>
                      <a:pt x="2367352" y="782378"/>
                    </a:cubicBezTo>
                    <a:cubicBezTo>
                      <a:pt x="2367352" y="782955"/>
                      <a:pt x="2367640" y="783531"/>
                      <a:pt x="2367928" y="783819"/>
                    </a:cubicBezTo>
                    <a:cubicBezTo>
                      <a:pt x="2367640" y="787277"/>
                      <a:pt x="2369945" y="791311"/>
                      <a:pt x="2365335" y="793616"/>
                    </a:cubicBezTo>
                    <a:cubicBezTo>
                      <a:pt x="2356691" y="797361"/>
                      <a:pt x="2348335" y="800819"/>
                      <a:pt x="2339691" y="804565"/>
                    </a:cubicBezTo>
                    <a:cubicBezTo>
                      <a:pt x="2349776" y="808599"/>
                      <a:pt x="2356979" y="802260"/>
                      <a:pt x="2365335" y="799667"/>
                    </a:cubicBezTo>
                    <a:cubicBezTo>
                      <a:pt x="2365335" y="799667"/>
                      <a:pt x="2365335" y="799667"/>
                      <a:pt x="2365335" y="799667"/>
                    </a:cubicBezTo>
                    <a:cubicBezTo>
                      <a:pt x="2365335" y="799667"/>
                      <a:pt x="2365335" y="799667"/>
                      <a:pt x="2365335" y="799667"/>
                    </a:cubicBezTo>
                    <a:cubicBezTo>
                      <a:pt x="2369081" y="799955"/>
                      <a:pt x="2369657" y="802260"/>
                      <a:pt x="2369945" y="804853"/>
                    </a:cubicBezTo>
                    <a:lnTo>
                      <a:pt x="2329318" y="818107"/>
                    </a:lnTo>
                    <a:cubicBezTo>
                      <a:pt x="2328165" y="816955"/>
                      <a:pt x="2326725" y="815514"/>
                      <a:pt x="2325572" y="814362"/>
                    </a:cubicBezTo>
                    <a:cubicBezTo>
                      <a:pt x="2323843" y="809463"/>
                      <a:pt x="2322691" y="803701"/>
                      <a:pt x="2316928" y="811768"/>
                    </a:cubicBezTo>
                    <a:cubicBezTo>
                      <a:pt x="2315775" y="813209"/>
                      <a:pt x="2314335" y="814650"/>
                      <a:pt x="2312894" y="816090"/>
                    </a:cubicBezTo>
                    <a:cubicBezTo>
                      <a:pt x="2310301" y="817531"/>
                      <a:pt x="2305691" y="815514"/>
                      <a:pt x="2304538" y="820124"/>
                    </a:cubicBezTo>
                    <a:cubicBezTo>
                      <a:pt x="2303962" y="822718"/>
                      <a:pt x="2305691" y="823294"/>
                      <a:pt x="2307707" y="823870"/>
                    </a:cubicBezTo>
                    <a:cubicBezTo>
                      <a:pt x="2307707" y="823870"/>
                      <a:pt x="2307707" y="823870"/>
                      <a:pt x="2307707" y="823870"/>
                    </a:cubicBezTo>
                    <a:cubicBezTo>
                      <a:pt x="2308860" y="824158"/>
                      <a:pt x="2309724" y="824158"/>
                      <a:pt x="2310877" y="824446"/>
                    </a:cubicBezTo>
                    <a:lnTo>
                      <a:pt x="2284945" y="833090"/>
                    </a:lnTo>
                    <a:cubicBezTo>
                      <a:pt x="2284080" y="833379"/>
                      <a:pt x="2283216" y="833379"/>
                      <a:pt x="2282351" y="833667"/>
                    </a:cubicBezTo>
                    <a:cubicBezTo>
                      <a:pt x="2282351" y="833667"/>
                      <a:pt x="2282640" y="833379"/>
                      <a:pt x="2282640" y="833379"/>
                    </a:cubicBezTo>
                    <a:cubicBezTo>
                      <a:pt x="2282640" y="833379"/>
                      <a:pt x="2282640" y="833379"/>
                      <a:pt x="2282640" y="833379"/>
                    </a:cubicBezTo>
                    <a:cubicBezTo>
                      <a:pt x="2282640" y="833379"/>
                      <a:pt x="2282640" y="833379"/>
                      <a:pt x="2282640" y="833379"/>
                    </a:cubicBezTo>
                    <a:cubicBezTo>
                      <a:pt x="2282351" y="833667"/>
                      <a:pt x="2282063" y="833667"/>
                      <a:pt x="2281775" y="833955"/>
                    </a:cubicBezTo>
                    <a:lnTo>
                      <a:pt x="2259300" y="841447"/>
                    </a:lnTo>
                    <a:cubicBezTo>
                      <a:pt x="2257572" y="841735"/>
                      <a:pt x="2256131" y="842311"/>
                      <a:pt x="2254402" y="842599"/>
                    </a:cubicBezTo>
                    <a:cubicBezTo>
                      <a:pt x="2246334" y="844904"/>
                      <a:pt x="2236538" y="845480"/>
                      <a:pt x="2229622" y="848362"/>
                    </a:cubicBezTo>
                    <a:cubicBezTo>
                      <a:pt x="2220978" y="852108"/>
                      <a:pt x="2212046" y="856141"/>
                      <a:pt x="2203114" y="859887"/>
                    </a:cubicBezTo>
                    <a:lnTo>
                      <a:pt x="2191876" y="863633"/>
                    </a:lnTo>
                    <a:cubicBezTo>
                      <a:pt x="2191300" y="863345"/>
                      <a:pt x="2190436" y="863057"/>
                      <a:pt x="2189859" y="862481"/>
                    </a:cubicBezTo>
                    <a:cubicBezTo>
                      <a:pt x="2185825" y="858158"/>
                      <a:pt x="2195046" y="857294"/>
                      <a:pt x="2193029" y="852972"/>
                    </a:cubicBezTo>
                    <a:cubicBezTo>
                      <a:pt x="2188419" y="852108"/>
                      <a:pt x="2183808" y="852972"/>
                      <a:pt x="2181503" y="856430"/>
                    </a:cubicBezTo>
                    <a:cubicBezTo>
                      <a:pt x="2172571" y="870548"/>
                      <a:pt x="2157300" y="871701"/>
                      <a:pt x="2143181" y="876023"/>
                    </a:cubicBezTo>
                    <a:cubicBezTo>
                      <a:pt x="2135690" y="878328"/>
                      <a:pt x="2128486" y="881209"/>
                      <a:pt x="2120994" y="883515"/>
                    </a:cubicBezTo>
                    <a:lnTo>
                      <a:pt x="2120994" y="883515"/>
                    </a:lnTo>
                    <a:lnTo>
                      <a:pt x="2120994" y="883515"/>
                    </a:lnTo>
                    <a:cubicBezTo>
                      <a:pt x="2116672" y="874582"/>
                      <a:pt x="2109181" y="873718"/>
                      <a:pt x="2097079" y="880633"/>
                    </a:cubicBezTo>
                    <a:lnTo>
                      <a:pt x="2097079" y="880633"/>
                    </a:lnTo>
                    <a:cubicBezTo>
                      <a:pt x="2086706" y="883803"/>
                      <a:pt x="2076333" y="886972"/>
                      <a:pt x="2065672" y="890142"/>
                    </a:cubicBezTo>
                    <a:cubicBezTo>
                      <a:pt x="2065672" y="890142"/>
                      <a:pt x="2065672" y="890142"/>
                      <a:pt x="2065672" y="890142"/>
                    </a:cubicBezTo>
                    <a:cubicBezTo>
                      <a:pt x="2063079" y="889854"/>
                      <a:pt x="2058180" y="885532"/>
                      <a:pt x="2061062" y="893311"/>
                    </a:cubicBezTo>
                    <a:cubicBezTo>
                      <a:pt x="2061926" y="895328"/>
                      <a:pt x="2061350" y="897633"/>
                      <a:pt x="2061350" y="899938"/>
                    </a:cubicBezTo>
                    <a:cubicBezTo>
                      <a:pt x="2056163" y="907718"/>
                      <a:pt x="2048096" y="908294"/>
                      <a:pt x="2040028" y="909159"/>
                    </a:cubicBezTo>
                    <a:cubicBezTo>
                      <a:pt x="2039740" y="908871"/>
                      <a:pt x="2039163" y="908582"/>
                      <a:pt x="2038875" y="908294"/>
                    </a:cubicBezTo>
                    <a:cubicBezTo>
                      <a:pt x="2044638" y="906854"/>
                      <a:pt x="2050689" y="905125"/>
                      <a:pt x="2056452" y="903396"/>
                    </a:cubicBezTo>
                    <a:cubicBezTo>
                      <a:pt x="2056452" y="900515"/>
                      <a:pt x="2056452" y="897345"/>
                      <a:pt x="2056452" y="894464"/>
                    </a:cubicBezTo>
                    <a:cubicBezTo>
                      <a:pt x="2044638" y="893311"/>
                      <a:pt x="2033112" y="895040"/>
                      <a:pt x="2022740" y="901379"/>
                    </a:cubicBezTo>
                    <a:cubicBezTo>
                      <a:pt x="2020435" y="902532"/>
                      <a:pt x="2017553" y="902820"/>
                      <a:pt x="2014960" y="904260"/>
                    </a:cubicBezTo>
                    <a:cubicBezTo>
                      <a:pt x="2013807" y="904549"/>
                      <a:pt x="2012943" y="904837"/>
                      <a:pt x="2011790" y="905125"/>
                    </a:cubicBezTo>
                    <a:cubicBezTo>
                      <a:pt x="2013519" y="902820"/>
                      <a:pt x="2013807" y="901667"/>
                      <a:pt x="2013519" y="899938"/>
                    </a:cubicBezTo>
                    <a:cubicBezTo>
                      <a:pt x="2017553" y="899362"/>
                      <a:pt x="2022163" y="898786"/>
                      <a:pt x="2026197" y="892735"/>
                    </a:cubicBezTo>
                    <a:cubicBezTo>
                      <a:pt x="2020435" y="895616"/>
                      <a:pt x="2014672" y="894176"/>
                      <a:pt x="2011214" y="897057"/>
                    </a:cubicBezTo>
                    <a:cubicBezTo>
                      <a:pt x="1994790" y="896769"/>
                      <a:pt x="1979807" y="903972"/>
                      <a:pt x="1963960" y="907718"/>
                    </a:cubicBezTo>
                    <a:cubicBezTo>
                      <a:pt x="1950417" y="911176"/>
                      <a:pt x="1938892" y="921261"/>
                      <a:pt x="1924485" y="920684"/>
                    </a:cubicBezTo>
                    <a:cubicBezTo>
                      <a:pt x="1913535" y="920396"/>
                      <a:pt x="1906908" y="929328"/>
                      <a:pt x="1896824" y="931057"/>
                    </a:cubicBezTo>
                    <a:cubicBezTo>
                      <a:pt x="1892790" y="931633"/>
                      <a:pt x="1894518" y="935091"/>
                      <a:pt x="1897112" y="937108"/>
                    </a:cubicBezTo>
                    <a:cubicBezTo>
                      <a:pt x="1899993" y="936820"/>
                      <a:pt x="1902586" y="936532"/>
                      <a:pt x="1905468" y="935956"/>
                    </a:cubicBezTo>
                    <a:cubicBezTo>
                      <a:pt x="1902586" y="936532"/>
                      <a:pt x="1899705" y="937684"/>
                      <a:pt x="1897112" y="939701"/>
                    </a:cubicBezTo>
                    <a:cubicBezTo>
                      <a:pt x="1876078" y="945176"/>
                      <a:pt x="1855908" y="953532"/>
                      <a:pt x="1834586" y="957854"/>
                    </a:cubicBezTo>
                    <a:cubicBezTo>
                      <a:pt x="1821043" y="960735"/>
                      <a:pt x="1808654" y="965922"/>
                      <a:pt x="1795975" y="971396"/>
                    </a:cubicBezTo>
                    <a:cubicBezTo>
                      <a:pt x="1795975" y="971396"/>
                      <a:pt x="1795687" y="971396"/>
                      <a:pt x="1795687" y="971396"/>
                    </a:cubicBezTo>
                    <a:lnTo>
                      <a:pt x="1795687" y="971396"/>
                    </a:lnTo>
                    <a:cubicBezTo>
                      <a:pt x="1790789" y="971685"/>
                      <a:pt x="1785314" y="969380"/>
                      <a:pt x="1780992" y="973413"/>
                    </a:cubicBezTo>
                    <a:cubicBezTo>
                      <a:pt x="1780992" y="973413"/>
                      <a:pt x="1780992" y="973413"/>
                      <a:pt x="1780992" y="973413"/>
                    </a:cubicBezTo>
                    <a:cubicBezTo>
                      <a:pt x="1776958" y="977159"/>
                      <a:pt x="1771772" y="978888"/>
                      <a:pt x="1766585" y="980905"/>
                    </a:cubicBezTo>
                    <a:cubicBezTo>
                      <a:pt x="1756789" y="975142"/>
                      <a:pt x="1747568" y="978600"/>
                      <a:pt x="1736907" y="981769"/>
                    </a:cubicBezTo>
                    <a:cubicBezTo>
                      <a:pt x="1736619" y="981481"/>
                      <a:pt x="1736619" y="981481"/>
                      <a:pt x="1736331" y="981193"/>
                    </a:cubicBezTo>
                    <a:cubicBezTo>
                      <a:pt x="1739212" y="980329"/>
                      <a:pt x="1741806" y="979464"/>
                      <a:pt x="1744687" y="978600"/>
                    </a:cubicBezTo>
                    <a:cubicBezTo>
                      <a:pt x="1744687" y="978600"/>
                      <a:pt x="1744975" y="978888"/>
                      <a:pt x="1744975" y="978888"/>
                    </a:cubicBezTo>
                    <a:cubicBezTo>
                      <a:pt x="1746416" y="979464"/>
                      <a:pt x="1746992" y="978888"/>
                      <a:pt x="1747856" y="977735"/>
                    </a:cubicBezTo>
                    <a:cubicBezTo>
                      <a:pt x="1757077" y="974854"/>
                      <a:pt x="1766297" y="972549"/>
                      <a:pt x="1775806" y="970532"/>
                    </a:cubicBezTo>
                    <a:cubicBezTo>
                      <a:pt x="1776094" y="970532"/>
                      <a:pt x="1776094" y="970244"/>
                      <a:pt x="1776382" y="969956"/>
                    </a:cubicBezTo>
                    <a:cubicBezTo>
                      <a:pt x="1776670" y="969380"/>
                      <a:pt x="1776382" y="969091"/>
                      <a:pt x="1775806" y="968515"/>
                    </a:cubicBezTo>
                    <a:cubicBezTo>
                      <a:pt x="1774365" y="967651"/>
                      <a:pt x="1772636" y="966498"/>
                      <a:pt x="1771196" y="965634"/>
                    </a:cubicBezTo>
                    <a:cubicBezTo>
                      <a:pt x="1771196" y="965634"/>
                      <a:pt x="1771196" y="965634"/>
                      <a:pt x="1771196" y="965634"/>
                    </a:cubicBezTo>
                    <a:cubicBezTo>
                      <a:pt x="1769755" y="964193"/>
                      <a:pt x="1768026" y="963040"/>
                      <a:pt x="1766585" y="961600"/>
                    </a:cubicBezTo>
                    <a:lnTo>
                      <a:pt x="1766585" y="961600"/>
                    </a:lnTo>
                    <a:lnTo>
                      <a:pt x="1766585" y="961600"/>
                    </a:lnTo>
                    <a:cubicBezTo>
                      <a:pt x="1768026" y="961024"/>
                      <a:pt x="1769179" y="959871"/>
                      <a:pt x="1770619" y="959583"/>
                    </a:cubicBezTo>
                    <a:cubicBezTo>
                      <a:pt x="1776094" y="958142"/>
                      <a:pt x="1778399" y="954396"/>
                      <a:pt x="1775518" y="950074"/>
                    </a:cubicBezTo>
                    <a:cubicBezTo>
                      <a:pt x="1772060" y="945176"/>
                      <a:pt x="1770331" y="950074"/>
                      <a:pt x="1768026" y="952667"/>
                    </a:cubicBezTo>
                    <a:cubicBezTo>
                      <a:pt x="1766874" y="953820"/>
                      <a:pt x="1764568" y="954108"/>
                      <a:pt x="1762552" y="954108"/>
                    </a:cubicBezTo>
                    <a:cubicBezTo>
                      <a:pt x="1753619" y="954396"/>
                      <a:pt x="1751314" y="958142"/>
                      <a:pt x="1756213" y="965922"/>
                    </a:cubicBezTo>
                    <a:cubicBezTo>
                      <a:pt x="1751314" y="967651"/>
                      <a:pt x="1747280" y="969380"/>
                      <a:pt x="1741806" y="965634"/>
                    </a:cubicBezTo>
                    <a:cubicBezTo>
                      <a:pt x="1734602" y="961024"/>
                      <a:pt x="1712416" y="968803"/>
                      <a:pt x="1712704" y="975718"/>
                    </a:cubicBezTo>
                    <a:cubicBezTo>
                      <a:pt x="1713280" y="984075"/>
                      <a:pt x="1706941" y="985227"/>
                      <a:pt x="1703483" y="984651"/>
                    </a:cubicBezTo>
                    <a:cubicBezTo>
                      <a:pt x="1695415" y="983210"/>
                      <a:pt x="1689653" y="986091"/>
                      <a:pt x="1684466" y="991278"/>
                    </a:cubicBezTo>
                    <a:cubicBezTo>
                      <a:pt x="1684178" y="991566"/>
                      <a:pt x="1683890" y="991566"/>
                      <a:pt x="1683314" y="991854"/>
                    </a:cubicBezTo>
                    <a:cubicBezTo>
                      <a:pt x="1681297" y="992430"/>
                      <a:pt x="1679568" y="993295"/>
                      <a:pt x="1677551" y="994159"/>
                    </a:cubicBezTo>
                    <a:cubicBezTo>
                      <a:pt x="1674670" y="995024"/>
                      <a:pt x="1671788" y="995888"/>
                      <a:pt x="1668907" y="997041"/>
                    </a:cubicBezTo>
                    <a:cubicBezTo>
                      <a:pt x="1666890" y="997905"/>
                      <a:pt x="1664009" y="999346"/>
                      <a:pt x="1661992" y="1001075"/>
                    </a:cubicBezTo>
                    <a:cubicBezTo>
                      <a:pt x="1653059" y="1005397"/>
                      <a:pt x="1644415" y="1010007"/>
                      <a:pt x="1635771" y="1014617"/>
                    </a:cubicBezTo>
                    <a:cubicBezTo>
                      <a:pt x="1635483" y="1016922"/>
                      <a:pt x="1636347" y="1018075"/>
                      <a:pt x="1638653" y="1016922"/>
                    </a:cubicBezTo>
                    <a:cubicBezTo>
                      <a:pt x="1647008" y="1016634"/>
                      <a:pt x="1654212" y="1012600"/>
                      <a:pt x="1661704" y="1009142"/>
                    </a:cubicBezTo>
                    <a:cubicBezTo>
                      <a:pt x="1664297" y="1011159"/>
                      <a:pt x="1669483" y="1010295"/>
                      <a:pt x="1673229" y="1007414"/>
                    </a:cubicBezTo>
                    <a:cubicBezTo>
                      <a:pt x="1673517" y="1006549"/>
                      <a:pt x="1670636" y="1007126"/>
                      <a:pt x="1672364" y="1005685"/>
                    </a:cubicBezTo>
                    <a:cubicBezTo>
                      <a:pt x="1672653" y="1005397"/>
                      <a:pt x="1672653" y="1005397"/>
                      <a:pt x="1672653" y="1005397"/>
                    </a:cubicBezTo>
                    <a:cubicBezTo>
                      <a:pt x="1672653" y="1005397"/>
                      <a:pt x="1672941" y="1005397"/>
                      <a:pt x="1673229" y="1005397"/>
                    </a:cubicBezTo>
                    <a:cubicBezTo>
                      <a:pt x="1678992" y="1004820"/>
                      <a:pt x="1684178" y="1002227"/>
                      <a:pt x="1689941" y="1002515"/>
                    </a:cubicBezTo>
                    <a:cubicBezTo>
                      <a:pt x="1691382" y="1000786"/>
                      <a:pt x="1691958" y="999058"/>
                      <a:pt x="1692246" y="997329"/>
                    </a:cubicBezTo>
                    <a:cubicBezTo>
                      <a:pt x="1696280" y="995888"/>
                      <a:pt x="1700026" y="994447"/>
                      <a:pt x="1704060" y="992719"/>
                    </a:cubicBezTo>
                    <a:cubicBezTo>
                      <a:pt x="1704348" y="993007"/>
                      <a:pt x="1704348" y="993295"/>
                      <a:pt x="1704636" y="993295"/>
                    </a:cubicBezTo>
                    <a:cubicBezTo>
                      <a:pt x="1706653" y="994736"/>
                      <a:pt x="1708094" y="994447"/>
                      <a:pt x="1709534" y="993583"/>
                    </a:cubicBezTo>
                    <a:cubicBezTo>
                      <a:pt x="1712128" y="993583"/>
                      <a:pt x="1714433" y="993871"/>
                      <a:pt x="1717026" y="993871"/>
                    </a:cubicBezTo>
                    <a:cubicBezTo>
                      <a:pt x="1716738" y="994159"/>
                      <a:pt x="1716738" y="994159"/>
                      <a:pt x="1716450" y="994447"/>
                    </a:cubicBezTo>
                    <a:cubicBezTo>
                      <a:pt x="1716738" y="995024"/>
                      <a:pt x="1717314" y="995600"/>
                      <a:pt x="1717602" y="996464"/>
                    </a:cubicBezTo>
                    <a:cubicBezTo>
                      <a:pt x="1719331" y="995600"/>
                      <a:pt x="1721348" y="995024"/>
                      <a:pt x="1723077" y="994159"/>
                    </a:cubicBezTo>
                    <a:cubicBezTo>
                      <a:pt x="1727687" y="994159"/>
                      <a:pt x="1732009" y="994159"/>
                      <a:pt x="1736619" y="993871"/>
                    </a:cubicBezTo>
                    <a:cubicBezTo>
                      <a:pt x="1719043" y="999634"/>
                      <a:pt x="1702043" y="1005973"/>
                      <a:pt x="1684466" y="1012024"/>
                    </a:cubicBezTo>
                    <a:cubicBezTo>
                      <a:pt x="1643551" y="1026143"/>
                      <a:pt x="1601483" y="1037092"/>
                      <a:pt x="1561144" y="1052939"/>
                    </a:cubicBezTo>
                    <a:cubicBezTo>
                      <a:pt x="1559415" y="1053516"/>
                      <a:pt x="1557974" y="1054092"/>
                      <a:pt x="1556245" y="1054668"/>
                    </a:cubicBezTo>
                    <a:cubicBezTo>
                      <a:pt x="1555669" y="1054956"/>
                      <a:pt x="1555093" y="1054956"/>
                      <a:pt x="1554516" y="1055244"/>
                    </a:cubicBezTo>
                    <a:cubicBezTo>
                      <a:pt x="1541550" y="1060143"/>
                      <a:pt x="1528584" y="1064753"/>
                      <a:pt x="1515618" y="1069363"/>
                    </a:cubicBezTo>
                    <a:cubicBezTo>
                      <a:pt x="1513889" y="1069363"/>
                      <a:pt x="1511872" y="1069363"/>
                      <a:pt x="1509855" y="1069363"/>
                    </a:cubicBezTo>
                    <a:cubicBezTo>
                      <a:pt x="1508991" y="1068787"/>
                      <a:pt x="1508126" y="1068211"/>
                      <a:pt x="1507262" y="1067634"/>
                    </a:cubicBezTo>
                    <a:cubicBezTo>
                      <a:pt x="1507550" y="1067346"/>
                      <a:pt x="1507550" y="1067058"/>
                      <a:pt x="1507838" y="1067058"/>
                    </a:cubicBezTo>
                    <a:cubicBezTo>
                      <a:pt x="1514753" y="1065041"/>
                      <a:pt x="1522533" y="1065329"/>
                      <a:pt x="1528584" y="1060143"/>
                    </a:cubicBezTo>
                    <a:cubicBezTo>
                      <a:pt x="1519940" y="1060143"/>
                      <a:pt x="1511296" y="1060143"/>
                      <a:pt x="1502940" y="1060143"/>
                    </a:cubicBezTo>
                    <a:cubicBezTo>
                      <a:pt x="1501787" y="1058990"/>
                      <a:pt x="1500347" y="1059278"/>
                      <a:pt x="1498906" y="1060143"/>
                    </a:cubicBezTo>
                    <a:cubicBezTo>
                      <a:pt x="1496889" y="1060143"/>
                      <a:pt x="1494872" y="1060143"/>
                      <a:pt x="1493143" y="1060143"/>
                    </a:cubicBezTo>
                    <a:cubicBezTo>
                      <a:pt x="1493143" y="1061007"/>
                      <a:pt x="1493143" y="1061872"/>
                      <a:pt x="1493143" y="1062736"/>
                    </a:cubicBezTo>
                    <a:cubicBezTo>
                      <a:pt x="1487092" y="1064753"/>
                      <a:pt x="1480177" y="1065041"/>
                      <a:pt x="1475567" y="1070228"/>
                    </a:cubicBezTo>
                    <a:cubicBezTo>
                      <a:pt x="1475567" y="1070228"/>
                      <a:pt x="1475567" y="1070228"/>
                      <a:pt x="1475567" y="1070228"/>
                    </a:cubicBezTo>
                    <a:cubicBezTo>
                      <a:pt x="1470957" y="1071956"/>
                      <a:pt x="1466346" y="1073397"/>
                      <a:pt x="1461448" y="1075126"/>
                    </a:cubicBezTo>
                    <a:cubicBezTo>
                      <a:pt x="1461448" y="1075126"/>
                      <a:pt x="1461448" y="1075126"/>
                      <a:pt x="1461448" y="1075126"/>
                    </a:cubicBezTo>
                    <a:cubicBezTo>
                      <a:pt x="1455397" y="1074550"/>
                      <a:pt x="1450787" y="1079160"/>
                      <a:pt x="1445024" y="1080024"/>
                    </a:cubicBezTo>
                    <a:cubicBezTo>
                      <a:pt x="1445024" y="1080024"/>
                      <a:pt x="1445024" y="1080024"/>
                      <a:pt x="1445024" y="1080024"/>
                    </a:cubicBezTo>
                    <a:cubicBezTo>
                      <a:pt x="1439261" y="1082041"/>
                      <a:pt x="1433211" y="1084346"/>
                      <a:pt x="1427448" y="1086363"/>
                    </a:cubicBezTo>
                    <a:cubicBezTo>
                      <a:pt x="1427160" y="1086363"/>
                      <a:pt x="1426871" y="1086651"/>
                      <a:pt x="1426583" y="1086651"/>
                    </a:cubicBezTo>
                    <a:cubicBezTo>
                      <a:pt x="1425143" y="1086075"/>
                      <a:pt x="1423702" y="1086075"/>
                      <a:pt x="1421973" y="1086651"/>
                    </a:cubicBezTo>
                    <a:cubicBezTo>
                      <a:pt x="1411312" y="1090109"/>
                      <a:pt x="1400075" y="1091262"/>
                      <a:pt x="1390566" y="1097313"/>
                    </a:cubicBezTo>
                    <a:cubicBezTo>
                      <a:pt x="1390566" y="1097313"/>
                      <a:pt x="1390566" y="1097313"/>
                      <a:pt x="1390566" y="1097313"/>
                    </a:cubicBezTo>
                    <a:cubicBezTo>
                      <a:pt x="1382786" y="1099906"/>
                      <a:pt x="1375007" y="1102499"/>
                      <a:pt x="1367227" y="1104516"/>
                    </a:cubicBezTo>
                    <a:cubicBezTo>
                      <a:pt x="1363481" y="1105380"/>
                      <a:pt x="1364058" y="1107109"/>
                      <a:pt x="1364922" y="1109414"/>
                    </a:cubicBezTo>
                    <a:cubicBezTo>
                      <a:pt x="1364922" y="1109414"/>
                      <a:pt x="1364922" y="1109414"/>
                      <a:pt x="1364922" y="1109414"/>
                    </a:cubicBezTo>
                    <a:cubicBezTo>
                      <a:pt x="1361176" y="1107974"/>
                      <a:pt x="1359447" y="1114889"/>
                      <a:pt x="1355413" y="1111431"/>
                    </a:cubicBezTo>
                    <a:cubicBezTo>
                      <a:pt x="1355413" y="1111431"/>
                      <a:pt x="1355413" y="1111431"/>
                      <a:pt x="1355413" y="1111431"/>
                    </a:cubicBezTo>
                    <a:cubicBezTo>
                      <a:pt x="1355413" y="1111431"/>
                      <a:pt x="1355413" y="1111431"/>
                      <a:pt x="1355413" y="1111431"/>
                    </a:cubicBezTo>
                    <a:cubicBezTo>
                      <a:pt x="1353396" y="1108838"/>
                      <a:pt x="1350803" y="1109126"/>
                      <a:pt x="1347922" y="1109702"/>
                    </a:cubicBezTo>
                    <a:cubicBezTo>
                      <a:pt x="1334956" y="1112296"/>
                      <a:pt x="1322566" y="1116041"/>
                      <a:pt x="1310176" y="1120940"/>
                    </a:cubicBezTo>
                    <a:cubicBezTo>
                      <a:pt x="1304701" y="1122669"/>
                      <a:pt x="1299227" y="1124109"/>
                      <a:pt x="1293464" y="1125838"/>
                    </a:cubicBezTo>
                    <a:cubicBezTo>
                      <a:pt x="1293464" y="1125838"/>
                      <a:pt x="1293464" y="1125838"/>
                      <a:pt x="1293464" y="1125838"/>
                    </a:cubicBezTo>
                    <a:cubicBezTo>
                      <a:pt x="1276176" y="1126991"/>
                      <a:pt x="1245921" y="1135923"/>
                      <a:pt x="1242464" y="1141109"/>
                    </a:cubicBezTo>
                    <a:cubicBezTo>
                      <a:pt x="1244481" y="1142550"/>
                      <a:pt x="1246209" y="1140533"/>
                      <a:pt x="1247938" y="1140533"/>
                    </a:cubicBezTo>
                    <a:cubicBezTo>
                      <a:pt x="1258599" y="1141686"/>
                      <a:pt x="1268108" y="1133330"/>
                      <a:pt x="1279057" y="1137652"/>
                    </a:cubicBezTo>
                    <a:cubicBezTo>
                      <a:pt x="1270413" y="1144567"/>
                      <a:pt x="1261481" y="1152059"/>
                      <a:pt x="1250820" y="1154076"/>
                    </a:cubicBezTo>
                    <a:cubicBezTo>
                      <a:pt x="1234396" y="1157533"/>
                      <a:pt x="1218260" y="1162432"/>
                      <a:pt x="1202412" y="1167330"/>
                    </a:cubicBezTo>
                    <a:cubicBezTo>
                      <a:pt x="1182819" y="1173381"/>
                      <a:pt x="1164378" y="1183177"/>
                      <a:pt x="1143344" y="1184042"/>
                    </a:cubicBezTo>
                    <a:cubicBezTo>
                      <a:pt x="1140175" y="1184042"/>
                      <a:pt x="1137005" y="1185194"/>
                      <a:pt x="1134412" y="1186635"/>
                    </a:cubicBezTo>
                    <a:cubicBezTo>
                      <a:pt x="1105598" y="1201618"/>
                      <a:pt x="1073039" y="1205940"/>
                      <a:pt x="1043649" y="1219195"/>
                    </a:cubicBezTo>
                    <a:cubicBezTo>
                      <a:pt x="1042784" y="1221788"/>
                      <a:pt x="1037598" y="1220635"/>
                      <a:pt x="1038750" y="1224957"/>
                    </a:cubicBezTo>
                    <a:cubicBezTo>
                      <a:pt x="1040479" y="1224381"/>
                      <a:pt x="1042208" y="1224093"/>
                      <a:pt x="1043937" y="1223517"/>
                    </a:cubicBezTo>
                    <a:cubicBezTo>
                      <a:pt x="1044801" y="1225822"/>
                      <a:pt x="1045666" y="1228127"/>
                      <a:pt x="1046530" y="1230144"/>
                    </a:cubicBezTo>
                    <a:cubicBezTo>
                      <a:pt x="1046530" y="1230144"/>
                      <a:pt x="1046530" y="1230144"/>
                      <a:pt x="1046530" y="1230144"/>
                    </a:cubicBezTo>
                    <a:cubicBezTo>
                      <a:pt x="1043073" y="1234178"/>
                      <a:pt x="1039327" y="1237635"/>
                      <a:pt x="1033852" y="1238500"/>
                    </a:cubicBezTo>
                    <a:cubicBezTo>
                      <a:pt x="1020886" y="1240805"/>
                      <a:pt x="1009360" y="1246568"/>
                      <a:pt x="996971" y="1250313"/>
                    </a:cubicBezTo>
                    <a:cubicBezTo>
                      <a:pt x="975648" y="1256652"/>
                      <a:pt x="954326" y="1264144"/>
                      <a:pt x="932716" y="1269042"/>
                    </a:cubicBezTo>
                    <a:cubicBezTo>
                      <a:pt x="906495" y="1275093"/>
                      <a:pt x="881427" y="1283161"/>
                      <a:pt x="856071" y="1292093"/>
                    </a:cubicBezTo>
                    <a:cubicBezTo>
                      <a:pt x="853478" y="1289500"/>
                      <a:pt x="851749" y="1286331"/>
                      <a:pt x="850020" y="1283161"/>
                    </a:cubicBezTo>
                    <a:cubicBezTo>
                      <a:pt x="850020" y="1282297"/>
                      <a:pt x="850309" y="1281720"/>
                      <a:pt x="850309" y="1280568"/>
                    </a:cubicBezTo>
                    <a:cubicBezTo>
                      <a:pt x="850309" y="1280568"/>
                      <a:pt x="850309" y="1280568"/>
                      <a:pt x="850309" y="1280568"/>
                    </a:cubicBezTo>
                    <a:cubicBezTo>
                      <a:pt x="850309" y="1280568"/>
                      <a:pt x="850309" y="1280568"/>
                      <a:pt x="850309" y="1280568"/>
                    </a:cubicBezTo>
                    <a:cubicBezTo>
                      <a:pt x="849732" y="1274229"/>
                      <a:pt x="846275" y="1272788"/>
                      <a:pt x="840512" y="1274805"/>
                    </a:cubicBezTo>
                    <a:cubicBezTo>
                      <a:pt x="833885" y="1277110"/>
                      <a:pt x="826970" y="1278839"/>
                      <a:pt x="821495" y="1283161"/>
                    </a:cubicBezTo>
                    <a:cubicBezTo>
                      <a:pt x="819766" y="1285466"/>
                      <a:pt x="816020" y="1287195"/>
                      <a:pt x="817461" y="1290941"/>
                    </a:cubicBezTo>
                    <a:cubicBezTo>
                      <a:pt x="817461" y="1291229"/>
                      <a:pt x="817749" y="1291517"/>
                      <a:pt x="817749" y="1291517"/>
                    </a:cubicBezTo>
                    <a:lnTo>
                      <a:pt x="807376" y="1294975"/>
                    </a:lnTo>
                    <a:cubicBezTo>
                      <a:pt x="806512" y="1294975"/>
                      <a:pt x="805359" y="1294975"/>
                      <a:pt x="804495" y="1294687"/>
                    </a:cubicBezTo>
                    <a:cubicBezTo>
                      <a:pt x="802190" y="1294398"/>
                      <a:pt x="798732" y="1292093"/>
                      <a:pt x="797868" y="1295839"/>
                    </a:cubicBezTo>
                    <a:cubicBezTo>
                      <a:pt x="797579" y="1296415"/>
                      <a:pt x="797579" y="1297280"/>
                      <a:pt x="797868" y="1297856"/>
                    </a:cubicBezTo>
                    <a:lnTo>
                      <a:pt x="782020" y="1303043"/>
                    </a:lnTo>
                    <a:cubicBezTo>
                      <a:pt x="770783" y="1310246"/>
                      <a:pt x="759833" y="1318026"/>
                      <a:pt x="748020" y="1324941"/>
                    </a:cubicBezTo>
                    <a:cubicBezTo>
                      <a:pt x="733613" y="1323789"/>
                      <a:pt x="722664" y="1332144"/>
                      <a:pt x="710562" y="1339060"/>
                    </a:cubicBezTo>
                    <a:cubicBezTo>
                      <a:pt x="708257" y="1339924"/>
                      <a:pt x="705664" y="1340500"/>
                      <a:pt x="703359" y="1341365"/>
                    </a:cubicBezTo>
                    <a:cubicBezTo>
                      <a:pt x="703070" y="1340789"/>
                      <a:pt x="702782" y="1339924"/>
                      <a:pt x="702494" y="1339348"/>
                    </a:cubicBezTo>
                    <a:cubicBezTo>
                      <a:pt x="701342" y="1337619"/>
                      <a:pt x="700189" y="1337043"/>
                      <a:pt x="698748" y="1337331"/>
                    </a:cubicBezTo>
                    <a:cubicBezTo>
                      <a:pt x="707681" y="1335890"/>
                      <a:pt x="716037" y="1332433"/>
                      <a:pt x="724104" y="1328975"/>
                    </a:cubicBezTo>
                    <a:cubicBezTo>
                      <a:pt x="726410" y="1328111"/>
                      <a:pt x="727562" y="1325517"/>
                      <a:pt x="726986" y="1322924"/>
                    </a:cubicBezTo>
                    <a:cubicBezTo>
                      <a:pt x="726698" y="1322060"/>
                      <a:pt x="724969" y="1320907"/>
                      <a:pt x="724681" y="1321195"/>
                    </a:cubicBezTo>
                    <a:cubicBezTo>
                      <a:pt x="717765" y="1326094"/>
                      <a:pt x="709698" y="1328975"/>
                      <a:pt x="702206" y="1332144"/>
                    </a:cubicBezTo>
                    <a:cubicBezTo>
                      <a:pt x="702782" y="1331280"/>
                      <a:pt x="703359" y="1330127"/>
                      <a:pt x="703359" y="1328687"/>
                    </a:cubicBezTo>
                    <a:cubicBezTo>
                      <a:pt x="703359" y="1328111"/>
                      <a:pt x="702494" y="1327246"/>
                      <a:pt x="701918" y="1327246"/>
                    </a:cubicBezTo>
                    <a:cubicBezTo>
                      <a:pt x="698748" y="1326958"/>
                      <a:pt x="698460" y="1329551"/>
                      <a:pt x="697308" y="1331568"/>
                    </a:cubicBezTo>
                    <a:cubicBezTo>
                      <a:pt x="697308" y="1331568"/>
                      <a:pt x="697308" y="1331568"/>
                      <a:pt x="697308" y="1331568"/>
                    </a:cubicBezTo>
                    <a:cubicBezTo>
                      <a:pt x="693274" y="1333297"/>
                      <a:pt x="688664" y="1334161"/>
                      <a:pt x="686647" y="1339924"/>
                    </a:cubicBezTo>
                    <a:cubicBezTo>
                      <a:pt x="689240" y="1338772"/>
                      <a:pt x="691545" y="1337619"/>
                      <a:pt x="694138" y="1336467"/>
                    </a:cubicBezTo>
                    <a:cubicBezTo>
                      <a:pt x="692986" y="1337043"/>
                      <a:pt x="692121" y="1337619"/>
                      <a:pt x="690969" y="1338195"/>
                    </a:cubicBezTo>
                    <a:cubicBezTo>
                      <a:pt x="693562" y="1338195"/>
                      <a:pt x="696155" y="1337907"/>
                      <a:pt x="698748" y="1337331"/>
                    </a:cubicBezTo>
                    <a:cubicBezTo>
                      <a:pt x="697020" y="1337619"/>
                      <a:pt x="695003" y="1338772"/>
                      <a:pt x="693562" y="1339348"/>
                    </a:cubicBezTo>
                    <a:cubicBezTo>
                      <a:pt x="691833" y="1339924"/>
                      <a:pt x="690104" y="1340789"/>
                      <a:pt x="688087" y="1341653"/>
                    </a:cubicBezTo>
                    <a:cubicBezTo>
                      <a:pt x="688087" y="1341653"/>
                      <a:pt x="688087" y="1341653"/>
                      <a:pt x="688087" y="1341653"/>
                    </a:cubicBezTo>
                    <a:cubicBezTo>
                      <a:pt x="687223" y="1341365"/>
                      <a:pt x="686358" y="1341365"/>
                      <a:pt x="685782" y="1341077"/>
                    </a:cubicBezTo>
                    <a:cubicBezTo>
                      <a:pt x="680308" y="1338195"/>
                      <a:pt x="674833" y="1339348"/>
                      <a:pt x="670223" y="1343094"/>
                    </a:cubicBezTo>
                    <a:cubicBezTo>
                      <a:pt x="665613" y="1346839"/>
                      <a:pt x="671663" y="1348280"/>
                      <a:pt x="673104" y="1351162"/>
                    </a:cubicBezTo>
                    <a:cubicBezTo>
                      <a:pt x="672816" y="1351162"/>
                      <a:pt x="672240" y="1351450"/>
                      <a:pt x="671952" y="1351450"/>
                    </a:cubicBezTo>
                    <a:cubicBezTo>
                      <a:pt x="654087" y="1355484"/>
                      <a:pt x="636511" y="1361246"/>
                      <a:pt x="619222" y="1367009"/>
                    </a:cubicBezTo>
                    <a:cubicBezTo>
                      <a:pt x="622968" y="1363263"/>
                      <a:pt x="629595" y="1360670"/>
                      <a:pt x="628155" y="1354619"/>
                    </a:cubicBezTo>
                    <a:cubicBezTo>
                      <a:pt x="630460" y="1353755"/>
                      <a:pt x="633053" y="1352890"/>
                      <a:pt x="635358" y="1352026"/>
                    </a:cubicBezTo>
                    <a:cubicBezTo>
                      <a:pt x="637951" y="1351450"/>
                      <a:pt x="641409" y="1351162"/>
                      <a:pt x="640256" y="1347992"/>
                    </a:cubicBezTo>
                    <a:cubicBezTo>
                      <a:pt x="639104" y="1344823"/>
                      <a:pt x="636799" y="1347704"/>
                      <a:pt x="635070" y="1348568"/>
                    </a:cubicBezTo>
                    <a:cubicBezTo>
                      <a:pt x="632477" y="1349721"/>
                      <a:pt x="629884" y="1351162"/>
                      <a:pt x="627290" y="1352314"/>
                    </a:cubicBezTo>
                    <a:cubicBezTo>
                      <a:pt x="627002" y="1351738"/>
                      <a:pt x="626426" y="1350873"/>
                      <a:pt x="625850" y="1350009"/>
                    </a:cubicBezTo>
                    <a:cubicBezTo>
                      <a:pt x="624985" y="1348280"/>
                      <a:pt x="624121" y="1346839"/>
                      <a:pt x="621816" y="1347704"/>
                    </a:cubicBezTo>
                    <a:cubicBezTo>
                      <a:pt x="620375" y="1349433"/>
                      <a:pt x="619222" y="1352314"/>
                      <a:pt x="617494" y="1353178"/>
                    </a:cubicBezTo>
                    <a:cubicBezTo>
                      <a:pt x="606544" y="1358365"/>
                      <a:pt x="595595" y="1362687"/>
                      <a:pt x="584070" y="1366721"/>
                    </a:cubicBezTo>
                    <a:cubicBezTo>
                      <a:pt x="567070" y="1372484"/>
                      <a:pt x="546036" y="1369890"/>
                      <a:pt x="535663" y="1390348"/>
                    </a:cubicBezTo>
                    <a:cubicBezTo>
                      <a:pt x="535951" y="1390636"/>
                      <a:pt x="536527" y="1391213"/>
                      <a:pt x="537103" y="1391501"/>
                    </a:cubicBezTo>
                    <a:cubicBezTo>
                      <a:pt x="533934" y="1392365"/>
                      <a:pt x="531052" y="1392941"/>
                      <a:pt x="527883" y="1393806"/>
                    </a:cubicBezTo>
                    <a:cubicBezTo>
                      <a:pt x="525002" y="1394670"/>
                      <a:pt x="522120" y="1395535"/>
                      <a:pt x="519239" y="1396399"/>
                    </a:cubicBezTo>
                    <a:cubicBezTo>
                      <a:pt x="519527" y="1394670"/>
                      <a:pt x="519527" y="1392653"/>
                      <a:pt x="519239" y="1390636"/>
                    </a:cubicBezTo>
                    <a:cubicBezTo>
                      <a:pt x="521832" y="1388331"/>
                      <a:pt x="524713" y="1388043"/>
                      <a:pt x="527883" y="1388043"/>
                    </a:cubicBezTo>
                    <a:cubicBezTo>
                      <a:pt x="531052" y="1388043"/>
                      <a:pt x="533358" y="1386026"/>
                      <a:pt x="532205" y="1382857"/>
                    </a:cubicBezTo>
                    <a:cubicBezTo>
                      <a:pt x="531052" y="1379975"/>
                      <a:pt x="528171" y="1380263"/>
                      <a:pt x="526442" y="1382280"/>
                    </a:cubicBezTo>
                    <a:cubicBezTo>
                      <a:pt x="521832" y="1387755"/>
                      <a:pt x="514052" y="1383433"/>
                      <a:pt x="509154" y="1387755"/>
                    </a:cubicBezTo>
                    <a:lnTo>
                      <a:pt x="509154" y="1387755"/>
                    </a:lnTo>
                    <a:cubicBezTo>
                      <a:pt x="496188" y="1391501"/>
                      <a:pt x="482933" y="1394670"/>
                      <a:pt x="471696" y="1402162"/>
                    </a:cubicBezTo>
                    <a:cubicBezTo>
                      <a:pt x="471696" y="1402162"/>
                      <a:pt x="471408" y="1402162"/>
                      <a:pt x="471408" y="1402162"/>
                    </a:cubicBezTo>
                    <a:cubicBezTo>
                      <a:pt x="471984" y="1401586"/>
                      <a:pt x="472849" y="1401009"/>
                      <a:pt x="473425" y="1400145"/>
                    </a:cubicBezTo>
                    <a:cubicBezTo>
                      <a:pt x="465645" y="1402450"/>
                      <a:pt x="460171" y="1404179"/>
                      <a:pt x="454696" y="1405620"/>
                    </a:cubicBezTo>
                    <a:cubicBezTo>
                      <a:pt x="451526" y="1405908"/>
                      <a:pt x="448645" y="1406196"/>
                      <a:pt x="446916" y="1409653"/>
                    </a:cubicBezTo>
                    <a:cubicBezTo>
                      <a:pt x="450662" y="1410806"/>
                      <a:pt x="454120" y="1411094"/>
                      <a:pt x="457001" y="1408213"/>
                    </a:cubicBezTo>
                    <a:cubicBezTo>
                      <a:pt x="457001" y="1408213"/>
                      <a:pt x="457001" y="1408213"/>
                      <a:pt x="457001" y="1408213"/>
                    </a:cubicBezTo>
                    <a:cubicBezTo>
                      <a:pt x="458442" y="1407925"/>
                      <a:pt x="459594" y="1407637"/>
                      <a:pt x="461035" y="1407060"/>
                    </a:cubicBezTo>
                    <a:cubicBezTo>
                      <a:pt x="458154" y="1409077"/>
                      <a:pt x="456137" y="1411959"/>
                      <a:pt x="455560" y="1416569"/>
                    </a:cubicBezTo>
                    <a:cubicBezTo>
                      <a:pt x="454984" y="1417433"/>
                      <a:pt x="454120" y="1418009"/>
                      <a:pt x="453543" y="1418874"/>
                    </a:cubicBezTo>
                    <a:cubicBezTo>
                      <a:pt x="449510" y="1420315"/>
                      <a:pt x="445187" y="1421467"/>
                      <a:pt x="440865" y="1422620"/>
                    </a:cubicBezTo>
                    <a:cubicBezTo>
                      <a:pt x="426459" y="1426653"/>
                      <a:pt x="410323" y="1427518"/>
                      <a:pt x="397357" y="1436450"/>
                    </a:cubicBezTo>
                    <a:cubicBezTo>
                      <a:pt x="394187" y="1439620"/>
                      <a:pt x="391018" y="1442501"/>
                      <a:pt x="387848" y="1445671"/>
                    </a:cubicBezTo>
                    <a:cubicBezTo>
                      <a:pt x="385255" y="1451145"/>
                      <a:pt x="388713" y="1451145"/>
                      <a:pt x="392170" y="1450281"/>
                    </a:cubicBezTo>
                    <a:cubicBezTo>
                      <a:pt x="397933" y="1449128"/>
                      <a:pt x="403696" y="1447688"/>
                      <a:pt x="409458" y="1445959"/>
                    </a:cubicBezTo>
                    <a:cubicBezTo>
                      <a:pt x="415797" y="1443942"/>
                      <a:pt x="423865" y="1448840"/>
                      <a:pt x="429340" y="1440484"/>
                    </a:cubicBezTo>
                    <a:cubicBezTo>
                      <a:pt x="430781" y="1437891"/>
                      <a:pt x="433086" y="1442789"/>
                      <a:pt x="432221" y="1444518"/>
                    </a:cubicBezTo>
                    <a:cubicBezTo>
                      <a:pt x="430204" y="1448264"/>
                      <a:pt x="426459" y="1450569"/>
                      <a:pt x="422713" y="1452874"/>
                    </a:cubicBezTo>
                    <a:cubicBezTo>
                      <a:pt x="416374" y="1456908"/>
                      <a:pt x="410323" y="1449993"/>
                      <a:pt x="404560" y="1453162"/>
                    </a:cubicBezTo>
                    <a:cubicBezTo>
                      <a:pt x="394187" y="1453162"/>
                      <a:pt x="394763" y="1460366"/>
                      <a:pt x="395340" y="1467569"/>
                    </a:cubicBezTo>
                    <a:cubicBezTo>
                      <a:pt x="395052" y="1467857"/>
                      <a:pt x="394475" y="1467857"/>
                      <a:pt x="394187" y="1468145"/>
                    </a:cubicBezTo>
                    <a:cubicBezTo>
                      <a:pt x="393899" y="1468433"/>
                      <a:pt x="393611" y="1468722"/>
                      <a:pt x="393899" y="1469010"/>
                    </a:cubicBezTo>
                    <a:cubicBezTo>
                      <a:pt x="395052" y="1473908"/>
                      <a:pt x="399374" y="1472179"/>
                      <a:pt x="402543" y="1473044"/>
                    </a:cubicBezTo>
                    <a:cubicBezTo>
                      <a:pt x="405424" y="1473908"/>
                      <a:pt x="409747" y="1468433"/>
                      <a:pt x="411187" y="1473908"/>
                    </a:cubicBezTo>
                    <a:cubicBezTo>
                      <a:pt x="412340" y="1477942"/>
                      <a:pt x="408306" y="1481112"/>
                      <a:pt x="404560" y="1482840"/>
                    </a:cubicBezTo>
                    <a:cubicBezTo>
                      <a:pt x="400814" y="1484569"/>
                      <a:pt x="397069" y="1485722"/>
                      <a:pt x="399950" y="1491196"/>
                    </a:cubicBezTo>
                    <a:cubicBezTo>
                      <a:pt x="398797" y="1494654"/>
                      <a:pt x="393611" y="1491773"/>
                      <a:pt x="392746" y="1496095"/>
                    </a:cubicBezTo>
                    <a:cubicBezTo>
                      <a:pt x="389289" y="1502434"/>
                      <a:pt x="382662" y="1504163"/>
                      <a:pt x="376323" y="1507620"/>
                    </a:cubicBezTo>
                    <a:cubicBezTo>
                      <a:pt x="380645" y="1508773"/>
                      <a:pt x="382950" y="1513095"/>
                      <a:pt x="387848" y="1513095"/>
                    </a:cubicBezTo>
                    <a:cubicBezTo>
                      <a:pt x="390730" y="1513095"/>
                      <a:pt x="396204" y="1511654"/>
                      <a:pt x="395340" y="1517129"/>
                    </a:cubicBezTo>
                    <a:cubicBezTo>
                      <a:pt x="394763" y="1521451"/>
                      <a:pt x="391594" y="1525485"/>
                      <a:pt x="385543" y="1524332"/>
                    </a:cubicBezTo>
                    <a:cubicBezTo>
                      <a:pt x="377475" y="1522891"/>
                      <a:pt x="371712" y="1528366"/>
                      <a:pt x="366238" y="1532400"/>
                    </a:cubicBezTo>
                    <a:cubicBezTo>
                      <a:pt x="362492" y="1535281"/>
                      <a:pt x="365662" y="1536434"/>
                      <a:pt x="368543" y="1536722"/>
                    </a:cubicBezTo>
                    <a:cubicBezTo>
                      <a:pt x="370560" y="1541332"/>
                      <a:pt x="374306" y="1541332"/>
                      <a:pt x="378340" y="1541332"/>
                    </a:cubicBezTo>
                    <a:cubicBezTo>
                      <a:pt x="378916" y="1542773"/>
                      <a:pt x="376899" y="1546231"/>
                      <a:pt x="379780" y="1545654"/>
                    </a:cubicBezTo>
                    <a:cubicBezTo>
                      <a:pt x="383238" y="1545078"/>
                      <a:pt x="386119" y="1545078"/>
                      <a:pt x="386407" y="1549112"/>
                    </a:cubicBezTo>
                    <a:cubicBezTo>
                      <a:pt x="386696" y="1552281"/>
                      <a:pt x="381221" y="1549112"/>
                      <a:pt x="380933" y="1552858"/>
                    </a:cubicBezTo>
                    <a:cubicBezTo>
                      <a:pt x="377475" y="1554875"/>
                      <a:pt x="369119" y="1547959"/>
                      <a:pt x="370560" y="1556315"/>
                    </a:cubicBezTo>
                    <a:cubicBezTo>
                      <a:pt x="371424" y="1561790"/>
                      <a:pt x="367967" y="1564959"/>
                      <a:pt x="368543" y="1569570"/>
                    </a:cubicBezTo>
                    <a:cubicBezTo>
                      <a:pt x="366814" y="1571298"/>
                      <a:pt x="366526" y="1573604"/>
                      <a:pt x="363933" y="1575332"/>
                    </a:cubicBezTo>
                    <a:cubicBezTo>
                      <a:pt x="359611" y="1578214"/>
                      <a:pt x="350678" y="1575044"/>
                      <a:pt x="351543" y="1579655"/>
                    </a:cubicBezTo>
                    <a:cubicBezTo>
                      <a:pt x="352407" y="1585417"/>
                      <a:pt x="361051" y="1585129"/>
                      <a:pt x="366814" y="1586570"/>
                    </a:cubicBezTo>
                    <a:cubicBezTo>
                      <a:pt x="366814" y="1587434"/>
                      <a:pt x="366814" y="1588299"/>
                      <a:pt x="366814" y="1588875"/>
                    </a:cubicBezTo>
                    <a:cubicBezTo>
                      <a:pt x="360475" y="1593485"/>
                      <a:pt x="352407" y="1590604"/>
                      <a:pt x="345780" y="1596078"/>
                    </a:cubicBezTo>
                    <a:cubicBezTo>
                      <a:pt x="336560" y="1603570"/>
                      <a:pt x="328780" y="1613366"/>
                      <a:pt x="316678" y="1617112"/>
                    </a:cubicBezTo>
                    <a:cubicBezTo>
                      <a:pt x="311780" y="1618553"/>
                      <a:pt x="312644" y="1624316"/>
                      <a:pt x="314085" y="1625757"/>
                    </a:cubicBezTo>
                    <a:cubicBezTo>
                      <a:pt x="323305" y="1634977"/>
                      <a:pt x="312932" y="1635553"/>
                      <a:pt x="308610" y="1637858"/>
                    </a:cubicBezTo>
                    <a:cubicBezTo>
                      <a:pt x="298237" y="1643909"/>
                      <a:pt x="287864" y="1649672"/>
                      <a:pt x="277203" y="1655146"/>
                    </a:cubicBezTo>
                    <a:cubicBezTo>
                      <a:pt x="273458" y="1657163"/>
                      <a:pt x="276915" y="1660045"/>
                      <a:pt x="275763" y="1662350"/>
                    </a:cubicBezTo>
                    <a:cubicBezTo>
                      <a:pt x="273169" y="1662350"/>
                      <a:pt x="268847" y="1661485"/>
                      <a:pt x="269136" y="1664367"/>
                    </a:cubicBezTo>
                    <a:cubicBezTo>
                      <a:pt x="270000" y="1669842"/>
                      <a:pt x="274898" y="1666384"/>
                      <a:pt x="278356" y="1666960"/>
                    </a:cubicBezTo>
                    <a:cubicBezTo>
                      <a:pt x="281525" y="1667248"/>
                      <a:pt x="283254" y="1668401"/>
                      <a:pt x="283254" y="1671859"/>
                    </a:cubicBezTo>
                    <a:cubicBezTo>
                      <a:pt x="279797" y="1674740"/>
                      <a:pt x="276339" y="1677909"/>
                      <a:pt x="272881" y="1680791"/>
                    </a:cubicBezTo>
                    <a:cubicBezTo>
                      <a:pt x="267119" y="1685401"/>
                      <a:pt x="265966" y="1691452"/>
                      <a:pt x="268271" y="1698079"/>
                    </a:cubicBezTo>
                    <a:cubicBezTo>
                      <a:pt x="270576" y="1705282"/>
                      <a:pt x="275763" y="1698655"/>
                      <a:pt x="279508" y="1700096"/>
                    </a:cubicBezTo>
                    <a:cubicBezTo>
                      <a:pt x="281814" y="1701248"/>
                      <a:pt x="285271" y="1698943"/>
                      <a:pt x="286712" y="1702401"/>
                    </a:cubicBezTo>
                    <a:cubicBezTo>
                      <a:pt x="289017" y="1707011"/>
                      <a:pt x="283831" y="1708452"/>
                      <a:pt x="282390" y="1709028"/>
                    </a:cubicBezTo>
                    <a:cubicBezTo>
                      <a:pt x="278356" y="1710469"/>
                      <a:pt x="279797" y="1713638"/>
                      <a:pt x="278932" y="1715943"/>
                    </a:cubicBezTo>
                    <a:cubicBezTo>
                      <a:pt x="277203" y="1721706"/>
                      <a:pt x="277780" y="1729774"/>
                      <a:pt x="274034" y="1732943"/>
                    </a:cubicBezTo>
                    <a:cubicBezTo>
                      <a:pt x="265102" y="1740147"/>
                      <a:pt x="271152" y="1742452"/>
                      <a:pt x="276339" y="1745910"/>
                    </a:cubicBezTo>
                    <a:cubicBezTo>
                      <a:pt x="278644" y="1751961"/>
                      <a:pt x="275186" y="1758588"/>
                      <a:pt x="278644" y="1764351"/>
                    </a:cubicBezTo>
                    <a:cubicBezTo>
                      <a:pt x="275186" y="1767520"/>
                      <a:pt x="272017" y="1771266"/>
                      <a:pt x="267983" y="1773283"/>
                    </a:cubicBezTo>
                    <a:cubicBezTo>
                      <a:pt x="257610" y="1778181"/>
                      <a:pt x="263373" y="1781062"/>
                      <a:pt x="268847" y="1784232"/>
                    </a:cubicBezTo>
                    <a:cubicBezTo>
                      <a:pt x="272593" y="1788842"/>
                      <a:pt x="265390" y="1793164"/>
                      <a:pt x="268847" y="1797486"/>
                    </a:cubicBezTo>
                    <a:cubicBezTo>
                      <a:pt x="261932" y="1796622"/>
                      <a:pt x="260203" y="1798927"/>
                      <a:pt x="263949" y="1804978"/>
                    </a:cubicBezTo>
                    <a:cubicBezTo>
                      <a:pt x="260203" y="1811893"/>
                      <a:pt x="264525" y="1811893"/>
                      <a:pt x="269424" y="1811317"/>
                    </a:cubicBezTo>
                    <a:cubicBezTo>
                      <a:pt x="276627" y="1814198"/>
                      <a:pt x="279797" y="1809300"/>
                      <a:pt x="280949" y="1804402"/>
                    </a:cubicBezTo>
                    <a:cubicBezTo>
                      <a:pt x="282390" y="1798639"/>
                      <a:pt x="286712" y="1796334"/>
                      <a:pt x="290170" y="1792588"/>
                    </a:cubicBezTo>
                    <a:cubicBezTo>
                      <a:pt x="292187" y="1790571"/>
                      <a:pt x="294492" y="1790859"/>
                      <a:pt x="296220" y="1793164"/>
                    </a:cubicBezTo>
                    <a:cubicBezTo>
                      <a:pt x="297949" y="1795758"/>
                      <a:pt x="295644" y="1796622"/>
                      <a:pt x="293915" y="1797486"/>
                    </a:cubicBezTo>
                    <a:cubicBezTo>
                      <a:pt x="291322" y="1798639"/>
                      <a:pt x="288153" y="1799503"/>
                      <a:pt x="288441" y="1802673"/>
                    </a:cubicBezTo>
                    <a:cubicBezTo>
                      <a:pt x="289017" y="1807283"/>
                      <a:pt x="293627" y="1804113"/>
                      <a:pt x="296220" y="1805554"/>
                    </a:cubicBezTo>
                    <a:cubicBezTo>
                      <a:pt x="302271" y="1808724"/>
                      <a:pt x="306017" y="1804113"/>
                      <a:pt x="310627" y="1801520"/>
                    </a:cubicBezTo>
                    <a:cubicBezTo>
                      <a:pt x="321865" y="1795469"/>
                      <a:pt x="333966" y="1789995"/>
                      <a:pt x="347509" y="1791436"/>
                    </a:cubicBezTo>
                    <a:cubicBezTo>
                      <a:pt x="344916" y="1794029"/>
                      <a:pt x="339729" y="1794029"/>
                      <a:pt x="339441" y="1800944"/>
                    </a:cubicBezTo>
                    <a:cubicBezTo>
                      <a:pt x="345204" y="1799215"/>
                      <a:pt x="353560" y="1802673"/>
                      <a:pt x="350102" y="1791147"/>
                    </a:cubicBezTo>
                    <a:cubicBezTo>
                      <a:pt x="374594" y="1784520"/>
                      <a:pt x="398797" y="1776452"/>
                      <a:pt x="423865" y="1772130"/>
                    </a:cubicBezTo>
                    <a:cubicBezTo>
                      <a:pt x="442018" y="1768961"/>
                      <a:pt x="457289" y="1757723"/>
                      <a:pt x="476306" y="1756571"/>
                    </a:cubicBezTo>
                    <a:cubicBezTo>
                      <a:pt x="483798" y="1755994"/>
                      <a:pt x="489561" y="1747927"/>
                      <a:pt x="501086" y="1751096"/>
                    </a:cubicBezTo>
                    <a:cubicBezTo>
                      <a:pt x="508001" y="1753113"/>
                      <a:pt x="520103" y="1744469"/>
                      <a:pt x="529324" y="1739859"/>
                    </a:cubicBezTo>
                    <a:cubicBezTo>
                      <a:pt x="535086" y="1736977"/>
                      <a:pt x="539120" y="1735537"/>
                      <a:pt x="542002" y="1741011"/>
                    </a:cubicBezTo>
                    <a:cubicBezTo>
                      <a:pt x="545459" y="1747927"/>
                      <a:pt x="539120" y="1749367"/>
                      <a:pt x="534510" y="1751384"/>
                    </a:cubicBezTo>
                    <a:cubicBezTo>
                      <a:pt x="527595" y="1754554"/>
                      <a:pt x="519815" y="1755130"/>
                      <a:pt x="512612" y="1758011"/>
                    </a:cubicBezTo>
                    <a:cubicBezTo>
                      <a:pt x="498781" y="1763486"/>
                      <a:pt x="486679" y="1774147"/>
                      <a:pt x="469967" y="1772418"/>
                    </a:cubicBezTo>
                    <a:cubicBezTo>
                      <a:pt x="461899" y="1771554"/>
                      <a:pt x="456137" y="1776740"/>
                      <a:pt x="452391" y="1783944"/>
                    </a:cubicBezTo>
                    <a:cubicBezTo>
                      <a:pt x="446628" y="1784520"/>
                      <a:pt x="441154" y="1785096"/>
                      <a:pt x="435391" y="1785385"/>
                    </a:cubicBezTo>
                    <a:cubicBezTo>
                      <a:pt x="429340" y="1785385"/>
                      <a:pt x="430492" y="1789707"/>
                      <a:pt x="430492" y="1793164"/>
                    </a:cubicBezTo>
                    <a:cubicBezTo>
                      <a:pt x="428764" y="1793164"/>
                      <a:pt x="427323" y="1793452"/>
                      <a:pt x="425594" y="1793452"/>
                    </a:cubicBezTo>
                    <a:cubicBezTo>
                      <a:pt x="421848" y="1794317"/>
                      <a:pt x="417526" y="1797198"/>
                      <a:pt x="414645" y="1796046"/>
                    </a:cubicBezTo>
                    <a:cubicBezTo>
                      <a:pt x="400238" y="1790283"/>
                      <a:pt x="390153" y="1800368"/>
                      <a:pt x="378628" y="1804978"/>
                    </a:cubicBezTo>
                    <a:lnTo>
                      <a:pt x="378628" y="1804978"/>
                    </a:lnTo>
                    <a:cubicBezTo>
                      <a:pt x="377763" y="1805842"/>
                      <a:pt x="376899" y="1806419"/>
                      <a:pt x="376034" y="1807283"/>
                    </a:cubicBezTo>
                    <a:cubicBezTo>
                      <a:pt x="371424" y="1807571"/>
                      <a:pt x="367390" y="1809300"/>
                      <a:pt x="363068" y="1811605"/>
                    </a:cubicBezTo>
                    <a:cubicBezTo>
                      <a:pt x="356441" y="1815063"/>
                      <a:pt x="351831" y="1821114"/>
                      <a:pt x="343763" y="1822554"/>
                    </a:cubicBezTo>
                    <a:cubicBezTo>
                      <a:pt x="327051" y="1825436"/>
                      <a:pt x="310339" y="1828317"/>
                      <a:pt x="294780" y="1835809"/>
                    </a:cubicBezTo>
                    <a:cubicBezTo>
                      <a:pt x="286712" y="1839554"/>
                      <a:pt x="277780" y="1841860"/>
                      <a:pt x="268271" y="1842148"/>
                    </a:cubicBezTo>
                    <a:cubicBezTo>
                      <a:pt x="253864" y="1842724"/>
                      <a:pt x="244932" y="1850504"/>
                      <a:pt x="243779" y="1862029"/>
                    </a:cubicBezTo>
                    <a:cubicBezTo>
                      <a:pt x="243491" y="1865199"/>
                      <a:pt x="236864" y="1866639"/>
                      <a:pt x="240610" y="1870385"/>
                    </a:cubicBezTo>
                    <a:cubicBezTo>
                      <a:pt x="243491" y="1872978"/>
                      <a:pt x="245508" y="1868368"/>
                      <a:pt x="248390" y="1867504"/>
                    </a:cubicBezTo>
                    <a:cubicBezTo>
                      <a:pt x="248966" y="1867216"/>
                      <a:pt x="249830" y="1866639"/>
                      <a:pt x="250407" y="1866351"/>
                    </a:cubicBezTo>
                    <a:cubicBezTo>
                      <a:pt x="258474" y="1878165"/>
                      <a:pt x="259051" y="1865487"/>
                      <a:pt x="262797" y="1862605"/>
                    </a:cubicBezTo>
                    <a:cubicBezTo>
                      <a:pt x="270288" y="1861165"/>
                      <a:pt x="273169" y="1872114"/>
                      <a:pt x="281237" y="1869233"/>
                    </a:cubicBezTo>
                    <a:cubicBezTo>
                      <a:pt x="281237" y="1869809"/>
                      <a:pt x="281237" y="1870673"/>
                      <a:pt x="281237" y="1871249"/>
                    </a:cubicBezTo>
                    <a:cubicBezTo>
                      <a:pt x="273458" y="1874419"/>
                      <a:pt x="265678" y="1879317"/>
                      <a:pt x="257610" y="1880470"/>
                    </a:cubicBezTo>
                    <a:cubicBezTo>
                      <a:pt x="252424" y="1881334"/>
                      <a:pt x="246661" y="1886521"/>
                      <a:pt x="240898" y="1881334"/>
                    </a:cubicBezTo>
                    <a:cubicBezTo>
                      <a:pt x="240322" y="1880758"/>
                      <a:pt x="239746" y="1881046"/>
                      <a:pt x="239457" y="1881334"/>
                    </a:cubicBezTo>
                    <a:cubicBezTo>
                      <a:pt x="238017" y="1881622"/>
                      <a:pt x="236576" y="1882199"/>
                      <a:pt x="236000" y="1883928"/>
                    </a:cubicBezTo>
                    <a:cubicBezTo>
                      <a:pt x="233695" y="1885368"/>
                      <a:pt x="231101" y="1887097"/>
                      <a:pt x="228796" y="1888538"/>
                    </a:cubicBezTo>
                    <a:cubicBezTo>
                      <a:pt x="221305" y="1889690"/>
                      <a:pt x="219576" y="1897182"/>
                      <a:pt x="214966" y="1901504"/>
                    </a:cubicBezTo>
                    <a:cubicBezTo>
                      <a:pt x="214966" y="1901504"/>
                      <a:pt x="214966" y="1901504"/>
                      <a:pt x="214966" y="1901504"/>
                    </a:cubicBezTo>
                    <a:cubicBezTo>
                      <a:pt x="206610" y="1900928"/>
                      <a:pt x="200847" y="1907555"/>
                      <a:pt x="193355" y="1909572"/>
                    </a:cubicBezTo>
                    <a:cubicBezTo>
                      <a:pt x="192491" y="1908996"/>
                      <a:pt x="191627" y="1908419"/>
                      <a:pt x="190762" y="1907843"/>
                    </a:cubicBezTo>
                    <a:cubicBezTo>
                      <a:pt x="189898" y="1906402"/>
                      <a:pt x="191627" y="1903233"/>
                      <a:pt x="189033" y="1902945"/>
                    </a:cubicBezTo>
                    <a:cubicBezTo>
                      <a:pt x="185864" y="1902656"/>
                      <a:pt x="185576" y="1904962"/>
                      <a:pt x="185864" y="1907555"/>
                    </a:cubicBezTo>
                    <a:lnTo>
                      <a:pt x="185864" y="1907555"/>
                    </a:lnTo>
                    <a:cubicBezTo>
                      <a:pt x="185288" y="1911301"/>
                      <a:pt x="178372" y="1905538"/>
                      <a:pt x="179813" y="1911301"/>
                    </a:cubicBezTo>
                    <a:cubicBezTo>
                      <a:pt x="180677" y="1914182"/>
                      <a:pt x="180389" y="1919657"/>
                      <a:pt x="186152" y="1919080"/>
                    </a:cubicBezTo>
                    <a:cubicBezTo>
                      <a:pt x="191627" y="1920809"/>
                      <a:pt x="191627" y="1923979"/>
                      <a:pt x="187593" y="1927148"/>
                    </a:cubicBezTo>
                    <a:cubicBezTo>
                      <a:pt x="178660" y="1934352"/>
                      <a:pt x="172898" y="1945013"/>
                      <a:pt x="161084" y="1948758"/>
                    </a:cubicBezTo>
                    <a:cubicBezTo>
                      <a:pt x="157338" y="1949911"/>
                      <a:pt x="155321" y="1954233"/>
                      <a:pt x="154457" y="1959708"/>
                    </a:cubicBezTo>
                    <a:cubicBezTo>
                      <a:pt x="161084" y="1957691"/>
                      <a:pt x="166270" y="1956250"/>
                      <a:pt x="171745" y="1954809"/>
                    </a:cubicBezTo>
                    <a:cubicBezTo>
                      <a:pt x="174915" y="1956538"/>
                      <a:pt x="181254" y="1951928"/>
                      <a:pt x="181254" y="1959708"/>
                    </a:cubicBezTo>
                    <a:cubicBezTo>
                      <a:pt x="177508" y="1962301"/>
                      <a:pt x="172321" y="1962589"/>
                      <a:pt x="169440" y="1966911"/>
                    </a:cubicBezTo>
                    <a:cubicBezTo>
                      <a:pt x="162813" y="1974403"/>
                      <a:pt x="157914" y="1984199"/>
                      <a:pt x="147830" y="1988233"/>
                    </a:cubicBezTo>
                    <a:cubicBezTo>
                      <a:pt x="147830" y="1988233"/>
                      <a:pt x="147830" y="1988233"/>
                      <a:pt x="147830" y="1988233"/>
                    </a:cubicBezTo>
                    <a:cubicBezTo>
                      <a:pt x="146101" y="1988521"/>
                      <a:pt x="143219" y="1988233"/>
                      <a:pt x="142931" y="1989386"/>
                    </a:cubicBezTo>
                    <a:cubicBezTo>
                      <a:pt x="142067" y="1990826"/>
                      <a:pt x="143508" y="1992843"/>
                      <a:pt x="145236" y="1993708"/>
                    </a:cubicBezTo>
                    <a:cubicBezTo>
                      <a:pt x="145236" y="1994860"/>
                      <a:pt x="145236" y="1996013"/>
                      <a:pt x="145525" y="1997166"/>
                    </a:cubicBezTo>
                    <a:cubicBezTo>
                      <a:pt x="137169" y="1999182"/>
                      <a:pt x="128813" y="2000623"/>
                      <a:pt x="121609" y="2005810"/>
                    </a:cubicBezTo>
                    <a:cubicBezTo>
                      <a:pt x="119592" y="2007827"/>
                      <a:pt x="117287" y="2010132"/>
                      <a:pt x="115270" y="2012149"/>
                    </a:cubicBezTo>
                    <a:cubicBezTo>
                      <a:pt x="113541" y="2015894"/>
                      <a:pt x="116135" y="2015894"/>
                      <a:pt x="118440" y="2015318"/>
                    </a:cubicBezTo>
                    <a:cubicBezTo>
                      <a:pt x="122474" y="2014454"/>
                      <a:pt x="126508" y="2013301"/>
                      <a:pt x="130253" y="2012149"/>
                    </a:cubicBezTo>
                    <a:cubicBezTo>
                      <a:pt x="134575" y="2010708"/>
                      <a:pt x="140338" y="2013877"/>
                      <a:pt x="143796" y="2008115"/>
                    </a:cubicBezTo>
                    <a:cubicBezTo>
                      <a:pt x="144660" y="2006674"/>
                      <a:pt x="145813" y="2008691"/>
                      <a:pt x="146101" y="2010132"/>
                    </a:cubicBezTo>
                    <a:cubicBezTo>
                      <a:pt x="141491" y="2010708"/>
                      <a:pt x="138321" y="2014166"/>
                      <a:pt x="135440" y="2017623"/>
                    </a:cubicBezTo>
                    <a:cubicBezTo>
                      <a:pt x="132558" y="2017335"/>
                      <a:pt x="129677" y="2015606"/>
                      <a:pt x="127084" y="2017335"/>
                    </a:cubicBezTo>
                    <a:cubicBezTo>
                      <a:pt x="119880" y="2017335"/>
                      <a:pt x="120457" y="2022522"/>
                      <a:pt x="120745" y="2027420"/>
                    </a:cubicBezTo>
                    <a:cubicBezTo>
                      <a:pt x="120457" y="2027420"/>
                      <a:pt x="120169" y="2027708"/>
                      <a:pt x="119880" y="2027708"/>
                    </a:cubicBezTo>
                    <a:cubicBezTo>
                      <a:pt x="119592" y="2027996"/>
                      <a:pt x="119592" y="2028284"/>
                      <a:pt x="119592" y="2028284"/>
                    </a:cubicBezTo>
                    <a:cubicBezTo>
                      <a:pt x="119592" y="2028284"/>
                      <a:pt x="119592" y="2028284"/>
                      <a:pt x="119592" y="2028573"/>
                    </a:cubicBezTo>
                    <a:cubicBezTo>
                      <a:pt x="119592" y="2028573"/>
                      <a:pt x="119304" y="2028573"/>
                      <a:pt x="119304" y="2028861"/>
                    </a:cubicBezTo>
                    <a:cubicBezTo>
                      <a:pt x="106914" y="2037217"/>
                      <a:pt x="106914" y="2037217"/>
                      <a:pt x="116135" y="2043844"/>
                    </a:cubicBezTo>
                    <a:cubicBezTo>
                      <a:pt x="116423" y="2044132"/>
                      <a:pt x="116711" y="2044420"/>
                      <a:pt x="116999" y="2044708"/>
                    </a:cubicBezTo>
                    <a:cubicBezTo>
                      <a:pt x="116999" y="2044708"/>
                      <a:pt x="116999" y="2045284"/>
                      <a:pt x="116999" y="2045284"/>
                    </a:cubicBezTo>
                    <a:cubicBezTo>
                      <a:pt x="116999" y="2045284"/>
                      <a:pt x="116999" y="2045284"/>
                      <a:pt x="116999" y="2045284"/>
                    </a:cubicBezTo>
                    <a:cubicBezTo>
                      <a:pt x="116999" y="2045284"/>
                      <a:pt x="116999" y="2045284"/>
                      <a:pt x="116999" y="2045284"/>
                    </a:cubicBezTo>
                    <a:cubicBezTo>
                      <a:pt x="113253" y="2047301"/>
                      <a:pt x="109507" y="2049030"/>
                      <a:pt x="105473" y="2051047"/>
                    </a:cubicBezTo>
                    <a:cubicBezTo>
                      <a:pt x="105473" y="2051047"/>
                      <a:pt x="105473" y="2051047"/>
                      <a:pt x="105473" y="2051047"/>
                    </a:cubicBezTo>
                    <a:cubicBezTo>
                      <a:pt x="103745" y="2050183"/>
                      <a:pt x="102016" y="2049318"/>
                      <a:pt x="100287" y="2048454"/>
                    </a:cubicBezTo>
                    <a:cubicBezTo>
                      <a:pt x="92795" y="2054505"/>
                      <a:pt x="92795" y="2054505"/>
                      <a:pt x="102304" y="2063437"/>
                    </a:cubicBezTo>
                    <a:lnTo>
                      <a:pt x="102304" y="2063437"/>
                    </a:lnTo>
                    <a:cubicBezTo>
                      <a:pt x="100575" y="2066318"/>
                      <a:pt x="95101" y="2064590"/>
                      <a:pt x="95389" y="2069488"/>
                    </a:cubicBezTo>
                    <a:cubicBezTo>
                      <a:pt x="90490" y="2069776"/>
                      <a:pt x="86456" y="2073810"/>
                      <a:pt x="80982" y="2071505"/>
                    </a:cubicBezTo>
                    <a:cubicBezTo>
                      <a:pt x="79829" y="2070929"/>
                      <a:pt x="73490" y="2071793"/>
                      <a:pt x="74931" y="2074386"/>
                    </a:cubicBezTo>
                    <a:cubicBezTo>
                      <a:pt x="79829" y="2083607"/>
                      <a:pt x="74067" y="2093692"/>
                      <a:pt x="78965" y="2102624"/>
                    </a:cubicBezTo>
                    <a:cubicBezTo>
                      <a:pt x="78965" y="2105793"/>
                      <a:pt x="78965" y="2108963"/>
                      <a:pt x="78965" y="2112421"/>
                    </a:cubicBezTo>
                    <a:cubicBezTo>
                      <a:pt x="72050" y="2114149"/>
                      <a:pt x="67728" y="2117319"/>
                      <a:pt x="66575" y="2125675"/>
                    </a:cubicBezTo>
                    <a:cubicBezTo>
                      <a:pt x="65999" y="2129997"/>
                      <a:pt x="65134" y="2138641"/>
                      <a:pt x="60236" y="2138065"/>
                    </a:cubicBezTo>
                    <a:cubicBezTo>
                      <a:pt x="51304" y="2137200"/>
                      <a:pt x="53321" y="2142963"/>
                      <a:pt x="53032" y="2146997"/>
                    </a:cubicBezTo>
                    <a:cubicBezTo>
                      <a:pt x="53032" y="2148726"/>
                      <a:pt x="52744" y="2150743"/>
                      <a:pt x="52744" y="2152472"/>
                    </a:cubicBezTo>
                    <a:cubicBezTo>
                      <a:pt x="48999" y="2154489"/>
                      <a:pt x="45253" y="2156794"/>
                      <a:pt x="41507" y="2158811"/>
                    </a:cubicBezTo>
                    <a:cubicBezTo>
                      <a:pt x="38914" y="2160251"/>
                      <a:pt x="41507" y="2162268"/>
                      <a:pt x="40643" y="2163709"/>
                    </a:cubicBezTo>
                    <a:cubicBezTo>
                      <a:pt x="38914" y="2163709"/>
                      <a:pt x="35744" y="2163133"/>
                      <a:pt x="36032" y="2165150"/>
                    </a:cubicBezTo>
                    <a:cubicBezTo>
                      <a:pt x="36609" y="2168896"/>
                      <a:pt x="40066" y="2166590"/>
                      <a:pt x="42371" y="2166879"/>
                    </a:cubicBezTo>
                    <a:cubicBezTo>
                      <a:pt x="44388" y="2166879"/>
                      <a:pt x="45829" y="2167743"/>
                      <a:pt x="45829" y="2170048"/>
                    </a:cubicBezTo>
                    <a:cubicBezTo>
                      <a:pt x="43524" y="2172065"/>
                      <a:pt x="41219" y="2174370"/>
                      <a:pt x="38914" y="2176387"/>
                    </a:cubicBezTo>
                    <a:cubicBezTo>
                      <a:pt x="35168" y="2179845"/>
                      <a:pt x="34304" y="2183879"/>
                      <a:pt x="36032" y="2188489"/>
                    </a:cubicBezTo>
                    <a:cubicBezTo>
                      <a:pt x="37761" y="2193387"/>
                      <a:pt x="41219" y="2188777"/>
                      <a:pt x="43812" y="2189930"/>
                    </a:cubicBezTo>
                    <a:cubicBezTo>
                      <a:pt x="45541" y="2190506"/>
                      <a:pt x="47558" y="2189065"/>
                      <a:pt x="48999" y="2191370"/>
                    </a:cubicBezTo>
                    <a:cubicBezTo>
                      <a:pt x="50727" y="2194540"/>
                      <a:pt x="47270" y="2195692"/>
                      <a:pt x="46117" y="2195980"/>
                    </a:cubicBezTo>
                    <a:cubicBezTo>
                      <a:pt x="43524" y="2197133"/>
                      <a:pt x="44388" y="2199150"/>
                      <a:pt x="43812" y="2200879"/>
                    </a:cubicBezTo>
                    <a:cubicBezTo>
                      <a:pt x="42660" y="2204913"/>
                      <a:pt x="43236" y="2210387"/>
                      <a:pt x="40643" y="2212692"/>
                    </a:cubicBezTo>
                    <a:cubicBezTo>
                      <a:pt x="34592" y="2217879"/>
                      <a:pt x="38914" y="2219320"/>
                      <a:pt x="42371" y="2221625"/>
                    </a:cubicBezTo>
                    <a:cubicBezTo>
                      <a:pt x="43524" y="2224794"/>
                      <a:pt x="42660" y="2227964"/>
                      <a:pt x="43236" y="2231133"/>
                    </a:cubicBezTo>
                    <a:cubicBezTo>
                      <a:pt x="39202" y="2234303"/>
                      <a:pt x="35168" y="2238049"/>
                      <a:pt x="32287" y="2242659"/>
                    </a:cubicBezTo>
                    <a:cubicBezTo>
                      <a:pt x="30558" y="2246404"/>
                      <a:pt x="28829" y="2250150"/>
                      <a:pt x="27100" y="2253896"/>
                    </a:cubicBezTo>
                    <a:cubicBezTo>
                      <a:pt x="26812" y="2259371"/>
                      <a:pt x="29693" y="2258218"/>
                      <a:pt x="32575" y="2256201"/>
                    </a:cubicBezTo>
                    <a:cubicBezTo>
                      <a:pt x="34304" y="2255049"/>
                      <a:pt x="36321" y="2253608"/>
                      <a:pt x="38049" y="2252455"/>
                    </a:cubicBezTo>
                    <a:cubicBezTo>
                      <a:pt x="37473" y="2253896"/>
                      <a:pt x="36897" y="2255625"/>
                      <a:pt x="38049" y="2257066"/>
                    </a:cubicBezTo>
                    <a:cubicBezTo>
                      <a:pt x="33439" y="2256489"/>
                      <a:pt x="32287" y="2258218"/>
                      <a:pt x="34880" y="2262252"/>
                    </a:cubicBezTo>
                    <a:cubicBezTo>
                      <a:pt x="32287" y="2267150"/>
                      <a:pt x="35456" y="2267150"/>
                      <a:pt x="38914" y="2266574"/>
                    </a:cubicBezTo>
                    <a:cubicBezTo>
                      <a:pt x="39202" y="2266574"/>
                      <a:pt x="39490" y="2266862"/>
                      <a:pt x="39778" y="2266862"/>
                    </a:cubicBezTo>
                    <a:cubicBezTo>
                      <a:pt x="40354" y="2268015"/>
                      <a:pt x="40643" y="2268879"/>
                      <a:pt x="41219" y="2270032"/>
                    </a:cubicBezTo>
                    <a:cubicBezTo>
                      <a:pt x="40931" y="2270320"/>
                      <a:pt x="40643" y="2270608"/>
                      <a:pt x="40354" y="2270896"/>
                    </a:cubicBezTo>
                    <a:cubicBezTo>
                      <a:pt x="40354" y="2271184"/>
                      <a:pt x="40066" y="2271760"/>
                      <a:pt x="40354" y="2271760"/>
                    </a:cubicBezTo>
                    <a:cubicBezTo>
                      <a:pt x="42948" y="2275506"/>
                      <a:pt x="46405" y="2272625"/>
                      <a:pt x="49287" y="2272337"/>
                    </a:cubicBezTo>
                    <a:cubicBezTo>
                      <a:pt x="50727" y="2272049"/>
                      <a:pt x="51880" y="2270320"/>
                      <a:pt x="53321" y="2269455"/>
                    </a:cubicBezTo>
                    <a:cubicBezTo>
                      <a:pt x="53321" y="2273489"/>
                      <a:pt x="53321" y="2277523"/>
                      <a:pt x="53321" y="2281269"/>
                    </a:cubicBezTo>
                    <a:cubicBezTo>
                      <a:pt x="52168" y="2282710"/>
                      <a:pt x="51016" y="2283862"/>
                      <a:pt x="51016" y="2285303"/>
                    </a:cubicBezTo>
                    <a:cubicBezTo>
                      <a:pt x="48999" y="2285879"/>
                      <a:pt x="47270" y="2286456"/>
                      <a:pt x="45253" y="2286744"/>
                    </a:cubicBezTo>
                    <a:lnTo>
                      <a:pt x="51592" y="2286744"/>
                    </a:lnTo>
                    <a:cubicBezTo>
                      <a:pt x="51880" y="2287320"/>
                      <a:pt x="52456" y="2287896"/>
                      <a:pt x="53321" y="2288473"/>
                    </a:cubicBezTo>
                    <a:cubicBezTo>
                      <a:pt x="53321" y="2288473"/>
                      <a:pt x="53321" y="2288761"/>
                      <a:pt x="53321" y="2288761"/>
                    </a:cubicBezTo>
                    <a:cubicBezTo>
                      <a:pt x="53032" y="2291642"/>
                      <a:pt x="48134" y="2291354"/>
                      <a:pt x="48710" y="2295100"/>
                    </a:cubicBezTo>
                    <a:cubicBezTo>
                      <a:pt x="48134" y="2301727"/>
                      <a:pt x="42660" y="2305473"/>
                      <a:pt x="38337" y="2310659"/>
                    </a:cubicBezTo>
                    <a:cubicBezTo>
                      <a:pt x="42660" y="2310083"/>
                      <a:pt x="45829" y="2312964"/>
                      <a:pt x="50151" y="2311524"/>
                    </a:cubicBezTo>
                    <a:cubicBezTo>
                      <a:pt x="51016" y="2311235"/>
                      <a:pt x="52168" y="2310659"/>
                      <a:pt x="53321" y="2310083"/>
                    </a:cubicBezTo>
                    <a:cubicBezTo>
                      <a:pt x="53321" y="2313829"/>
                      <a:pt x="53321" y="2317862"/>
                      <a:pt x="53321" y="2321608"/>
                    </a:cubicBezTo>
                    <a:cubicBezTo>
                      <a:pt x="53032" y="2321608"/>
                      <a:pt x="52744" y="2321896"/>
                      <a:pt x="52168" y="2321896"/>
                    </a:cubicBezTo>
                    <a:cubicBezTo>
                      <a:pt x="44677" y="2323337"/>
                      <a:pt x="41795" y="2329964"/>
                      <a:pt x="38337" y="2335727"/>
                    </a:cubicBezTo>
                    <a:cubicBezTo>
                      <a:pt x="36032" y="2339473"/>
                      <a:pt x="39202" y="2339473"/>
                      <a:pt x="41795" y="2338608"/>
                    </a:cubicBezTo>
                    <a:cubicBezTo>
                      <a:pt x="44965" y="2341778"/>
                      <a:pt x="48422" y="2340337"/>
                      <a:pt x="51880" y="2339185"/>
                    </a:cubicBezTo>
                    <a:cubicBezTo>
                      <a:pt x="52744" y="2340337"/>
                      <a:pt x="52168" y="2343795"/>
                      <a:pt x="54473" y="2342642"/>
                    </a:cubicBezTo>
                    <a:cubicBezTo>
                      <a:pt x="57355" y="2340913"/>
                      <a:pt x="59660" y="2340049"/>
                      <a:pt x="61388" y="2343219"/>
                    </a:cubicBezTo>
                    <a:cubicBezTo>
                      <a:pt x="62829" y="2345812"/>
                      <a:pt x="56778" y="2344947"/>
                      <a:pt x="57931" y="2348405"/>
                    </a:cubicBezTo>
                    <a:cubicBezTo>
                      <a:pt x="55626" y="2351286"/>
                      <a:pt x="46117" y="2348117"/>
                      <a:pt x="50151" y="2354744"/>
                    </a:cubicBezTo>
                    <a:cubicBezTo>
                      <a:pt x="52744" y="2359066"/>
                      <a:pt x="51016" y="2363100"/>
                      <a:pt x="53032" y="2366846"/>
                    </a:cubicBezTo>
                    <a:cubicBezTo>
                      <a:pt x="52168" y="2368863"/>
                      <a:pt x="52456" y="2370880"/>
                      <a:pt x="51016" y="2373473"/>
                    </a:cubicBezTo>
                    <a:cubicBezTo>
                      <a:pt x="48422" y="2377507"/>
                      <a:pt x="39490" y="2377795"/>
                      <a:pt x="41795" y="2381541"/>
                    </a:cubicBezTo>
                    <a:cubicBezTo>
                      <a:pt x="44677" y="2386151"/>
                      <a:pt x="51880" y="2382982"/>
                      <a:pt x="57355" y="2382405"/>
                    </a:cubicBezTo>
                    <a:cubicBezTo>
                      <a:pt x="57643" y="2382982"/>
                      <a:pt x="57931" y="2383846"/>
                      <a:pt x="58219" y="2384422"/>
                    </a:cubicBezTo>
                    <a:cubicBezTo>
                      <a:pt x="54473" y="2390473"/>
                      <a:pt x="46405" y="2390761"/>
                      <a:pt x="42371" y="2397965"/>
                    </a:cubicBezTo>
                    <a:cubicBezTo>
                      <a:pt x="37185" y="2407761"/>
                      <a:pt x="33727" y="2418711"/>
                      <a:pt x="24507" y="2426202"/>
                    </a:cubicBezTo>
                    <a:cubicBezTo>
                      <a:pt x="20761" y="2429084"/>
                      <a:pt x="23642" y="2433694"/>
                      <a:pt x="25083" y="2434558"/>
                    </a:cubicBezTo>
                    <a:cubicBezTo>
                      <a:pt x="36321" y="2439456"/>
                      <a:pt x="27388" y="2443202"/>
                      <a:pt x="24795" y="2446948"/>
                    </a:cubicBezTo>
                    <a:cubicBezTo>
                      <a:pt x="17880" y="2455592"/>
                      <a:pt x="10964" y="2464236"/>
                      <a:pt x="3761" y="2472592"/>
                    </a:cubicBezTo>
                    <a:cubicBezTo>
                      <a:pt x="1168" y="2475762"/>
                      <a:pt x="5202" y="2476914"/>
                      <a:pt x="5202" y="2479219"/>
                    </a:cubicBezTo>
                    <a:cubicBezTo>
                      <a:pt x="2897" y="2480084"/>
                      <a:pt x="-1137" y="2480948"/>
                      <a:pt x="303" y="2483253"/>
                    </a:cubicBezTo>
                    <a:cubicBezTo>
                      <a:pt x="2897" y="2487575"/>
                      <a:pt x="6066" y="2482965"/>
                      <a:pt x="8947" y="2482389"/>
                    </a:cubicBezTo>
                    <a:cubicBezTo>
                      <a:pt x="11541" y="2481525"/>
                      <a:pt x="13846" y="2482101"/>
                      <a:pt x="14710" y="2484982"/>
                    </a:cubicBezTo>
                    <a:cubicBezTo>
                      <a:pt x="12693" y="2488728"/>
                      <a:pt x="10964" y="2492474"/>
                      <a:pt x="8947" y="2496220"/>
                    </a:cubicBezTo>
                    <a:cubicBezTo>
                      <a:pt x="5778" y="2502270"/>
                      <a:pt x="6642" y="2507745"/>
                      <a:pt x="10964" y="2512643"/>
                    </a:cubicBezTo>
                    <a:cubicBezTo>
                      <a:pt x="15286" y="2517830"/>
                      <a:pt x="17592" y="2510626"/>
                      <a:pt x="21337" y="2510626"/>
                    </a:cubicBezTo>
                    <a:cubicBezTo>
                      <a:pt x="23642" y="2510626"/>
                      <a:pt x="25659" y="2507745"/>
                      <a:pt x="28253" y="2510050"/>
                    </a:cubicBezTo>
                    <a:cubicBezTo>
                      <a:pt x="31710" y="2513220"/>
                      <a:pt x="27965" y="2516389"/>
                      <a:pt x="26812" y="2517254"/>
                    </a:cubicBezTo>
                    <a:cubicBezTo>
                      <a:pt x="23931" y="2519847"/>
                      <a:pt x="25948" y="2522152"/>
                      <a:pt x="26236" y="2524457"/>
                    </a:cubicBezTo>
                    <a:cubicBezTo>
                      <a:pt x="26524" y="2529932"/>
                      <a:pt x="29982" y="2536847"/>
                      <a:pt x="27676" y="2540593"/>
                    </a:cubicBezTo>
                    <a:cubicBezTo>
                      <a:pt x="22490" y="2549813"/>
                      <a:pt x="28541" y="2549813"/>
                      <a:pt x="34015" y="2550966"/>
                    </a:cubicBezTo>
                    <a:cubicBezTo>
                      <a:pt x="38049" y="2555288"/>
                      <a:pt x="37473" y="2562203"/>
                      <a:pt x="42371" y="2565949"/>
                    </a:cubicBezTo>
                    <a:cubicBezTo>
                      <a:pt x="40354" y="2569695"/>
                      <a:pt x="38914" y="2574305"/>
                      <a:pt x="36321" y="2577186"/>
                    </a:cubicBezTo>
                    <a:cubicBezTo>
                      <a:pt x="29117" y="2584966"/>
                      <a:pt x="34880" y="2585542"/>
                      <a:pt x="40931" y="2586406"/>
                    </a:cubicBezTo>
                    <a:cubicBezTo>
                      <a:pt x="45541" y="2589000"/>
                      <a:pt x="40931" y="2595339"/>
                      <a:pt x="45541" y="2597932"/>
                    </a:cubicBezTo>
                    <a:cubicBezTo>
                      <a:pt x="39202" y="2599373"/>
                      <a:pt x="38626" y="2602254"/>
                      <a:pt x="43812" y="2606000"/>
                    </a:cubicBezTo>
                    <a:cubicBezTo>
                      <a:pt x="42948" y="2613203"/>
                      <a:pt x="46693" y="2611763"/>
                      <a:pt x="50727" y="2609746"/>
                    </a:cubicBezTo>
                    <a:cubicBezTo>
                      <a:pt x="57931" y="2609746"/>
                      <a:pt x="59083" y="2604559"/>
                      <a:pt x="58219" y="2599661"/>
                    </a:cubicBezTo>
                    <a:cubicBezTo>
                      <a:pt x="57355" y="2594186"/>
                      <a:pt x="60236" y="2590729"/>
                      <a:pt x="61965" y="2586406"/>
                    </a:cubicBezTo>
                    <a:cubicBezTo>
                      <a:pt x="62829" y="2583813"/>
                      <a:pt x="65134" y="2583237"/>
                      <a:pt x="67151" y="2584966"/>
                    </a:cubicBezTo>
                    <a:cubicBezTo>
                      <a:pt x="69456" y="2586406"/>
                      <a:pt x="67728" y="2588135"/>
                      <a:pt x="66575" y="2589288"/>
                    </a:cubicBezTo>
                    <a:cubicBezTo>
                      <a:pt x="64846" y="2591017"/>
                      <a:pt x="62253" y="2593034"/>
                      <a:pt x="63694" y="2595627"/>
                    </a:cubicBezTo>
                    <a:cubicBezTo>
                      <a:pt x="65999" y="2599373"/>
                      <a:pt x="68592" y="2595051"/>
                      <a:pt x="71185" y="2595339"/>
                    </a:cubicBezTo>
                    <a:cubicBezTo>
                      <a:pt x="77524" y="2595915"/>
                      <a:pt x="78965" y="2590729"/>
                      <a:pt x="82423" y="2586695"/>
                    </a:cubicBezTo>
                    <a:cubicBezTo>
                      <a:pt x="90202" y="2577474"/>
                      <a:pt x="98558" y="2568830"/>
                      <a:pt x="110660" y="2565373"/>
                    </a:cubicBezTo>
                    <a:cubicBezTo>
                      <a:pt x="109507" y="2568542"/>
                      <a:pt x="94812" y="2572000"/>
                      <a:pt x="97118" y="2578051"/>
                    </a:cubicBezTo>
                    <a:cubicBezTo>
                      <a:pt x="101728" y="2574593"/>
                      <a:pt x="141779" y="2568254"/>
                      <a:pt x="141203" y="2569118"/>
                    </a:cubicBezTo>
                    <a:cubicBezTo>
                      <a:pt x="137169" y="2571135"/>
                      <a:pt x="127660" y="2572000"/>
                      <a:pt x="124779" y="2575457"/>
                    </a:cubicBezTo>
                    <a:cubicBezTo>
                      <a:pt x="120457" y="2580644"/>
                      <a:pt x="113541" y="2577186"/>
                      <a:pt x="107202" y="2581220"/>
                    </a:cubicBezTo>
                    <a:cubicBezTo>
                      <a:pt x="96541" y="2587847"/>
                      <a:pt x="101440" y="2582373"/>
                      <a:pt x="91931" y="2590729"/>
                    </a:cubicBezTo>
                    <a:cubicBezTo>
                      <a:pt x="100287" y="2585542"/>
                      <a:pt x="94812" y="2596780"/>
                      <a:pt x="104033" y="2594186"/>
                    </a:cubicBezTo>
                    <a:cubicBezTo>
                      <a:pt x="106914" y="2593322"/>
                      <a:pt x="112101" y="2595915"/>
                      <a:pt x="114694" y="2594763"/>
                    </a:cubicBezTo>
                    <a:cubicBezTo>
                      <a:pt x="115270" y="2594186"/>
                      <a:pt x="115558" y="2593898"/>
                      <a:pt x="116135" y="2593322"/>
                    </a:cubicBezTo>
                    <a:cubicBezTo>
                      <a:pt x="116423" y="2590152"/>
                      <a:pt x="125067" y="2592457"/>
                      <a:pt x="126796" y="2591017"/>
                    </a:cubicBezTo>
                    <a:cubicBezTo>
                      <a:pt x="125931" y="2591305"/>
                      <a:pt x="127660" y="2588135"/>
                      <a:pt x="116999" y="2587559"/>
                    </a:cubicBezTo>
                    <a:cubicBezTo>
                      <a:pt x="116999" y="2587559"/>
                      <a:pt x="116999" y="2587559"/>
                      <a:pt x="116999" y="2587559"/>
                    </a:cubicBezTo>
                    <a:cubicBezTo>
                      <a:pt x="114982" y="2589576"/>
                      <a:pt x="112677" y="2589288"/>
                      <a:pt x="110372" y="2588712"/>
                    </a:cubicBezTo>
                    <a:cubicBezTo>
                      <a:pt x="111524" y="2586406"/>
                      <a:pt x="113253" y="2586118"/>
                      <a:pt x="115558" y="2585830"/>
                    </a:cubicBezTo>
                    <a:cubicBezTo>
                      <a:pt x="119304" y="2584678"/>
                      <a:pt x="132847" y="2590440"/>
                      <a:pt x="138033" y="2588712"/>
                    </a:cubicBezTo>
                    <a:cubicBezTo>
                      <a:pt x="137457" y="2589288"/>
                      <a:pt x="168576" y="2584390"/>
                      <a:pt x="146677" y="2585830"/>
                    </a:cubicBezTo>
                    <a:cubicBezTo>
                      <a:pt x="146677" y="2585830"/>
                      <a:pt x="151864" y="2584101"/>
                      <a:pt x="151864" y="2584101"/>
                    </a:cubicBezTo>
                    <a:cubicBezTo>
                      <a:pt x="159355" y="2578915"/>
                      <a:pt x="151864" y="2584101"/>
                      <a:pt x="160508" y="2581508"/>
                    </a:cubicBezTo>
                    <a:cubicBezTo>
                      <a:pt x="163677" y="2578627"/>
                      <a:pt x="168864" y="2581220"/>
                      <a:pt x="172033" y="2577474"/>
                    </a:cubicBezTo>
                    <a:cubicBezTo>
                      <a:pt x="173186" y="2576034"/>
                      <a:pt x="175203" y="2576034"/>
                      <a:pt x="175779" y="2577762"/>
                    </a:cubicBezTo>
                    <a:cubicBezTo>
                      <a:pt x="176643" y="2580067"/>
                      <a:pt x="175203" y="2581220"/>
                      <a:pt x="172898" y="2581220"/>
                    </a:cubicBezTo>
                    <a:cubicBezTo>
                      <a:pt x="170881" y="2581220"/>
                      <a:pt x="168864" y="2581508"/>
                      <a:pt x="167135" y="2582949"/>
                    </a:cubicBezTo>
                    <a:cubicBezTo>
                      <a:pt x="167135" y="2584390"/>
                      <a:pt x="167135" y="2585542"/>
                      <a:pt x="167135" y="2586695"/>
                    </a:cubicBezTo>
                    <a:cubicBezTo>
                      <a:pt x="169152" y="2586118"/>
                      <a:pt x="170881" y="2585254"/>
                      <a:pt x="172898" y="2584678"/>
                    </a:cubicBezTo>
                    <a:cubicBezTo>
                      <a:pt x="174915" y="2584101"/>
                      <a:pt x="176932" y="2583525"/>
                      <a:pt x="178949" y="2582949"/>
                    </a:cubicBezTo>
                    <a:cubicBezTo>
                      <a:pt x="178660" y="2582661"/>
                      <a:pt x="178372" y="2582373"/>
                      <a:pt x="178084" y="2582373"/>
                    </a:cubicBezTo>
                    <a:cubicBezTo>
                      <a:pt x="184711" y="2568542"/>
                      <a:pt x="198830" y="2569983"/>
                      <a:pt x="210067" y="2565949"/>
                    </a:cubicBezTo>
                    <a:cubicBezTo>
                      <a:pt x="217847" y="2563356"/>
                      <a:pt x="225051" y="2560186"/>
                      <a:pt x="232254" y="2556440"/>
                    </a:cubicBezTo>
                    <a:cubicBezTo>
                      <a:pt x="233406" y="2555864"/>
                      <a:pt x="234271" y="2554135"/>
                      <a:pt x="235135" y="2552694"/>
                    </a:cubicBezTo>
                    <a:cubicBezTo>
                      <a:pt x="236576" y="2552118"/>
                      <a:pt x="237440" y="2552983"/>
                      <a:pt x="237729" y="2554135"/>
                    </a:cubicBezTo>
                    <a:cubicBezTo>
                      <a:pt x="238017" y="2554711"/>
                      <a:pt x="238305" y="2555000"/>
                      <a:pt x="238593" y="2555576"/>
                    </a:cubicBezTo>
                    <a:cubicBezTo>
                      <a:pt x="240322" y="2554711"/>
                      <a:pt x="242051" y="2553847"/>
                      <a:pt x="243779" y="2552983"/>
                    </a:cubicBezTo>
                    <a:cubicBezTo>
                      <a:pt x="244932" y="2552118"/>
                      <a:pt x="246373" y="2550389"/>
                      <a:pt x="247237" y="2552406"/>
                    </a:cubicBezTo>
                    <a:cubicBezTo>
                      <a:pt x="248101" y="2554711"/>
                      <a:pt x="245796" y="2555000"/>
                      <a:pt x="244068" y="2555288"/>
                    </a:cubicBezTo>
                    <a:cubicBezTo>
                      <a:pt x="242339" y="2555864"/>
                      <a:pt x="240898" y="2556440"/>
                      <a:pt x="239169" y="2557305"/>
                    </a:cubicBezTo>
                    <a:cubicBezTo>
                      <a:pt x="240034" y="2561050"/>
                      <a:pt x="236576" y="2562779"/>
                      <a:pt x="233983" y="2565084"/>
                    </a:cubicBezTo>
                    <a:lnTo>
                      <a:pt x="266542" y="2552118"/>
                    </a:lnTo>
                    <a:cubicBezTo>
                      <a:pt x="265678" y="2551254"/>
                      <a:pt x="265390" y="2550389"/>
                      <a:pt x="267119" y="2549237"/>
                    </a:cubicBezTo>
                    <a:cubicBezTo>
                      <a:pt x="270000" y="2546644"/>
                      <a:pt x="273746" y="2545779"/>
                      <a:pt x="277492" y="2547796"/>
                    </a:cubicBezTo>
                    <a:cubicBezTo>
                      <a:pt x="277492" y="2547796"/>
                      <a:pt x="277780" y="2547796"/>
                      <a:pt x="277780" y="2547796"/>
                    </a:cubicBezTo>
                    <a:lnTo>
                      <a:pt x="283831" y="2545491"/>
                    </a:lnTo>
                    <a:cubicBezTo>
                      <a:pt x="282966" y="2545491"/>
                      <a:pt x="281814" y="2545779"/>
                      <a:pt x="280949" y="2545779"/>
                    </a:cubicBezTo>
                    <a:cubicBezTo>
                      <a:pt x="281525" y="2545203"/>
                      <a:pt x="282390" y="2544915"/>
                      <a:pt x="282966" y="2544627"/>
                    </a:cubicBezTo>
                    <a:cubicBezTo>
                      <a:pt x="281237" y="2545491"/>
                      <a:pt x="279508" y="2546356"/>
                      <a:pt x="278068" y="2547220"/>
                    </a:cubicBezTo>
                    <a:cubicBezTo>
                      <a:pt x="279220" y="2543186"/>
                      <a:pt x="282390" y="2542898"/>
                      <a:pt x="284983" y="2541457"/>
                    </a:cubicBezTo>
                    <a:cubicBezTo>
                      <a:pt x="284983" y="2541457"/>
                      <a:pt x="284983" y="2541457"/>
                      <a:pt x="284983" y="2541457"/>
                    </a:cubicBezTo>
                    <a:cubicBezTo>
                      <a:pt x="285847" y="2540305"/>
                      <a:pt x="286136" y="2538288"/>
                      <a:pt x="288153" y="2538576"/>
                    </a:cubicBezTo>
                    <a:cubicBezTo>
                      <a:pt x="288441" y="2538576"/>
                      <a:pt x="289305" y="2539152"/>
                      <a:pt x="289305" y="2539440"/>
                    </a:cubicBezTo>
                    <a:cubicBezTo>
                      <a:pt x="289305" y="2540305"/>
                      <a:pt x="289017" y="2541169"/>
                      <a:pt x="288441" y="2541745"/>
                    </a:cubicBezTo>
                    <a:cubicBezTo>
                      <a:pt x="293627" y="2539440"/>
                      <a:pt x="298814" y="2537423"/>
                      <a:pt x="303424" y="2533965"/>
                    </a:cubicBezTo>
                    <a:cubicBezTo>
                      <a:pt x="303712" y="2533677"/>
                      <a:pt x="304865" y="2534542"/>
                      <a:pt x="305153" y="2535118"/>
                    </a:cubicBezTo>
                    <a:cubicBezTo>
                      <a:pt x="305441" y="2535694"/>
                      <a:pt x="305153" y="2536559"/>
                      <a:pt x="305153" y="2537135"/>
                    </a:cubicBezTo>
                    <a:lnTo>
                      <a:pt x="337136" y="2524169"/>
                    </a:lnTo>
                    <a:cubicBezTo>
                      <a:pt x="338865" y="2523016"/>
                      <a:pt x="340305" y="2521864"/>
                      <a:pt x="342034" y="2520999"/>
                    </a:cubicBezTo>
                    <a:lnTo>
                      <a:pt x="352695" y="2517254"/>
                    </a:lnTo>
                    <a:cubicBezTo>
                      <a:pt x="352695" y="2516677"/>
                      <a:pt x="352695" y="2516389"/>
                      <a:pt x="352695" y="2515813"/>
                    </a:cubicBezTo>
                    <a:cubicBezTo>
                      <a:pt x="353272" y="2513220"/>
                      <a:pt x="355577" y="2514948"/>
                      <a:pt x="357306" y="2514948"/>
                    </a:cubicBezTo>
                    <a:cubicBezTo>
                      <a:pt x="357882" y="2514948"/>
                      <a:pt x="358458" y="2514948"/>
                      <a:pt x="359323" y="2514948"/>
                    </a:cubicBezTo>
                    <a:lnTo>
                      <a:pt x="366238" y="2512355"/>
                    </a:lnTo>
                    <a:cubicBezTo>
                      <a:pt x="366238" y="2512355"/>
                      <a:pt x="365950" y="2512067"/>
                      <a:pt x="365950" y="2511779"/>
                    </a:cubicBezTo>
                    <a:cubicBezTo>
                      <a:pt x="365085" y="2509474"/>
                      <a:pt x="367390" y="2508033"/>
                      <a:pt x="368543" y="2506592"/>
                    </a:cubicBezTo>
                    <a:cubicBezTo>
                      <a:pt x="372289" y="2503711"/>
                      <a:pt x="376899" y="2502270"/>
                      <a:pt x="381221" y="2500542"/>
                    </a:cubicBezTo>
                    <a:cubicBezTo>
                      <a:pt x="384967" y="2499101"/>
                      <a:pt x="387272" y="2499965"/>
                      <a:pt x="387848" y="2504287"/>
                    </a:cubicBezTo>
                    <a:cubicBezTo>
                      <a:pt x="387848" y="2504287"/>
                      <a:pt x="387848" y="2504287"/>
                      <a:pt x="387848" y="2504287"/>
                    </a:cubicBezTo>
                    <a:cubicBezTo>
                      <a:pt x="387848" y="2504287"/>
                      <a:pt x="387848" y="2504287"/>
                      <a:pt x="387848" y="2504287"/>
                    </a:cubicBezTo>
                    <a:cubicBezTo>
                      <a:pt x="387848" y="2504576"/>
                      <a:pt x="387848" y="2504864"/>
                      <a:pt x="387848" y="2505152"/>
                    </a:cubicBezTo>
                    <a:cubicBezTo>
                      <a:pt x="394763" y="2502559"/>
                      <a:pt x="401967" y="2500254"/>
                      <a:pt x="409170" y="2498525"/>
                    </a:cubicBezTo>
                    <a:cubicBezTo>
                      <a:pt x="434526" y="2492474"/>
                      <a:pt x="459306" y="2484118"/>
                      <a:pt x="484086" y="2476626"/>
                    </a:cubicBezTo>
                    <a:cubicBezTo>
                      <a:pt x="495611" y="2473169"/>
                      <a:pt x="507137" y="2469999"/>
                      <a:pt x="518662" y="2467118"/>
                    </a:cubicBezTo>
                    <a:cubicBezTo>
                      <a:pt x="518086" y="2465677"/>
                      <a:pt x="517510" y="2464524"/>
                      <a:pt x="516934" y="2463084"/>
                    </a:cubicBezTo>
                    <a:cubicBezTo>
                      <a:pt x="515781" y="2463372"/>
                      <a:pt x="514629" y="2463660"/>
                      <a:pt x="513476" y="2463948"/>
                    </a:cubicBezTo>
                    <a:cubicBezTo>
                      <a:pt x="512612" y="2461067"/>
                      <a:pt x="516357" y="2461643"/>
                      <a:pt x="516646" y="2459914"/>
                    </a:cubicBezTo>
                    <a:cubicBezTo>
                      <a:pt x="536239" y="2450694"/>
                      <a:pt x="558137" y="2447236"/>
                      <a:pt x="577154" y="2436863"/>
                    </a:cubicBezTo>
                    <a:cubicBezTo>
                      <a:pt x="578883" y="2435999"/>
                      <a:pt x="581188" y="2435134"/>
                      <a:pt x="583205" y="2435134"/>
                    </a:cubicBezTo>
                    <a:cubicBezTo>
                      <a:pt x="597324" y="2434270"/>
                      <a:pt x="609714" y="2427355"/>
                      <a:pt x="622680" y="2423033"/>
                    </a:cubicBezTo>
                    <a:cubicBezTo>
                      <a:pt x="633341" y="2419575"/>
                      <a:pt x="644002" y="2416117"/>
                      <a:pt x="654951" y="2413524"/>
                    </a:cubicBezTo>
                    <a:cubicBezTo>
                      <a:pt x="657545" y="2412948"/>
                      <a:pt x="660138" y="2411795"/>
                      <a:pt x="662443" y="2410355"/>
                    </a:cubicBezTo>
                    <a:cubicBezTo>
                      <a:pt x="663019" y="2410931"/>
                      <a:pt x="663596" y="2411795"/>
                      <a:pt x="663884" y="2412372"/>
                    </a:cubicBezTo>
                    <a:cubicBezTo>
                      <a:pt x="696155" y="2400846"/>
                      <a:pt x="730155" y="2395660"/>
                      <a:pt x="762427" y="2383846"/>
                    </a:cubicBezTo>
                    <a:cubicBezTo>
                      <a:pt x="764732" y="2382982"/>
                      <a:pt x="767325" y="2382117"/>
                      <a:pt x="769342" y="2382405"/>
                    </a:cubicBezTo>
                    <a:cubicBezTo>
                      <a:pt x="787207" y="2386727"/>
                      <a:pt x="803919" y="2380965"/>
                      <a:pt x="820054" y="2374626"/>
                    </a:cubicBezTo>
                    <a:cubicBezTo>
                      <a:pt x="830715" y="2370303"/>
                      <a:pt x="842241" y="2370015"/>
                      <a:pt x="853190" y="2367422"/>
                    </a:cubicBezTo>
                    <a:cubicBezTo>
                      <a:pt x="859529" y="2365981"/>
                      <a:pt x="857224" y="2369727"/>
                      <a:pt x="854343" y="2372320"/>
                    </a:cubicBezTo>
                    <a:cubicBezTo>
                      <a:pt x="849444" y="2373761"/>
                      <a:pt x="843970" y="2372897"/>
                      <a:pt x="839071" y="2375778"/>
                    </a:cubicBezTo>
                    <a:cubicBezTo>
                      <a:pt x="834461" y="2375778"/>
                      <a:pt x="830715" y="2377507"/>
                      <a:pt x="826970" y="2379812"/>
                    </a:cubicBezTo>
                    <a:cubicBezTo>
                      <a:pt x="824376" y="2379524"/>
                      <a:pt x="821783" y="2379524"/>
                      <a:pt x="820342" y="2382405"/>
                    </a:cubicBezTo>
                    <a:cubicBezTo>
                      <a:pt x="816020" y="2381253"/>
                      <a:pt x="812274" y="2383558"/>
                      <a:pt x="808529" y="2384422"/>
                    </a:cubicBezTo>
                    <a:cubicBezTo>
                      <a:pt x="809105" y="2384710"/>
                      <a:pt x="809681" y="2384999"/>
                      <a:pt x="810257" y="2385287"/>
                    </a:cubicBezTo>
                    <a:cubicBezTo>
                      <a:pt x="809681" y="2385287"/>
                      <a:pt x="809105" y="2384999"/>
                      <a:pt x="808529" y="2384422"/>
                    </a:cubicBezTo>
                    <a:cubicBezTo>
                      <a:pt x="799020" y="2387015"/>
                      <a:pt x="787783" y="2386439"/>
                      <a:pt x="781156" y="2395948"/>
                    </a:cubicBezTo>
                    <a:cubicBezTo>
                      <a:pt x="791529" y="2391626"/>
                      <a:pt x="803054" y="2391337"/>
                      <a:pt x="813427" y="2387015"/>
                    </a:cubicBezTo>
                    <a:cubicBezTo>
                      <a:pt x="816020" y="2386727"/>
                      <a:pt x="818613" y="2386439"/>
                      <a:pt x="820342" y="2384422"/>
                    </a:cubicBezTo>
                    <a:cubicBezTo>
                      <a:pt x="823800" y="2385287"/>
                      <a:pt x="826681" y="2383846"/>
                      <a:pt x="829851" y="2382405"/>
                    </a:cubicBezTo>
                    <a:cubicBezTo>
                      <a:pt x="834173" y="2381829"/>
                      <a:pt x="838495" y="2381541"/>
                      <a:pt x="841953" y="2378371"/>
                    </a:cubicBezTo>
                    <a:cubicBezTo>
                      <a:pt x="846563" y="2375778"/>
                      <a:pt x="853190" y="2380965"/>
                      <a:pt x="857224" y="2375202"/>
                    </a:cubicBezTo>
                    <a:cubicBezTo>
                      <a:pt x="860393" y="2375202"/>
                      <a:pt x="864427" y="2374049"/>
                      <a:pt x="866444" y="2375490"/>
                    </a:cubicBezTo>
                    <a:cubicBezTo>
                      <a:pt x="873360" y="2380100"/>
                      <a:pt x="877105" y="2374337"/>
                      <a:pt x="882580" y="2372897"/>
                    </a:cubicBezTo>
                    <a:cubicBezTo>
                      <a:pt x="893241" y="2370015"/>
                      <a:pt x="901885" y="2361083"/>
                      <a:pt x="913699" y="2362236"/>
                    </a:cubicBezTo>
                    <a:cubicBezTo>
                      <a:pt x="916580" y="2363100"/>
                      <a:pt x="916292" y="2365405"/>
                      <a:pt x="916292" y="2367710"/>
                    </a:cubicBezTo>
                    <a:cubicBezTo>
                      <a:pt x="916580" y="2366846"/>
                      <a:pt x="916868" y="2366270"/>
                      <a:pt x="917445" y="2365693"/>
                    </a:cubicBezTo>
                    <a:cubicBezTo>
                      <a:pt x="917156" y="2366270"/>
                      <a:pt x="916868" y="2367134"/>
                      <a:pt x="916292" y="2367710"/>
                    </a:cubicBezTo>
                    <a:cubicBezTo>
                      <a:pt x="915428" y="2369727"/>
                      <a:pt x="911682" y="2370592"/>
                      <a:pt x="913123" y="2373473"/>
                    </a:cubicBezTo>
                    <a:cubicBezTo>
                      <a:pt x="913987" y="2375490"/>
                      <a:pt x="916580" y="2374626"/>
                      <a:pt x="918309" y="2374049"/>
                    </a:cubicBezTo>
                    <a:cubicBezTo>
                      <a:pt x="921767" y="2372897"/>
                      <a:pt x="924936" y="2371744"/>
                      <a:pt x="927529" y="2369151"/>
                    </a:cubicBezTo>
                    <a:cubicBezTo>
                      <a:pt x="935309" y="2361371"/>
                      <a:pt x="942801" y="2354744"/>
                      <a:pt x="954902" y="2351575"/>
                    </a:cubicBezTo>
                    <a:cubicBezTo>
                      <a:pt x="974208" y="2346676"/>
                      <a:pt x="993513" y="2341202"/>
                      <a:pt x="1013106" y="2336015"/>
                    </a:cubicBezTo>
                    <a:cubicBezTo>
                      <a:pt x="1013106" y="2336015"/>
                      <a:pt x="1013106" y="2336015"/>
                      <a:pt x="1013106" y="2336015"/>
                    </a:cubicBezTo>
                    <a:cubicBezTo>
                      <a:pt x="1017140" y="2336015"/>
                      <a:pt x="1021174" y="2336015"/>
                      <a:pt x="1024920" y="2336015"/>
                    </a:cubicBezTo>
                    <a:cubicBezTo>
                      <a:pt x="1031259" y="2336015"/>
                      <a:pt x="1037310" y="2336015"/>
                      <a:pt x="1043649" y="2336015"/>
                    </a:cubicBezTo>
                    <a:cubicBezTo>
                      <a:pt x="1045666" y="2337168"/>
                      <a:pt x="1046530" y="2336880"/>
                      <a:pt x="1047395" y="2336015"/>
                    </a:cubicBezTo>
                    <a:cubicBezTo>
                      <a:pt x="1049412" y="2336015"/>
                      <a:pt x="1051429" y="2336015"/>
                      <a:pt x="1053445" y="2336015"/>
                    </a:cubicBezTo>
                    <a:cubicBezTo>
                      <a:pt x="1053734" y="2333998"/>
                      <a:pt x="1055174" y="2333998"/>
                      <a:pt x="1056903" y="2333422"/>
                    </a:cubicBezTo>
                    <a:cubicBezTo>
                      <a:pt x="1076496" y="2327659"/>
                      <a:pt x="1096090" y="2322184"/>
                      <a:pt x="1115971" y="2316998"/>
                    </a:cubicBezTo>
                    <a:cubicBezTo>
                      <a:pt x="1138158" y="2311235"/>
                      <a:pt x="1159768" y="2304032"/>
                      <a:pt x="1180802" y="2293947"/>
                    </a:cubicBezTo>
                    <a:cubicBezTo>
                      <a:pt x="1185701" y="2293371"/>
                      <a:pt x="1187429" y="2294811"/>
                      <a:pt x="1183684" y="2301150"/>
                    </a:cubicBezTo>
                    <a:cubicBezTo>
                      <a:pt x="1184548" y="2301150"/>
                      <a:pt x="1185701" y="2300862"/>
                      <a:pt x="1186565" y="2300574"/>
                    </a:cubicBezTo>
                    <a:cubicBezTo>
                      <a:pt x="1184548" y="2302879"/>
                      <a:pt x="1181955" y="2305184"/>
                      <a:pt x="1181090" y="2308066"/>
                    </a:cubicBezTo>
                    <a:cubicBezTo>
                      <a:pt x="1179361" y="2313540"/>
                      <a:pt x="1181667" y="2315557"/>
                      <a:pt x="1186853" y="2312964"/>
                    </a:cubicBezTo>
                    <a:cubicBezTo>
                      <a:pt x="1191751" y="2312100"/>
                      <a:pt x="1196938" y="2311524"/>
                      <a:pt x="1200972" y="2307778"/>
                    </a:cubicBezTo>
                    <a:cubicBezTo>
                      <a:pt x="1200972" y="2307778"/>
                      <a:pt x="1200972" y="2307778"/>
                      <a:pt x="1200972" y="2307778"/>
                    </a:cubicBezTo>
                    <a:cubicBezTo>
                      <a:pt x="1206158" y="2305473"/>
                      <a:pt x="1205582" y="2302015"/>
                      <a:pt x="1202989" y="2297981"/>
                    </a:cubicBezTo>
                    <a:cubicBezTo>
                      <a:pt x="1207311" y="2295100"/>
                      <a:pt x="1212209" y="2293371"/>
                      <a:pt x="1217396" y="2293371"/>
                    </a:cubicBezTo>
                    <a:cubicBezTo>
                      <a:pt x="1222870" y="2296540"/>
                      <a:pt x="1227480" y="2296828"/>
                      <a:pt x="1230362" y="2289049"/>
                    </a:cubicBezTo>
                    <a:cubicBezTo>
                      <a:pt x="1224023" y="2289337"/>
                      <a:pt x="1217972" y="2286744"/>
                      <a:pt x="1212785" y="2291066"/>
                    </a:cubicBezTo>
                    <a:cubicBezTo>
                      <a:pt x="1208752" y="2292795"/>
                      <a:pt x="1203853" y="2292506"/>
                      <a:pt x="1198955" y="2292795"/>
                    </a:cubicBezTo>
                    <a:cubicBezTo>
                      <a:pt x="1203277" y="2289049"/>
                      <a:pt x="1207311" y="2285303"/>
                      <a:pt x="1212497" y="2283286"/>
                    </a:cubicBezTo>
                    <a:cubicBezTo>
                      <a:pt x="1214226" y="2283286"/>
                      <a:pt x="1215955" y="2283286"/>
                      <a:pt x="1217972" y="2283286"/>
                    </a:cubicBezTo>
                    <a:cubicBezTo>
                      <a:pt x="1230938" y="2283574"/>
                      <a:pt x="1244192" y="2283862"/>
                      <a:pt x="1256294" y="2280117"/>
                    </a:cubicBezTo>
                    <a:cubicBezTo>
                      <a:pt x="1253413" y="2281269"/>
                      <a:pt x="1251108" y="2282710"/>
                      <a:pt x="1248514" y="2283862"/>
                    </a:cubicBezTo>
                    <a:cubicBezTo>
                      <a:pt x="1245921" y="2283862"/>
                      <a:pt x="1241887" y="2284439"/>
                      <a:pt x="1243328" y="2287608"/>
                    </a:cubicBezTo>
                    <a:cubicBezTo>
                      <a:pt x="1244769" y="2290489"/>
                      <a:pt x="1248803" y="2288761"/>
                      <a:pt x="1251108" y="2286744"/>
                    </a:cubicBezTo>
                    <a:cubicBezTo>
                      <a:pt x="1251108" y="2286744"/>
                      <a:pt x="1251108" y="2286744"/>
                      <a:pt x="1251108" y="2286744"/>
                    </a:cubicBezTo>
                    <a:cubicBezTo>
                      <a:pt x="1255718" y="2286167"/>
                      <a:pt x="1260328" y="2285015"/>
                      <a:pt x="1262921" y="2278964"/>
                    </a:cubicBezTo>
                    <a:cubicBezTo>
                      <a:pt x="1260904" y="2278964"/>
                      <a:pt x="1258887" y="2279252"/>
                      <a:pt x="1257447" y="2279828"/>
                    </a:cubicBezTo>
                    <a:cubicBezTo>
                      <a:pt x="1263498" y="2277811"/>
                      <a:pt x="1269260" y="2274642"/>
                      <a:pt x="1274735" y="2270032"/>
                    </a:cubicBezTo>
                    <a:cubicBezTo>
                      <a:pt x="1277616" y="2267438"/>
                      <a:pt x="1281362" y="2268303"/>
                      <a:pt x="1284820" y="2267438"/>
                    </a:cubicBezTo>
                    <a:lnTo>
                      <a:pt x="1284820" y="2267438"/>
                    </a:lnTo>
                    <a:cubicBezTo>
                      <a:pt x="1297498" y="2264845"/>
                      <a:pt x="1310464" y="2263116"/>
                      <a:pt x="1322566" y="2258794"/>
                    </a:cubicBezTo>
                    <a:cubicBezTo>
                      <a:pt x="1333515" y="2255049"/>
                      <a:pt x="1346769" y="2255337"/>
                      <a:pt x="1354837" y="2244387"/>
                    </a:cubicBezTo>
                    <a:cubicBezTo>
                      <a:pt x="1354837" y="2244387"/>
                      <a:pt x="1354837" y="2244387"/>
                      <a:pt x="1354837" y="2244387"/>
                    </a:cubicBezTo>
                    <a:cubicBezTo>
                      <a:pt x="1354837" y="2243235"/>
                      <a:pt x="1355125" y="2242082"/>
                      <a:pt x="1355125" y="2240930"/>
                    </a:cubicBezTo>
                    <a:cubicBezTo>
                      <a:pt x="1358295" y="2239777"/>
                      <a:pt x="1361752" y="2238625"/>
                      <a:pt x="1365210" y="2237760"/>
                    </a:cubicBezTo>
                    <a:cubicBezTo>
                      <a:pt x="1368956" y="2236896"/>
                      <a:pt x="1372702" y="2236032"/>
                      <a:pt x="1376447" y="2235167"/>
                    </a:cubicBezTo>
                    <a:cubicBezTo>
                      <a:pt x="1377312" y="2236032"/>
                      <a:pt x="1378176" y="2236896"/>
                      <a:pt x="1378753" y="2237760"/>
                    </a:cubicBezTo>
                    <a:cubicBezTo>
                      <a:pt x="1377888" y="2240354"/>
                      <a:pt x="1371549" y="2238913"/>
                      <a:pt x="1373854" y="2243811"/>
                    </a:cubicBezTo>
                    <a:cubicBezTo>
                      <a:pt x="1374142" y="2244676"/>
                      <a:pt x="1374719" y="2245252"/>
                      <a:pt x="1375295" y="2245540"/>
                    </a:cubicBezTo>
                    <a:cubicBezTo>
                      <a:pt x="1367515" y="2246404"/>
                      <a:pt x="1360312" y="2248133"/>
                      <a:pt x="1353685" y="2252455"/>
                    </a:cubicBezTo>
                    <a:cubicBezTo>
                      <a:pt x="1362905" y="2253320"/>
                      <a:pt x="1372414" y="2254760"/>
                      <a:pt x="1379329" y="2245828"/>
                    </a:cubicBezTo>
                    <a:cubicBezTo>
                      <a:pt x="1379905" y="2245540"/>
                      <a:pt x="1380481" y="2245540"/>
                      <a:pt x="1381058" y="2245252"/>
                    </a:cubicBezTo>
                    <a:cubicBezTo>
                      <a:pt x="1383363" y="2244676"/>
                      <a:pt x="1385956" y="2244387"/>
                      <a:pt x="1388549" y="2243811"/>
                    </a:cubicBezTo>
                    <a:cubicBezTo>
                      <a:pt x="1388261" y="2244387"/>
                      <a:pt x="1387973" y="2244964"/>
                      <a:pt x="1387685" y="2245540"/>
                    </a:cubicBezTo>
                    <a:cubicBezTo>
                      <a:pt x="1391719" y="2245828"/>
                      <a:pt x="1395465" y="2246404"/>
                      <a:pt x="1398634" y="2243235"/>
                    </a:cubicBezTo>
                    <a:cubicBezTo>
                      <a:pt x="1398634" y="2243235"/>
                      <a:pt x="1398634" y="2243235"/>
                      <a:pt x="1398634" y="2243235"/>
                    </a:cubicBezTo>
                    <a:cubicBezTo>
                      <a:pt x="1405837" y="2243235"/>
                      <a:pt x="1412753" y="2243235"/>
                      <a:pt x="1419956" y="2242659"/>
                    </a:cubicBezTo>
                    <a:cubicBezTo>
                      <a:pt x="1424566" y="2242371"/>
                      <a:pt x="1429177" y="2242371"/>
                      <a:pt x="1432634" y="2238049"/>
                    </a:cubicBezTo>
                    <a:cubicBezTo>
                      <a:pt x="1435227" y="2234591"/>
                      <a:pt x="1440702" y="2231133"/>
                      <a:pt x="1447329" y="2228540"/>
                    </a:cubicBezTo>
                    <a:cubicBezTo>
                      <a:pt x="1458278" y="2228540"/>
                      <a:pt x="1468651" y="2225658"/>
                      <a:pt x="1479024" y="2222777"/>
                    </a:cubicBezTo>
                    <a:cubicBezTo>
                      <a:pt x="1479889" y="2223065"/>
                      <a:pt x="1480753" y="2223353"/>
                      <a:pt x="1481329" y="2223642"/>
                    </a:cubicBezTo>
                    <a:cubicBezTo>
                      <a:pt x="1487380" y="2226523"/>
                      <a:pt x="1491991" y="2225658"/>
                      <a:pt x="1496601" y="2222489"/>
                    </a:cubicBezTo>
                    <a:cubicBezTo>
                      <a:pt x="1500635" y="2219320"/>
                      <a:pt x="1505245" y="2217303"/>
                      <a:pt x="1509855" y="2215574"/>
                    </a:cubicBezTo>
                    <a:cubicBezTo>
                      <a:pt x="1519940" y="2213557"/>
                      <a:pt x="1530025" y="2211540"/>
                      <a:pt x="1540398" y="2209523"/>
                    </a:cubicBezTo>
                    <a:cubicBezTo>
                      <a:pt x="1542127" y="2213557"/>
                      <a:pt x="1544143" y="2217014"/>
                      <a:pt x="1549330" y="2214421"/>
                    </a:cubicBezTo>
                    <a:cubicBezTo>
                      <a:pt x="1549330" y="2214421"/>
                      <a:pt x="1549330" y="2214421"/>
                      <a:pt x="1549330" y="2214421"/>
                    </a:cubicBezTo>
                    <a:cubicBezTo>
                      <a:pt x="1551923" y="2215862"/>
                      <a:pt x="1553076" y="2221048"/>
                      <a:pt x="1556821" y="2218743"/>
                    </a:cubicBezTo>
                    <a:cubicBezTo>
                      <a:pt x="1566042" y="2212981"/>
                      <a:pt x="1576127" y="2210964"/>
                      <a:pt x="1586500" y="2208947"/>
                    </a:cubicBezTo>
                    <a:lnTo>
                      <a:pt x="1586788" y="2202319"/>
                    </a:lnTo>
                    <a:cubicBezTo>
                      <a:pt x="1578720" y="2204336"/>
                      <a:pt x="1570652" y="2207794"/>
                      <a:pt x="1562008" y="2205201"/>
                    </a:cubicBezTo>
                    <a:cubicBezTo>
                      <a:pt x="1562008" y="2204336"/>
                      <a:pt x="1562008" y="2203472"/>
                      <a:pt x="1562008" y="2202896"/>
                    </a:cubicBezTo>
                    <a:cubicBezTo>
                      <a:pt x="1570364" y="2200302"/>
                      <a:pt x="1578720" y="2197709"/>
                      <a:pt x="1587076" y="2195404"/>
                    </a:cubicBezTo>
                    <a:lnTo>
                      <a:pt x="1587364" y="2191370"/>
                    </a:lnTo>
                    <a:lnTo>
                      <a:pt x="1576703" y="2190794"/>
                    </a:lnTo>
                    <a:cubicBezTo>
                      <a:pt x="1573822" y="2191658"/>
                      <a:pt x="1570940" y="2192235"/>
                      <a:pt x="1568347" y="2193099"/>
                    </a:cubicBezTo>
                    <a:cubicBezTo>
                      <a:pt x="1568347" y="2192811"/>
                      <a:pt x="1568347" y="2192523"/>
                      <a:pt x="1568635" y="2192235"/>
                    </a:cubicBezTo>
                    <a:cubicBezTo>
                      <a:pt x="1569500" y="2191947"/>
                      <a:pt x="1570364" y="2191658"/>
                      <a:pt x="1571516" y="2191658"/>
                    </a:cubicBezTo>
                    <a:lnTo>
                      <a:pt x="1574686" y="2190794"/>
                    </a:lnTo>
                    <a:lnTo>
                      <a:pt x="1574110" y="2190794"/>
                    </a:lnTo>
                    <a:cubicBezTo>
                      <a:pt x="1590245" y="2186760"/>
                      <a:pt x="1606957" y="2187048"/>
                      <a:pt x="1623093" y="2184743"/>
                    </a:cubicBezTo>
                    <a:cubicBezTo>
                      <a:pt x="1636059" y="2182726"/>
                      <a:pt x="1648449" y="2178116"/>
                      <a:pt x="1661415" y="2176963"/>
                    </a:cubicBezTo>
                    <a:cubicBezTo>
                      <a:pt x="1680721" y="2174658"/>
                      <a:pt x="1700026" y="2172929"/>
                      <a:pt x="1718466" y="2166879"/>
                    </a:cubicBezTo>
                    <a:cubicBezTo>
                      <a:pt x="1725094" y="2166879"/>
                      <a:pt x="1730856" y="2164573"/>
                      <a:pt x="1736619" y="2162268"/>
                    </a:cubicBezTo>
                    <a:cubicBezTo>
                      <a:pt x="1737195" y="2163709"/>
                      <a:pt x="1738060" y="2164573"/>
                      <a:pt x="1740077" y="2163997"/>
                    </a:cubicBezTo>
                    <a:cubicBezTo>
                      <a:pt x="1742958" y="2163421"/>
                      <a:pt x="1743534" y="2161404"/>
                      <a:pt x="1742670" y="2159387"/>
                    </a:cubicBezTo>
                    <a:cubicBezTo>
                      <a:pt x="1744687" y="2157946"/>
                      <a:pt x="1746992" y="2156505"/>
                      <a:pt x="1749009" y="2155353"/>
                    </a:cubicBezTo>
                    <a:cubicBezTo>
                      <a:pt x="1749009" y="2155353"/>
                      <a:pt x="1748721" y="2155065"/>
                      <a:pt x="1748721" y="2155065"/>
                    </a:cubicBezTo>
                    <a:cubicBezTo>
                      <a:pt x="1757365" y="2152183"/>
                      <a:pt x="1766874" y="2151607"/>
                      <a:pt x="1774077" y="2145268"/>
                    </a:cubicBezTo>
                    <a:cubicBezTo>
                      <a:pt x="1776670" y="2145556"/>
                      <a:pt x="1778975" y="2145556"/>
                      <a:pt x="1781569" y="2145845"/>
                    </a:cubicBezTo>
                    <a:cubicBezTo>
                      <a:pt x="1785603" y="2149590"/>
                      <a:pt x="1788484" y="2149590"/>
                      <a:pt x="1789060" y="2143251"/>
                    </a:cubicBezTo>
                    <a:cubicBezTo>
                      <a:pt x="1788772" y="2142387"/>
                      <a:pt x="1788772" y="2141234"/>
                      <a:pt x="1788484" y="2140370"/>
                    </a:cubicBezTo>
                    <a:cubicBezTo>
                      <a:pt x="1795687" y="2137489"/>
                      <a:pt x="1803179" y="2134319"/>
                      <a:pt x="1810382" y="2131438"/>
                    </a:cubicBezTo>
                    <a:cubicBezTo>
                      <a:pt x="1836603" y="2125099"/>
                      <a:pt x="1862823" y="2119624"/>
                      <a:pt x="1888179" y="2110404"/>
                    </a:cubicBezTo>
                    <a:cubicBezTo>
                      <a:pt x="1891349" y="2109251"/>
                      <a:pt x="1894807" y="2108098"/>
                      <a:pt x="1898264" y="2107522"/>
                    </a:cubicBezTo>
                    <a:cubicBezTo>
                      <a:pt x="1929959" y="2102048"/>
                      <a:pt x="1959637" y="2089081"/>
                      <a:pt x="1991044" y="2081590"/>
                    </a:cubicBezTo>
                    <a:cubicBezTo>
                      <a:pt x="1991621" y="2081302"/>
                      <a:pt x="1992197" y="2081014"/>
                      <a:pt x="1993061" y="2080725"/>
                    </a:cubicBezTo>
                    <a:cubicBezTo>
                      <a:pt x="1992485" y="2081014"/>
                      <a:pt x="1991909" y="2081302"/>
                      <a:pt x="1991044" y="2081590"/>
                    </a:cubicBezTo>
                    <a:cubicBezTo>
                      <a:pt x="1999977" y="2081014"/>
                      <a:pt x="2009485" y="2082742"/>
                      <a:pt x="2017553" y="2077268"/>
                    </a:cubicBezTo>
                    <a:cubicBezTo>
                      <a:pt x="2017553" y="2077268"/>
                      <a:pt x="2017553" y="2077268"/>
                      <a:pt x="2017553" y="2077268"/>
                    </a:cubicBezTo>
                    <a:cubicBezTo>
                      <a:pt x="2023604" y="2077268"/>
                      <a:pt x="2029367" y="2076115"/>
                      <a:pt x="2034553" y="2072658"/>
                    </a:cubicBezTo>
                    <a:cubicBezTo>
                      <a:pt x="2034553" y="2072658"/>
                      <a:pt x="2034553" y="2072658"/>
                      <a:pt x="2034553" y="2072658"/>
                    </a:cubicBezTo>
                    <a:cubicBezTo>
                      <a:pt x="2040316" y="2072081"/>
                      <a:pt x="2045791" y="2070641"/>
                      <a:pt x="2050689" y="2067471"/>
                    </a:cubicBezTo>
                    <a:cubicBezTo>
                      <a:pt x="2050689" y="2067471"/>
                      <a:pt x="2050689" y="2067471"/>
                      <a:pt x="2050689" y="2067471"/>
                    </a:cubicBezTo>
                    <a:cubicBezTo>
                      <a:pt x="2069418" y="2063725"/>
                      <a:pt x="2086994" y="2056810"/>
                      <a:pt x="2105147" y="2050759"/>
                    </a:cubicBezTo>
                    <a:cubicBezTo>
                      <a:pt x="2114655" y="2049607"/>
                      <a:pt x="2124164" y="2048742"/>
                      <a:pt x="2131656" y="2041539"/>
                    </a:cubicBezTo>
                    <a:cubicBezTo>
                      <a:pt x="2131656" y="2041539"/>
                      <a:pt x="2131656" y="2041539"/>
                      <a:pt x="2131656" y="2041539"/>
                    </a:cubicBezTo>
                    <a:lnTo>
                      <a:pt x="2131656" y="2041539"/>
                    </a:lnTo>
                    <a:cubicBezTo>
                      <a:pt x="2131656" y="2041539"/>
                      <a:pt x="2131656" y="2041539"/>
                      <a:pt x="2131656" y="2041539"/>
                    </a:cubicBezTo>
                    <a:cubicBezTo>
                      <a:pt x="2134825" y="2040674"/>
                      <a:pt x="2137706" y="2039810"/>
                      <a:pt x="2140876" y="2038945"/>
                    </a:cubicBezTo>
                    <a:cubicBezTo>
                      <a:pt x="2140876" y="2038945"/>
                      <a:pt x="2140876" y="2038945"/>
                      <a:pt x="2140876" y="2038945"/>
                    </a:cubicBezTo>
                    <a:cubicBezTo>
                      <a:pt x="2158452" y="2040386"/>
                      <a:pt x="2171995" y="2030878"/>
                      <a:pt x="2186114" y="2022233"/>
                    </a:cubicBezTo>
                    <a:cubicBezTo>
                      <a:pt x="2186114" y="2022233"/>
                      <a:pt x="2186114" y="2022233"/>
                      <a:pt x="2186114" y="2022233"/>
                    </a:cubicBezTo>
                    <a:cubicBezTo>
                      <a:pt x="2192741" y="2022810"/>
                      <a:pt x="2199080" y="2020216"/>
                      <a:pt x="2205707" y="2019352"/>
                    </a:cubicBezTo>
                    <a:cubicBezTo>
                      <a:pt x="2205131" y="2016183"/>
                      <a:pt x="2203402" y="2013877"/>
                      <a:pt x="2200809" y="2012149"/>
                    </a:cubicBezTo>
                    <a:cubicBezTo>
                      <a:pt x="2199656" y="2009844"/>
                      <a:pt x="2350352" y="1973826"/>
                      <a:pt x="2350352" y="1981894"/>
                    </a:cubicBezTo>
                    <a:cubicBezTo>
                      <a:pt x="2352657" y="1978437"/>
                      <a:pt x="2356115" y="1976420"/>
                      <a:pt x="2360148" y="1975843"/>
                    </a:cubicBezTo>
                    <a:cubicBezTo>
                      <a:pt x="2371962" y="1973826"/>
                      <a:pt x="2382335" y="1968064"/>
                      <a:pt x="2392996" y="1962877"/>
                    </a:cubicBezTo>
                    <a:cubicBezTo>
                      <a:pt x="2400776" y="1963165"/>
                      <a:pt x="2406827" y="1957979"/>
                      <a:pt x="2413742" y="1955674"/>
                    </a:cubicBezTo>
                    <a:cubicBezTo>
                      <a:pt x="2417776" y="1954233"/>
                      <a:pt x="2418640" y="1952216"/>
                      <a:pt x="2416623" y="1948470"/>
                    </a:cubicBezTo>
                    <a:cubicBezTo>
                      <a:pt x="2416623" y="1948470"/>
                      <a:pt x="2416623" y="1948470"/>
                      <a:pt x="2416623" y="1948470"/>
                    </a:cubicBezTo>
                    <a:cubicBezTo>
                      <a:pt x="2416623" y="1948470"/>
                      <a:pt x="2416623" y="1948470"/>
                      <a:pt x="2416623" y="1948470"/>
                    </a:cubicBezTo>
                    <a:cubicBezTo>
                      <a:pt x="2422674" y="1942996"/>
                      <a:pt x="2430742" y="1940979"/>
                      <a:pt x="2437657" y="1936945"/>
                    </a:cubicBezTo>
                    <a:cubicBezTo>
                      <a:pt x="2437657" y="1936945"/>
                      <a:pt x="2437946" y="1936945"/>
                      <a:pt x="2437946" y="1936657"/>
                    </a:cubicBezTo>
                    <a:cubicBezTo>
                      <a:pt x="2440251" y="1936657"/>
                      <a:pt x="2442556" y="1936369"/>
                      <a:pt x="2444861" y="1936369"/>
                    </a:cubicBezTo>
                    <a:cubicBezTo>
                      <a:pt x="2444861" y="1936369"/>
                      <a:pt x="2444861" y="1936369"/>
                      <a:pt x="2444861" y="1936369"/>
                    </a:cubicBezTo>
                    <a:cubicBezTo>
                      <a:pt x="2450335" y="1936945"/>
                      <a:pt x="2455522" y="1936080"/>
                      <a:pt x="2460708" y="1934064"/>
                    </a:cubicBezTo>
                    <a:cubicBezTo>
                      <a:pt x="2469929" y="1930030"/>
                      <a:pt x="2478861" y="1925996"/>
                      <a:pt x="2488081" y="1921962"/>
                    </a:cubicBezTo>
                    <a:cubicBezTo>
                      <a:pt x="2493268" y="1923402"/>
                      <a:pt x="2499895" y="1922538"/>
                      <a:pt x="2502488" y="1919080"/>
                    </a:cubicBezTo>
                    <a:cubicBezTo>
                      <a:pt x="2508539" y="1911013"/>
                      <a:pt x="2515743" y="1914470"/>
                      <a:pt x="2522946" y="1914470"/>
                    </a:cubicBezTo>
                    <a:cubicBezTo>
                      <a:pt x="2524099" y="1915046"/>
                      <a:pt x="2524963" y="1915623"/>
                      <a:pt x="2526116" y="1916199"/>
                    </a:cubicBezTo>
                    <a:cubicBezTo>
                      <a:pt x="2525251" y="1916775"/>
                      <a:pt x="2524387" y="1917063"/>
                      <a:pt x="2523522" y="1917640"/>
                    </a:cubicBezTo>
                    <a:cubicBezTo>
                      <a:pt x="2520353" y="1917640"/>
                      <a:pt x="2517472" y="1918504"/>
                      <a:pt x="2515455" y="1921097"/>
                    </a:cubicBezTo>
                    <a:cubicBezTo>
                      <a:pt x="2517183" y="1921385"/>
                      <a:pt x="2519200" y="1921673"/>
                      <a:pt x="2520929" y="1921962"/>
                    </a:cubicBezTo>
                    <a:cubicBezTo>
                      <a:pt x="2521794" y="1922826"/>
                      <a:pt x="2522658" y="1923402"/>
                      <a:pt x="2523234" y="1924267"/>
                    </a:cubicBezTo>
                    <a:cubicBezTo>
                      <a:pt x="2523234" y="1924267"/>
                      <a:pt x="2523234" y="1924267"/>
                      <a:pt x="2523234" y="1924267"/>
                    </a:cubicBezTo>
                    <a:cubicBezTo>
                      <a:pt x="2523234" y="1924267"/>
                      <a:pt x="2523234" y="1924267"/>
                      <a:pt x="2523234" y="1924267"/>
                    </a:cubicBezTo>
                    <a:cubicBezTo>
                      <a:pt x="2518336" y="1928013"/>
                      <a:pt x="2515166" y="1932623"/>
                      <a:pt x="2514014" y="1938674"/>
                    </a:cubicBezTo>
                    <a:cubicBezTo>
                      <a:pt x="2508251" y="1938097"/>
                      <a:pt x="2503353" y="1939826"/>
                      <a:pt x="2499319" y="1944724"/>
                    </a:cubicBezTo>
                    <a:cubicBezTo>
                      <a:pt x="2496149" y="1948470"/>
                      <a:pt x="2497590" y="1951928"/>
                      <a:pt x="2500759" y="1953945"/>
                    </a:cubicBezTo>
                    <a:cubicBezTo>
                      <a:pt x="2504217" y="1956250"/>
                      <a:pt x="2505658" y="1952792"/>
                      <a:pt x="2506234" y="1950199"/>
                    </a:cubicBezTo>
                    <a:cubicBezTo>
                      <a:pt x="2508251" y="1942419"/>
                      <a:pt x="2514014" y="1941267"/>
                      <a:pt x="2520929" y="1940979"/>
                    </a:cubicBezTo>
                    <a:cubicBezTo>
                      <a:pt x="2522658" y="1940691"/>
                      <a:pt x="2524387" y="1940114"/>
                      <a:pt x="2526116" y="1939826"/>
                    </a:cubicBezTo>
                    <a:cubicBezTo>
                      <a:pt x="2526116" y="1939826"/>
                      <a:pt x="2526116" y="1939826"/>
                      <a:pt x="2526116" y="1939826"/>
                    </a:cubicBezTo>
                    <a:cubicBezTo>
                      <a:pt x="2526116" y="1939826"/>
                      <a:pt x="2526116" y="1939826"/>
                      <a:pt x="2526116" y="1939826"/>
                    </a:cubicBezTo>
                    <a:cubicBezTo>
                      <a:pt x="2533031" y="1936657"/>
                      <a:pt x="2542828" y="1940402"/>
                      <a:pt x="2547150" y="1931182"/>
                    </a:cubicBezTo>
                    <a:cubicBezTo>
                      <a:pt x="2546861" y="1929741"/>
                      <a:pt x="2546861" y="1928301"/>
                      <a:pt x="2546573" y="1926860"/>
                    </a:cubicBezTo>
                    <a:cubicBezTo>
                      <a:pt x="2553777" y="1920233"/>
                      <a:pt x="2563574" y="1922826"/>
                      <a:pt x="2571641" y="1919080"/>
                    </a:cubicBezTo>
                    <a:cubicBezTo>
                      <a:pt x="2574811" y="1917640"/>
                      <a:pt x="2578845" y="1915335"/>
                      <a:pt x="2578268" y="1911877"/>
                    </a:cubicBezTo>
                    <a:cubicBezTo>
                      <a:pt x="2577404" y="1907555"/>
                      <a:pt x="2573082" y="1911301"/>
                      <a:pt x="2570489" y="1910436"/>
                    </a:cubicBezTo>
                    <a:cubicBezTo>
                      <a:pt x="2566743" y="1910724"/>
                      <a:pt x="2565590" y="1906690"/>
                      <a:pt x="2562709" y="1905826"/>
                    </a:cubicBezTo>
                    <a:cubicBezTo>
                      <a:pt x="2558963" y="1902368"/>
                      <a:pt x="2562709" y="1901504"/>
                      <a:pt x="2564726" y="1900351"/>
                    </a:cubicBezTo>
                    <a:cubicBezTo>
                      <a:pt x="2573658" y="1896317"/>
                      <a:pt x="2582591" y="1891995"/>
                      <a:pt x="2591523" y="1888250"/>
                    </a:cubicBezTo>
                    <a:cubicBezTo>
                      <a:pt x="2608235" y="1880758"/>
                      <a:pt x="2626675" y="1874707"/>
                      <a:pt x="2644252" y="1874131"/>
                    </a:cubicBezTo>
                    <a:cubicBezTo>
                      <a:pt x="2669896" y="1872978"/>
                      <a:pt x="2692371" y="1863758"/>
                      <a:pt x="2714846" y="1854538"/>
                    </a:cubicBezTo>
                    <a:cubicBezTo>
                      <a:pt x="2744524" y="1842436"/>
                      <a:pt x="2774202" y="1830622"/>
                      <a:pt x="2805321" y="1822266"/>
                    </a:cubicBezTo>
                    <a:cubicBezTo>
                      <a:pt x="2808778" y="1822266"/>
                      <a:pt x="2812524" y="1823995"/>
                      <a:pt x="2815117" y="1820249"/>
                    </a:cubicBezTo>
                    <a:cubicBezTo>
                      <a:pt x="2815117" y="1819385"/>
                      <a:pt x="2815405" y="1818809"/>
                      <a:pt x="2815405" y="1817944"/>
                    </a:cubicBezTo>
                    <a:cubicBezTo>
                      <a:pt x="2813100" y="1816503"/>
                      <a:pt x="2810219" y="1820825"/>
                      <a:pt x="2807914" y="1817656"/>
                    </a:cubicBezTo>
                    <a:cubicBezTo>
                      <a:pt x="2808490" y="1813046"/>
                      <a:pt x="2814253" y="1814198"/>
                      <a:pt x="2815982" y="1809876"/>
                    </a:cubicBezTo>
                    <a:cubicBezTo>
                      <a:pt x="2817711" y="1805554"/>
                      <a:pt x="2828084" y="1808147"/>
                      <a:pt x="2826067" y="1801520"/>
                    </a:cubicBezTo>
                    <a:cubicBezTo>
                      <a:pt x="2824914" y="1797774"/>
                      <a:pt x="2817134" y="1802385"/>
                      <a:pt x="2812524" y="1800656"/>
                    </a:cubicBezTo>
                    <a:cubicBezTo>
                      <a:pt x="2811948" y="1800368"/>
                      <a:pt x="2811660" y="1799791"/>
                      <a:pt x="2810795" y="1799215"/>
                    </a:cubicBezTo>
                    <a:cubicBezTo>
                      <a:pt x="2814253" y="1791147"/>
                      <a:pt x="2829236" y="1790283"/>
                      <a:pt x="2824914" y="1777317"/>
                    </a:cubicBezTo>
                    <a:cubicBezTo>
                      <a:pt x="2827219" y="1776452"/>
                      <a:pt x="2829812" y="1775588"/>
                      <a:pt x="2832117" y="1775012"/>
                    </a:cubicBezTo>
                    <a:cubicBezTo>
                      <a:pt x="2838745" y="1773283"/>
                      <a:pt x="2847677" y="1780486"/>
                      <a:pt x="2852575" y="1767520"/>
                    </a:cubicBezTo>
                    <a:cubicBezTo>
                      <a:pt x="2845084" y="1770690"/>
                      <a:pt x="2838168" y="1768673"/>
                      <a:pt x="2832117" y="1772130"/>
                    </a:cubicBezTo>
                    <a:cubicBezTo>
                      <a:pt x="2828948" y="1772418"/>
                      <a:pt x="2825779" y="1772418"/>
                      <a:pt x="2822609" y="1772707"/>
                    </a:cubicBezTo>
                    <a:cubicBezTo>
                      <a:pt x="2822609" y="1771842"/>
                      <a:pt x="2822609" y="1771266"/>
                      <a:pt x="2822321" y="1770690"/>
                    </a:cubicBezTo>
                    <a:cubicBezTo>
                      <a:pt x="2822609" y="1769825"/>
                      <a:pt x="2822609" y="1768961"/>
                      <a:pt x="2822897" y="1768096"/>
                    </a:cubicBezTo>
                    <a:cubicBezTo>
                      <a:pt x="2832117" y="1764351"/>
                      <a:pt x="2841050" y="1759452"/>
                      <a:pt x="2851135" y="1758300"/>
                    </a:cubicBezTo>
                    <a:cubicBezTo>
                      <a:pt x="2853728" y="1758588"/>
                      <a:pt x="2851423" y="1763486"/>
                      <a:pt x="2854592" y="1762334"/>
                    </a:cubicBezTo>
                    <a:cubicBezTo>
                      <a:pt x="2857185" y="1761469"/>
                      <a:pt x="2855745" y="1758300"/>
                      <a:pt x="2856321" y="1756283"/>
                    </a:cubicBezTo>
                    <a:cubicBezTo>
                      <a:pt x="2856321" y="1756283"/>
                      <a:pt x="2856321" y="1756283"/>
                      <a:pt x="2856321" y="1756283"/>
                    </a:cubicBezTo>
                    <a:cubicBezTo>
                      <a:pt x="2914525" y="1739859"/>
                      <a:pt x="2972729" y="1723435"/>
                      <a:pt x="3033814" y="1706147"/>
                    </a:cubicBezTo>
                    <a:cubicBezTo>
                      <a:pt x="3028915" y="1715655"/>
                      <a:pt x="3021712" y="1715943"/>
                      <a:pt x="3017966" y="1720554"/>
                    </a:cubicBezTo>
                    <a:cubicBezTo>
                      <a:pt x="3015373" y="1722571"/>
                      <a:pt x="3011339" y="1721418"/>
                      <a:pt x="3009034" y="1725452"/>
                    </a:cubicBezTo>
                    <a:cubicBezTo>
                      <a:pt x="3014797" y="1727469"/>
                      <a:pt x="3018831" y="1725452"/>
                      <a:pt x="3023153" y="1722859"/>
                    </a:cubicBezTo>
                    <a:cubicBezTo>
                      <a:pt x="3028627" y="1723147"/>
                      <a:pt x="3034678" y="1720554"/>
                      <a:pt x="3041305" y="1724588"/>
                    </a:cubicBezTo>
                    <a:cubicBezTo>
                      <a:pt x="3026898" y="1735249"/>
                      <a:pt x="3012780" y="1744469"/>
                      <a:pt x="2994627" y="1744469"/>
                    </a:cubicBezTo>
                    <a:cubicBezTo>
                      <a:pt x="2990593" y="1745045"/>
                      <a:pt x="2986559" y="1745334"/>
                      <a:pt x="2982525" y="1748503"/>
                    </a:cubicBezTo>
                    <a:cubicBezTo>
                      <a:pt x="2988576" y="1750232"/>
                      <a:pt x="2994627" y="1747350"/>
                      <a:pt x="2999237" y="1751096"/>
                    </a:cubicBezTo>
                    <a:cubicBezTo>
                      <a:pt x="3000678" y="1751384"/>
                      <a:pt x="3002407" y="1751961"/>
                      <a:pt x="3003847" y="1751672"/>
                    </a:cubicBezTo>
                    <a:cubicBezTo>
                      <a:pt x="3020559" y="1747927"/>
                      <a:pt x="3035831" y="1740147"/>
                      <a:pt x="3053407" y="1739283"/>
                    </a:cubicBezTo>
                    <a:cubicBezTo>
                      <a:pt x="3058305" y="1738994"/>
                      <a:pt x="3066085" y="1739571"/>
                      <a:pt x="3069543" y="1732079"/>
                    </a:cubicBezTo>
                    <a:cubicBezTo>
                      <a:pt x="3070983" y="1729486"/>
                      <a:pt x="3074153" y="1727469"/>
                      <a:pt x="3072424" y="1724299"/>
                    </a:cubicBezTo>
                    <a:cubicBezTo>
                      <a:pt x="3070407" y="1721130"/>
                      <a:pt x="3067526" y="1723147"/>
                      <a:pt x="3064933" y="1724011"/>
                    </a:cubicBezTo>
                    <a:cubicBezTo>
                      <a:pt x="3060899" y="1725164"/>
                      <a:pt x="3056576" y="1726893"/>
                      <a:pt x="3052542" y="1727757"/>
                    </a:cubicBezTo>
                    <a:cubicBezTo>
                      <a:pt x="3049661" y="1728333"/>
                      <a:pt x="3045627" y="1725164"/>
                      <a:pt x="3047932" y="1724299"/>
                    </a:cubicBezTo>
                    <a:cubicBezTo>
                      <a:pt x="3053983" y="1721418"/>
                      <a:pt x="3053983" y="1713926"/>
                      <a:pt x="3059170" y="1711909"/>
                    </a:cubicBezTo>
                    <a:cubicBezTo>
                      <a:pt x="3074153" y="1706435"/>
                      <a:pt x="3089136" y="1701825"/>
                      <a:pt x="3105560" y="1705282"/>
                    </a:cubicBezTo>
                    <a:cubicBezTo>
                      <a:pt x="3113051" y="1706723"/>
                      <a:pt x="3121984" y="1708740"/>
                      <a:pt x="3126018" y="1698079"/>
                    </a:cubicBezTo>
                    <a:cubicBezTo>
                      <a:pt x="3126594" y="1696638"/>
                      <a:pt x="3129187" y="1694621"/>
                      <a:pt x="3130340" y="1694910"/>
                    </a:cubicBezTo>
                    <a:cubicBezTo>
                      <a:pt x="3143882" y="1696638"/>
                      <a:pt x="3155119" y="1688859"/>
                      <a:pt x="3167797" y="1686553"/>
                    </a:cubicBezTo>
                    <a:cubicBezTo>
                      <a:pt x="3174713" y="1685401"/>
                      <a:pt x="3183069" y="1683672"/>
                      <a:pt x="3188832" y="1676469"/>
                    </a:cubicBezTo>
                    <a:cubicBezTo>
                      <a:pt x="3192289" y="1672147"/>
                      <a:pt x="3185374" y="1667248"/>
                      <a:pt x="3190848" y="1665519"/>
                    </a:cubicBezTo>
                    <a:cubicBezTo>
                      <a:pt x="3195170" y="1664367"/>
                      <a:pt x="3200357" y="1667825"/>
                      <a:pt x="3204391" y="1664367"/>
                    </a:cubicBezTo>
                    <a:cubicBezTo>
                      <a:pt x="3208713" y="1660621"/>
                      <a:pt x="3213323" y="1667248"/>
                      <a:pt x="3217357" y="1663502"/>
                    </a:cubicBezTo>
                    <a:cubicBezTo>
                      <a:pt x="3218798" y="1663502"/>
                      <a:pt x="3220239" y="1663502"/>
                      <a:pt x="3221679" y="1663502"/>
                    </a:cubicBezTo>
                    <a:cubicBezTo>
                      <a:pt x="3221967" y="1666672"/>
                      <a:pt x="3217069" y="1668689"/>
                      <a:pt x="3219086" y="1672435"/>
                    </a:cubicBezTo>
                    <a:cubicBezTo>
                      <a:pt x="3226289" y="1671570"/>
                      <a:pt x="3229171" y="1663791"/>
                      <a:pt x="3236086" y="1663214"/>
                    </a:cubicBezTo>
                    <a:cubicBezTo>
                      <a:pt x="3238103" y="1662350"/>
                      <a:pt x="3239832" y="1661485"/>
                      <a:pt x="3241849" y="1660621"/>
                    </a:cubicBezTo>
                    <a:cubicBezTo>
                      <a:pt x="3250493" y="1664079"/>
                      <a:pt x="3258561" y="1656875"/>
                      <a:pt x="3267205" y="1658892"/>
                    </a:cubicBezTo>
                    <a:cubicBezTo>
                      <a:pt x="3267205" y="1660045"/>
                      <a:pt x="3266917" y="1661197"/>
                      <a:pt x="3266917" y="1662350"/>
                    </a:cubicBezTo>
                    <a:cubicBezTo>
                      <a:pt x="3266917" y="1662350"/>
                      <a:pt x="3266917" y="1662350"/>
                      <a:pt x="3266917" y="1662350"/>
                    </a:cubicBezTo>
                    <a:cubicBezTo>
                      <a:pt x="3266917" y="1662350"/>
                      <a:pt x="3266917" y="1662350"/>
                      <a:pt x="3266917" y="1662350"/>
                    </a:cubicBezTo>
                    <a:cubicBezTo>
                      <a:pt x="3263171" y="1664943"/>
                      <a:pt x="3259425" y="1667825"/>
                      <a:pt x="3253374" y="1672435"/>
                    </a:cubicBezTo>
                    <a:cubicBezTo>
                      <a:pt x="3261730" y="1671859"/>
                      <a:pt x="3265764" y="1668977"/>
                      <a:pt x="3269798" y="1666096"/>
                    </a:cubicBezTo>
                    <a:cubicBezTo>
                      <a:pt x="3272968" y="1664655"/>
                      <a:pt x="3277578" y="1665519"/>
                      <a:pt x="3279307" y="1660909"/>
                    </a:cubicBezTo>
                    <a:cubicBezTo>
                      <a:pt x="3285358" y="1658604"/>
                      <a:pt x="3281324" y="1656299"/>
                      <a:pt x="3279307" y="1654282"/>
                    </a:cubicBezTo>
                    <a:cubicBezTo>
                      <a:pt x="3279883" y="1653994"/>
                      <a:pt x="3280747" y="1653994"/>
                      <a:pt x="3281324" y="1653994"/>
                    </a:cubicBezTo>
                    <a:cubicBezTo>
                      <a:pt x="3289680" y="1647367"/>
                      <a:pt x="3301493" y="1651401"/>
                      <a:pt x="3309849" y="1644774"/>
                    </a:cubicBezTo>
                    <a:cubicBezTo>
                      <a:pt x="3315900" y="1639299"/>
                      <a:pt x="3324256" y="1646214"/>
                      <a:pt x="3327138" y="1644774"/>
                    </a:cubicBezTo>
                    <a:cubicBezTo>
                      <a:pt x="3336358" y="1640451"/>
                      <a:pt x="3346731" y="1640163"/>
                      <a:pt x="3355087" y="1636129"/>
                    </a:cubicBezTo>
                    <a:cubicBezTo>
                      <a:pt x="3368053" y="1630079"/>
                      <a:pt x="3381596" y="1628350"/>
                      <a:pt x="3394850" y="1624316"/>
                    </a:cubicBezTo>
                    <a:cubicBezTo>
                      <a:pt x="3430579" y="1613366"/>
                      <a:pt x="3466308" y="1601553"/>
                      <a:pt x="3503477" y="1594349"/>
                    </a:cubicBezTo>
                    <a:cubicBezTo>
                      <a:pt x="3507800" y="1593485"/>
                      <a:pt x="3511834" y="1592044"/>
                      <a:pt x="3513850" y="1587722"/>
                    </a:cubicBezTo>
                    <a:cubicBezTo>
                      <a:pt x="3514715" y="1585705"/>
                      <a:pt x="3513562" y="1583977"/>
                      <a:pt x="3511545" y="1582824"/>
                    </a:cubicBezTo>
                    <a:cubicBezTo>
                      <a:pt x="3506647" y="1580231"/>
                      <a:pt x="3501749" y="1580231"/>
                      <a:pt x="3497139" y="1583400"/>
                    </a:cubicBezTo>
                    <a:cubicBezTo>
                      <a:pt x="3495698" y="1584553"/>
                      <a:pt x="3494257" y="1585993"/>
                      <a:pt x="3492817" y="1587434"/>
                    </a:cubicBezTo>
                    <a:cubicBezTo>
                      <a:pt x="3492817" y="1587434"/>
                      <a:pt x="3492817" y="1587434"/>
                      <a:pt x="3492817" y="1587434"/>
                    </a:cubicBezTo>
                    <a:cubicBezTo>
                      <a:pt x="3489647" y="1587146"/>
                      <a:pt x="3485901" y="1588587"/>
                      <a:pt x="3483308" y="1585129"/>
                    </a:cubicBezTo>
                    <a:lnTo>
                      <a:pt x="3483308" y="1585129"/>
                    </a:lnTo>
                    <a:lnTo>
                      <a:pt x="3483308" y="1585129"/>
                    </a:lnTo>
                    <a:cubicBezTo>
                      <a:pt x="3486189" y="1583400"/>
                      <a:pt x="3489359" y="1581671"/>
                      <a:pt x="3492240" y="1580231"/>
                    </a:cubicBezTo>
                    <a:cubicBezTo>
                      <a:pt x="3499443" y="1577349"/>
                      <a:pt x="3510105" y="1578790"/>
                      <a:pt x="3509528" y="1566400"/>
                    </a:cubicBezTo>
                    <a:cubicBezTo>
                      <a:pt x="3514715" y="1566976"/>
                      <a:pt x="3518461" y="1564959"/>
                      <a:pt x="3519613" y="1559773"/>
                    </a:cubicBezTo>
                    <a:cubicBezTo>
                      <a:pt x="3520478" y="1555451"/>
                      <a:pt x="3515579" y="1557756"/>
                      <a:pt x="3514427" y="1555739"/>
                    </a:cubicBezTo>
                    <a:cubicBezTo>
                      <a:pt x="3514427" y="1555739"/>
                      <a:pt x="3514427" y="1555739"/>
                      <a:pt x="3514427" y="1555739"/>
                    </a:cubicBezTo>
                    <a:lnTo>
                      <a:pt x="3514427" y="1555451"/>
                    </a:lnTo>
                    <a:cubicBezTo>
                      <a:pt x="3518461" y="1549976"/>
                      <a:pt x="3520478" y="1547095"/>
                      <a:pt x="3528257" y="1554010"/>
                    </a:cubicBezTo>
                    <a:cubicBezTo>
                      <a:pt x="3535461" y="1560349"/>
                      <a:pt x="3547275" y="1557180"/>
                      <a:pt x="3557071" y="1554298"/>
                    </a:cubicBezTo>
                    <a:cubicBezTo>
                      <a:pt x="3566292" y="1551417"/>
                      <a:pt x="3575512" y="1547095"/>
                      <a:pt x="3585020" y="1546231"/>
                    </a:cubicBezTo>
                    <a:cubicBezTo>
                      <a:pt x="3590207" y="1545654"/>
                      <a:pt x="3594817" y="1547671"/>
                      <a:pt x="3597122" y="1541332"/>
                    </a:cubicBezTo>
                    <a:cubicBezTo>
                      <a:pt x="3598275" y="1537875"/>
                      <a:pt x="3601156" y="1539315"/>
                      <a:pt x="3603749" y="1538739"/>
                    </a:cubicBezTo>
                    <a:cubicBezTo>
                      <a:pt x="3612682" y="1537010"/>
                      <a:pt x="3622190" y="1543349"/>
                      <a:pt x="3630258" y="1538451"/>
                    </a:cubicBezTo>
                    <a:cubicBezTo>
                      <a:pt x="3655902" y="1523756"/>
                      <a:pt x="3687309" y="1524908"/>
                      <a:pt x="3712377" y="1507908"/>
                    </a:cubicBezTo>
                    <a:cubicBezTo>
                      <a:pt x="3713242" y="1507332"/>
                      <a:pt x="3714970" y="1507332"/>
                      <a:pt x="3715835" y="1507908"/>
                    </a:cubicBezTo>
                    <a:cubicBezTo>
                      <a:pt x="3721886" y="1511942"/>
                      <a:pt x="3727072" y="1506468"/>
                      <a:pt x="3731971" y="1506180"/>
                    </a:cubicBezTo>
                    <a:cubicBezTo>
                      <a:pt x="3742920" y="1505891"/>
                      <a:pt x="3746377" y="1495518"/>
                      <a:pt x="3754733" y="1492637"/>
                    </a:cubicBezTo>
                    <a:cubicBezTo>
                      <a:pt x="3749547" y="1498688"/>
                      <a:pt x="3756750" y="1498688"/>
                      <a:pt x="3759056" y="1501281"/>
                    </a:cubicBezTo>
                    <a:cubicBezTo>
                      <a:pt x="3754445" y="1504163"/>
                      <a:pt x="3749835" y="1507044"/>
                      <a:pt x="3745225" y="1509925"/>
                    </a:cubicBezTo>
                    <a:cubicBezTo>
                      <a:pt x="3741479" y="1512230"/>
                      <a:pt x="3733699" y="1510790"/>
                      <a:pt x="3736005" y="1519146"/>
                    </a:cubicBezTo>
                    <a:cubicBezTo>
                      <a:pt x="3728513" y="1526349"/>
                      <a:pt x="3718716" y="1524620"/>
                      <a:pt x="3709496" y="1526061"/>
                    </a:cubicBezTo>
                    <a:cubicBezTo>
                      <a:pt x="3708631" y="1524620"/>
                      <a:pt x="3707479" y="1522315"/>
                      <a:pt x="3705750" y="1523180"/>
                    </a:cubicBezTo>
                    <a:cubicBezTo>
                      <a:pt x="3704886" y="1523468"/>
                      <a:pt x="3704886" y="1526349"/>
                      <a:pt x="3704597" y="1528078"/>
                    </a:cubicBezTo>
                    <a:cubicBezTo>
                      <a:pt x="3695089" y="1532400"/>
                      <a:pt x="3683851" y="1531824"/>
                      <a:pt x="3676072" y="1539891"/>
                    </a:cubicBezTo>
                    <a:cubicBezTo>
                      <a:pt x="3666852" y="1543349"/>
                      <a:pt x="3655614" y="1539027"/>
                      <a:pt x="3648123" y="1547959"/>
                    </a:cubicBezTo>
                    <a:cubicBezTo>
                      <a:pt x="3646394" y="1547959"/>
                      <a:pt x="3644953" y="1547671"/>
                      <a:pt x="3643224" y="1547671"/>
                    </a:cubicBezTo>
                    <a:lnTo>
                      <a:pt x="3643224" y="1547671"/>
                    </a:lnTo>
                    <a:cubicBezTo>
                      <a:pt x="3633427" y="1545366"/>
                      <a:pt x="3625648" y="1551129"/>
                      <a:pt x="3617868" y="1554875"/>
                    </a:cubicBezTo>
                    <a:cubicBezTo>
                      <a:pt x="3607783" y="1560061"/>
                      <a:pt x="3595105" y="1555739"/>
                      <a:pt x="3585885" y="1563807"/>
                    </a:cubicBezTo>
                    <a:cubicBezTo>
                      <a:pt x="3578393" y="1563519"/>
                      <a:pt x="3571766" y="1567265"/>
                      <a:pt x="3564563" y="1568993"/>
                    </a:cubicBezTo>
                    <a:cubicBezTo>
                      <a:pt x="3564563" y="1568993"/>
                      <a:pt x="3564563" y="1568993"/>
                      <a:pt x="3564563" y="1568993"/>
                    </a:cubicBezTo>
                    <a:cubicBezTo>
                      <a:pt x="3547851" y="1571298"/>
                      <a:pt x="3533732" y="1579078"/>
                      <a:pt x="3519613" y="1587434"/>
                    </a:cubicBezTo>
                    <a:cubicBezTo>
                      <a:pt x="3537766" y="1585417"/>
                      <a:pt x="3554478" y="1579078"/>
                      <a:pt x="3571478" y="1573604"/>
                    </a:cubicBezTo>
                    <a:cubicBezTo>
                      <a:pt x="3571478" y="1573604"/>
                      <a:pt x="3571478" y="1573604"/>
                      <a:pt x="3571478" y="1573604"/>
                    </a:cubicBezTo>
                    <a:cubicBezTo>
                      <a:pt x="3571478" y="1573604"/>
                      <a:pt x="3571478" y="1573604"/>
                      <a:pt x="3571478" y="1573604"/>
                    </a:cubicBezTo>
                    <a:cubicBezTo>
                      <a:pt x="3575512" y="1571875"/>
                      <a:pt x="3579258" y="1570434"/>
                      <a:pt x="3583292" y="1568705"/>
                    </a:cubicBezTo>
                    <a:cubicBezTo>
                      <a:pt x="3596546" y="1568417"/>
                      <a:pt x="3608071" y="1559485"/>
                      <a:pt x="3621614" y="1561502"/>
                    </a:cubicBezTo>
                    <a:cubicBezTo>
                      <a:pt x="3636021" y="1560349"/>
                      <a:pt x="3648987" y="1555163"/>
                      <a:pt x="3662241" y="1550265"/>
                    </a:cubicBezTo>
                    <a:cubicBezTo>
                      <a:pt x="3662241" y="1550265"/>
                      <a:pt x="3662241" y="1550265"/>
                      <a:pt x="3662241" y="1550265"/>
                    </a:cubicBezTo>
                    <a:cubicBezTo>
                      <a:pt x="3668580" y="1548824"/>
                      <a:pt x="3674919" y="1547671"/>
                      <a:pt x="3681258" y="1546231"/>
                    </a:cubicBezTo>
                    <a:cubicBezTo>
                      <a:pt x="3682699" y="1546231"/>
                      <a:pt x="3684140" y="1546231"/>
                      <a:pt x="3685580" y="1545366"/>
                    </a:cubicBezTo>
                    <a:cubicBezTo>
                      <a:pt x="3685580" y="1545366"/>
                      <a:pt x="3685580" y="1545366"/>
                      <a:pt x="3685580" y="1545366"/>
                    </a:cubicBezTo>
                    <a:cubicBezTo>
                      <a:pt x="3685580" y="1545366"/>
                      <a:pt x="3685580" y="1545366"/>
                      <a:pt x="3685580" y="1545366"/>
                    </a:cubicBezTo>
                    <a:cubicBezTo>
                      <a:pt x="3685580" y="1545366"/>
                      <a:pt x="3685580" y="1545366"/>
                      <a:pt x="3685580" y="1545366"/>
                    </a:cubicBezTo>
                    <a:cubicBezTo>
                      <a:pt x="3697682" y="1541332"/>
                      <a:pt x="3709784" y="1535569"/>
                      <a:pt x="3722174" y="1533264"/>
                    </a:cubicBezTo>
                    <a:cubicBezTo>
                      <a:pt x="3742055" y="1529807"/>
                      <a:pt x="3760208" y="1521451"/>
                      <a:pt x="3779513" y="1516840"/>
                    </a:cubicBezTo>
                    <a:cubicBezTo>
                      <a:pt x="3796513" y="1512807"/>
                      <a:pt x="3810632" y="1500417"/>
                      <a:pt x="3829361" y="1500993"/>
                    </a:cubicBezTo>
                    <a:cubicBezTo>
                      <a:pt x="3830801" y="1500993"/>
                      <a:pt x="3832531" y="1500129"/>
                      <a:pt x="3833683" y="1499264"/>
                    </a:cubicBezTo>
                    <a:cubicBezTo>
                      <a:pt x="3856158" y="1483993"/>
                      <a:pt x="3883243" y="1483705"/>
                      <a:pt x="3908310" y="1477078"/>
                    </a:cubicBezTo>
                    <a:cubicBezTo>
                      <a:pt x="3910904" y="1476501"/>
                      <a:pt x="3914073" y="1475349"/>
                      <a:pt x="3916378" y="1476213"/>
                    </a:cubicBezTo>
                    <a:cubicBezTo>
                      <a:pt x="3925599" y="1479671"/>
                      <a:pt x="3932226" y="1475349"/>
                      <a:pt x="3938853" y="1470162"/>
                    </a:cubicBezTo>
                    <a:cubicBezTo>
                      <a:pt x="3939141" y="1467569"/>
                      <a:pt x="3939141" y="1464976"/>
                      <a:pt x="3939429" y="1462671"/>
                    </a:cubicBezTo>
                    <a:cubicBezTo>
                      <a:pt x="3939429" y="1462671"/>
                      <a:pt x="3939429" y="1462671"/>
                      <a:pt x="3939429" y="1462671"/>
                    </a:cubicBezTo>
                    <a:cubicBezTo>
                      <a:pt x="3939429" y="1462671"/>
                      <a:pt x="3939429" y="1462671"/>
                      <a:pt x="3939429" y="1462671"/>
                    </a:cubicBezTo>
                    <a:cubicBezTo>
                      <a:pt x="3954412" y="1455467"/>
                      <a:pt x="3970836" y="1460366"/>
                      <a:pt x="3986684" y="1457484"/>
                    </a:cubicBezTo>
                    <a:cubicBezTo>
                      <a:pt x="4008870" y="1453162"/>
                      <a:pt x="4027887" y="1441637"/>
                      <a:pt x="4050362" y="1436162"/>
                    </a:cubicBezTo>
                    <a:cubicBezTo>
                      <a:pt x="4045464" y="1431840"/>
                      <a:pt x="4039989" y="1436162"/>
                      <a:pt x="4037108" y="1431552"/>
                    </a:cubicBezTo>
                    <a:cubicBezTo>
                      <a:pt x="4037972" y="1427518"/>
                      <a:pt x="4041718" y="1426653"/>
                      <a:pt x="4044023" y="1424060"/>
                    </a:cubicBezTo>
                    <a:cubicBezTo>
                      <a:pt x="4044023" y="1420026"/>
                      <a:pt x="4041718" y="1420603"/>
                      <a:pt x="4039125" y="1421755"/>
                    </a:cubicBezTo>
                    <a:cubicBezTo>
                      <a:pt x="4035091" y="1422908"/>
                      <a:pt x="4031057" y="1417433"/>
                      <a:pt x="4027023" y="1421467"/>
                    </a:cubicBezTo>
                    <a:cubicBezTo>
                      <a:pt x="4022125" y="1426365"/>
                      <a:pt x="4016074" y="1427230"/>
                      <a:pt x="4009735" y="1424637"/>
                    </a:cubicBezTo>
                    <a:cubicBezTo>
                      <a:pt x="4006565" y="1423484"/>
                      <a:pt x="4003972" y="1424637"/>
                      <a:pt x="4002532" y="1426942"/>
                    </a:cubicBezTo>
                    <a:cubicBezTo>
                      <a:pt x="3998786" y="1432993"/>
                      <a:pt x="3992447" y="1433857"/>
                      <a:pt x="3986396" y="1435874"/>
                    </a:cubicBezTo>
                    <a:cubicBezTo>
                      <a:pt x="3964497" y="1442789"/>
                      <a:pt x="3942887" y="1451721"/>
                      <a:pt x="3920412" y="1455755"/>
                    </a:cubicBezTo>
                    <a:cubicBezTo>
                      <a:pt x="3895344" y="1460366"/>
                      <a:pt x="3873446" y="1472179"/>
                      <a:pt x="3849530" y="1479095"/>
                    </a:cubicBezTo>
                    <a:cubicBezTo>
                      <a:pt x="3845497" y="1476501"/>
                      <a:pt x="3848666" y="1469298"/>
                      <a:pt x="3842327" y="1468433"/>
                    </a:cubicBezTo>
                    <a:cubicBezTo>
                      <a:pt x="3842327" y="1468145"/>
                      <a:pt x="3842327" y="1467569"/>
                      <a:pt x="3842327" y="1467281"/>
                    </a:cubicBezTo>
                    <a:cubicBezTo>
                      <a:pt x="3853852" y="1466705"/>
                      <a:pt x="3864226" y="1463535"/>
                      <a:pt x="3872581" y="1454891"/>
                    </a:cubicBezTo>
                    <a:cubicBezTo>
                      <a:pt x="3874599" y="1452874"/>
                      <a:pt x="3880649" y="1451721"/>
                      <a:pt x="3882378" y="1453162"/>
                    </a:cubicBezTo>
                    <a:cubicBezTo>
                      <a:pt x="3893327" y="1462094"/>
                      <a:pt x="3899954" y="1452010"/>
                      <a:pt x="3906870" y="1447399"/>
                    </a:cubicBezTo>
                    <a:cubicBezTo>
                      <a:pt x="3911480" y="1444518"/>
                      <a:pt x="3914073" y="1440484"/>
                      <a:pt x="3918972" y="1446823"/>
                    </a:cubicBezTo>
                    <a:cubicBezTo>
                      <a:pt x="3920412" y="1448840"/>
                      <a:pt x="3924446" y="1448264"/>
                      <a:pt x="3925023" y="1446247"/>
                    </a:cubicBezTo>
                    <a:cubicBezTo>
                      <a:pt x="3928480" y="1432128"/>
                      <a:pt x="3943175" y="1435298"/>
                      <a:pt x="3951531" y="1428382"/>
                    </a:cubicBezTo>
                    <a:cubicBezTo>
                      <a:pt x="3955853" y="1424925"/>
                      <a:pt x="3959023" y="1433281"/>
                      <a:pt x="3965362" y="1429247"/>
                    </a:cubicBezTo>
                    <a:cubicBezTo>
                      <a:pt x="3979192" y="1420603"/>
                      <a:pt x="3994464" y="1414552"/>
                      <a:pt x="4010599" y="1410806"/>
                    </a:cubicBezTo>
                    <a:cubicBezTo>
                      <a:pt x="4027599" y="1406772"/>
                      <a:pt x="4044600" y="1402738"/>
                      <a:pt x="4061600" y="1398128"/>
                    </a:cubicBezTo>
                    <a:cubicBezTo>
                      <a:pt x="4079752" y="1393230"/>
                      <a:pt x="4096752" y="1383721"/>
                      <a:pt x="4114329" y="1377094"/>
                    </a:cubicBezTo>
                    <a:cubicBezTo>
                      <a:pt x="4121244" y="1374501"/>
                      <a:pt x="4129024" y="1372772"/>
                      <a:pt x="4136227" y="1369026"/>
                    </a:cubicBezTo>
                    <a:cubicBezTo>
                      <a:pt x="4160719" y="1355772"/>
                      <a:pt x="4186075" y="1343958"/>
                      <a:pt x="4215465" y="1352314"/>
                    </a:cubicBezTo>
                    <a:cubicBezTo>
                      <a:pt x="4217770" y="1352602"/>
                      <a:pt x="4220652" y="1354331"/>
                      <a:pt x="4221804" y="1351738"/>
                    </a:cubicBezTo>
                    <a:cubicBezTo>
                      <a:pt x="4223245" y="1348568"/>
                      <a:pt x="4220075" y="1347992"/>
                      <a:pt x="4218058" y="1347416"/>
                    </a:cubicBezTo>
                    <a:lnTo>
                      <a:pt x="4218058" y="1347416"/>
                    </a:lnTo>
                    <a:cubicBezTo>
                      <a:pt x="4219211" y="1341941"/>
                      <a:pt x="4205669" y="1334738"/>
                      <a:pt x="4220363" y="1330992"/>
                    </a:cubicBezTo>
                    <a:cubicBezTo>
                      <a:pt x="4226990" y="1328975"/>
                      <a:pt x="4231024" y="1324365"/>
                      <a:pt x="4234194" y="1318314"/>
                    </a:cubicBezTo>
                    <a:cubicBezTo>
                      <a:pt x="4228720" y="1320331"/>
                      <a:pt x="4222380" y="1319755"/>
                      <a:pt x="4217770" y="1323500"/>
                    </a:cubicBezTo>
                    <a:cubicBezTo>
                      <a:pt x="4217770" y="1323500"/>
                      <a:pt x="4217770" y="1323500"/>
                      <a:pt x="4217770" y="1323500"/>
                    </a:cubicBezTo>
                    <a:cubicBezTo>
                      <a:pt x="4207685" y="1325805"/>
                      <a:pt x="4197889" y="1328687"/>
                      <a:pt x="4187228" y="1328975"/>
                    </a:cubicBezTo>
                    <a:cubicBezTo>
                      <a:pt x="4187228" y="1328111"/>
                      <a:pt x="4187228" y="1327246"/>
                      <a:pt x="4187228" y="1326382"/>
                    </a:cubicBezTo>
                    <a:cubicBezTo>
                      <a:pt x="4197889" y="1322060"/>
                      <a:pt x="4209414" y="1319755"/>
                      <a:pt x="4218058" y="1311975"/>
                    </a:cubicBezTo>
                    <a:cubicBezTo>
                      <a:pt x="4220363" y="1312839"/>
                      <a:pt x="4221804" y="1312263"/>
                      <a:pt x="4222668" y="1309958"/>
                    </a:cubicBezTo>
                    <a:cubicBezTo>
                      <a:pt x="4240245" y="1312551"/>
                      <a:pt x="4254940" y="1300449"/>
                      <a:pt x="4272228" y="1301314"/>
                    </a:cubicBezTo>
                    <a:cubicBezTo>
                      <a:pt x="4276262" y="1301314"/>
                      <a:pt x="4275110" y="1296992"/>
                      <a:pt x="4275686" y="1294687"/>
                    </a:cubicBezTo>
                    <a:cubicBezTo>
                      <a:pt x="4276550" y="1290941"/>
                      <a:pt x="4272804" y="1290941"/>
                      <a:pt x="4269923" y="1290941"/>
                    </a:cubicBezTo>
                    <a:cubicBezTo>
                      <a:pt x="4267618" y="1290941"/>
                      <a:pt x="4265601" y="1291805"/>
                      <a:pt x="4263296" y="1292382"/>
                    </a:cubicBezTo>
                    <a:cubicBezTo>
                      <a:pt x="4262143" y="1291805"/>
                      <a:pt x="4260991" y="1290941"/>
                      <a:pt x="4259550" y="1290365"/>
                    </a:cubicBezTo>
                    <a:cubicBezTo>
                      <a:pt x="4265601" y="1283449"/>
                      <a:pt x="4271076" y="1277975"/>
                      <a:pt x="4282025" y="1275670"/>
                    </a:cubicBezTo>
                    <a:cubicBezTo>
                      <a:pt x="4293550" y="1273076"/>
                      <a:pt x="4305364" y="1264720"/>
                      <a:pt x="4316889" y="1259246"/>
                    </a:cubicBezTo>
                    <a:cubicBezTo>
                      <a:pt x="4327839" y="1254059"/>
                      <a:pt x="4339364" y="1249737"/>
                      <a:pt x="4350601" y="1245127"/>
                    </a:cubicBezTo>
                    <a:cubicBezTo>
                      <a:pt x="4357517" y="1238788"/>
                      <a:pt x="4360110" y="1251754"/>
                      <a:pt x="4366449" y="1249449"/>
                    </a:cubicBezTo>
                    <a:cubicBezTo>
                      <a:pt x="4360398" y="1251466"/>
                      <a:pt x="4354347" y="1253195"/>
                      <a:pt x="4348585" y="1255212"/>
                    </a:cubicBezTo>
                    <a:cubicBezTo>
                      <a:pt x="4348297" y="1255500"/>
                      <a:pt x="4348008" y="1255500"/>
                      <a:pt x="4347720" y="1255500"/>
                    </a:cubicBezTo>
                    <a:cubicBezTo>
                      <a:pt x="4344839" y="1255788"/>
                      <a:pt x="4339364" y="1251178"/>
                      <a:pt x="4340805" y="1259246"/>
                    </a:cubicBezTo>
                    <a:cubicBezTo>
                      <a:pt x="4340805" y="1259246"/>
                      <a:pt x="4340805" y="1259246"/>
                      <a:pt x="4340805" y="1259246"/>
                    </a:cubicBezTo>
                    <a:cubicBezTo>
                      <a:pt x="4339940" y="1260110"/>
                      <a:pt x="4339076" y="1260686"/>
                      <a:pt x="4338212" y="1261551"/>
                    </a:cubicBezTo>
                    <a:cubicBezTo>
                      <a:pt x="4330432" y="1264432"/>
                      <a:pt x="4337059" y="1266161"/>
                      <a:pt x="4338500" y="1268466"/>
                    </a:cubicBezTo>
                    <a:cubicBezTo>
                      <a:pt x="4343686" y="1270771"/>
                      <a:pt x="4343974" y="1262992"/>
                      <a:pt x="4348297" y="1263568"/>
                    </a:cubicBezTo>
                    <a:cubicBezTo>
                      <a:pt x="4348297" y="1263568"/>
                      <a:pt x="4348297" y="1263568"/>
                      <a:pt x="4348297" y="1263568"/>
                    </a:cubicBezTo>
                    <a:lnTo>
                      <a:pt x="4348297" y="1263568"/>
                    </a:lnTo>
                    <a:cubicBezTo>
                      <a:pt x="4354923" y="1260975"/>
                      <a:pt x="4361263" y="1257805"/>
                      <a:pt x="4368178" y="1256364"/>
                    </a:cubicBezTo>
                    <a:cubicBezTo>
                      <a:pt x="4374517" y="1254924"/>
                      <a:pt x="4379992" y="1253195"/>
                      <a:pt x="4384314" y="1248296"/>
                    </a:cubicBezTo>
                    <a:cubicBezTo>
                      <a:pt x="4386619" y="1248008"/>
                      <a:pt x="4388924" y="1247432"/>
                      <a:pt x="4391229" y="1247144"/>
                    </a:cubicBezTo>
                    <a:cubicBezTo>
                      <a:pt x="4391229" y="1247144"/>
                      <a:pt x="4391229" y="1247144"/>
                      <a:pt x="4391229" y="1247144"/>
                    </a:cubicBezTo>
                    <a:cubicBezTo>
                      <a:pt x="4391229" y="1247144"/>
                      <a:pt x="4391229" y="1247144"/>
                      <a:pt x="4391229" y="1247144"/>
                    </a:cubicBezTo>
                    <a:cubicBezTo>
                      <a:pt x="4394110" y="1245415"/>
                      <a:pt x="4398432" y="1246568"/>
                      <a:pt x="4400737" y="1243110"/>
                    </a:cubicBezTo>
                    <a:cubicBezTo>
                      <a:pt x="4405924" y="1241093"/>
                      <a:pt x="4409670" y="1237635"/>
                      <a:pt x="4412551" y="1233313"/>
                    </a:cubicBezTo>
                    <a:cubicBezTo>
                      <a:pt x="4434161" y="1224381"/>
                      <a:pt x="4456636" y="1216601"/>
                      <a:pt x="4474500" y="1200466"/>
                    </a:cubicBezTo>
                    <a:cubicBezTo>
                      <a:pt x="4476229" y="1200466"/>
                      <a:pt x="4476806" y="1199601"/>
                      <a:pt x="4477094" y="1198161"/>
                    </a:cubicBezTo>
                    <a:cubicBezTo>
                      <a:pt x="4479399" y="1197872"/>
                      <a:pt x="4482280" y="1197872"/>
                      <a:pt x="4482857" y="1195279"/>
                    </a:cubicBezTo>
                    <a:cubicBezTo>
                      <a:pt x="4483721" y="1192110"/>
                      <a:pt x="4480263" y="1193550"/>
                      <a:pt x="4478823" y="1192686"/>
                    </a:cubicBezTo>
                    <a:cubicBezTo>
                      <a:pt x="4477958" y="1191822"/>
                      <a:pt x="4477094" y="1191245"/>
                      <a:pt x="4476229" y="1190381"/>
                    </a:cubicBezTo>
                    <a:cubicBezTo>
                      <a:pt x="4484585" y="1184906"/>
                      <a:pt x="4483145" y="1181449"/>
                      <a:pt x="4474789" y="1177703"/>
                    </a:cubicBezTo>
                    <a:cubicBezTo>
                      <a:pt x="4471619" y="1176262"/>
                      <a:pt x="4469602" y="1175110"/>
                      <a:pt x="4466721" y="1177703"/>
                    </a:cubicBezTo>
                    <a:cubicBezTo>
                      <a:pt x="4462687" y="1181161"/>
                      <a:pt x="4457789" y="1181449"/>
                      <a:pt x="4452602" y="1181449"/>
                    </a:cubicBezTo>
                    <a:cubicBezTo>
                      <a:pt x="4451738" y="1178855"/>
                      <a:pt x="4451161" y="1176550"/>
                      <a:pt x="4450297" y="1173957"/>
                    </a:cubicBezTo>
                    <a:cubicBezTo>
                      <a:pt x="4454619" y="1170499"/>
                      <a:pt x="4459517" y="1167618"/>
                      <a:pt x="4464416" y="1164737"/>
                    </a:cubicBezTo>
                    <a:cubicBezTo>
                      <a:pt x="4466144" y="1166177"/>
                      <a:pt x="4467585" y="1167906"/>
                      <a:pt x="4469026" y="1169635"/>
                    </a:cubicBezTo>
                    <a:cubicBezTo>
                      <a:pt x="4469026" y="1170211"/>
                      <a:pt x="4469026" y="1170788"/>
                      <a:pt x="4469026" y="1171364"/>
                    </a:cubicBezTo>
                    <a:cubicBezTo>
                      <a:pt x="4469026" y="1171364"/>
                      <a:pt x="4469026" y="1171364"/>
                      <a:pt x="4469026" y="1171364"/>
                    </a:cubicBezTo>
                    <a:cubicBezTo>
                      <a:pt x="4469026" y="1171364"/>
                      <a:pt x="4469026" y="1171364"/>
                      <a:pt x="4469026" y="1171364"/>
                    </a:cubicBezTo>
                    <a:cubicBezTo>
                      <a:pt x="4470178" y="1175974"/>
                      <a:pt x="4472772" y="1176550"/>
                      <a:pt x="4476806" y="1174533"/>
                    </a:cubicBezTo>
                    <a:cubicBezTo>
                      <a:pt x="4481416" y="1172228"/>
                      <a:pt x="4486314" y="1169923"/>
                      <a:pt x="4489772" y="1166177"/>
                    </a:cubicBezTo>
                    <a:cubicBezTo>
                      <a:pt x="4490925" y="1164160"/>
                      <a:pt x="4493229" y="1162432"/>
                      <a:pt x="4491789" y="1159838"/>
                    </a:cubicBezTo>
                    <a:cubicBezTo>
                      <a:pt x="4491789" y="1159550"/>
                      <a:pt x="4491501" y="1159550"/>
                      <a:pt x="4491501" y="1159262"/>
                    </a:cubicBezTo>
                    <a:lnTo>
                      <a:pt x="4498704" y="1155516"/>
                    </a:lnTo>
                    <a:cubicBezTo>
                      <a:pt x="4499280" y="1155516"/>
                      <a:pt x="4500145" y="1155516"/>
                      <a:pt x="4500721" y="1155228"/>
                    </a:cubicBezTo>
                    <a:cubicBezTo>
                      <a:pt x="4502450" y="1154940"/>
                      <a:pt x="4505331" y="1156381"/>
                      <a:pt x="4505619" y="1153499"/>
                    </a:cubicBezTo>
                    <a:cubicBezTo>
                      <a:pt x="4505619" y="1152923"/>
                      <a:pt x="4505619" y="1152347"/>
                      <a:pt x="4505331" y="1151770"/>
                    </a:cubicBezTo>
                    <a:lnTo>
                      <a:pt x="4516280" y="1146008"/>
                    </a:lnTo>
                    <a:cubicBezTo>
                      <a:pt x="4523772" y="1139381"/>
                      <a:pt x="4530975" y="1132465"/>
                      <a:pt x="4538755" y="1126126"/>
                    </a:cubicBezTo>
                    <a:cubicBezTo>
                      <a:pt x="4549416" y="1125550"/>
                      <a:pt x="4556620" y="1117770"/>
                      <a:pt x="4564688" y="1111431"/>
                    </a:cubicBezTo>
                    <a:cubicBezTo>
                      <a:pt x="4566416" y="1110567"/>
                      <a:pt x="4568145" y="1109702"/>
                      <a:pt x="4569586" y="1108838"/>
                    </a:cubicBezTo>
                    <a:cubicBezTo>
                      <a:pt x="4569874" y="1109414"/>
                      <a:pt x="4570162" y="1109702"/>
                      <a:pt x="4570450" y="1110279"/>
                    </a:cubicBezTo>
                    <a:cubicBezTo>
                      <a:pt x="4571603" y="1111431"/>
                      <a:pt x="4572467" y="1111719"/>
                      <a:pt x="4573332" y="1111431"/>
                    </a:cubicBezTo>
                    <a:cubicBezTo>
                      <a:pt x="4566993" y="1113448"/>
                      <a:pt x="4561230" y="1116906"/>
                      <a:pt x="4555755" y="1120364"/>
                    </a:cubicBezTo>
                    <a:cubicBezTo>
                      <a:pt x="4554315" y="1121228"/>
                      <a:pt x="4553450" y="1123245"/>
                      <a:pt x="4554315" y="1124974"/>
                    </a:cubicBezTo>
                    <a:cubicBezTo>
                      <a:pt x="4554603" y="1125550"/>
                      <a:pt x="4556044" y="1126126"/>
                      <a:pt x="4556332" y="1125838"/>
                    </a:cubicBezTo>
                    <a:cubicBezTo>
                      <a:pt x="4560942" y="1121516"/>
                      <a:pt x="4566416" y="1118635"/>
                      <a:pt x="4571603" y="1115177"/>
                    </a:cubicBezTo>
                    <a:cubicBezTo>
                      <a:pt x="4571315" y="1116041"/>
                      <a:pt x="4571027" y="1116906"/>
                      <a:pt x="4571027" y="1117770"/>
                    </a:cubicBezTo>
                    <a:cubicBezTo>
                      <a:pt x="4571027" y="1118058"/>
                      <a:pt x="4571891" y="1118635"/>
                      <a:pt x="4572179" y="1118635"/>
                    </a:cubicBezTo>
                    <a:cubicBezTo>
                      <a:pt x="4574484" y="1118635"/>
                      <a:pt x="4574484" y="1116618"/>
                      <a:pt x="4575060" y="1114889"/>
                    </a:cubicBezTo>
                    <a:cubicBezTo>
                      <a:pt x="4575060" y="1114889"/>
                      <a:pt x="4575060" y="1114889"/>
                      <a:pt x="4575060" y="1114889"/>
                    </a:cubicBezTo>
                    <a:cubicBezTo>
                      <a:pt x="4577654" y="1113160"/>
                      <a:pt x="4581111" y="1112008"/>
                      <a:pt x="4581976" y="1107685"/>
                    </a:cubicBezTo>
                    <a:cubicBezTo>
                      <a:pt x="4580247" y="1108838"/>
                      <a:pt x="4578518" y="1109991"/>
                      <a:pt x="4576789" y="1111143"/>
                    </a:cubicBezTo>
                    <a:cubicBezTo>
                      <a:pt x="4577366" y="1110567"/>
                      <a:pt x="4578230" y="1109991"/>
                      <a:pt x="4578806" y="1109414"/>
                    </a:cubicBezTo>
                    <a:cubicBezTo>
                      <a:pt x="4576789" y="1109702"/>
                      <a:pt x="4575060" y="1110279"/>
                      <a:pt x="4573044" y="1110855"/>
                    </a:cubicBezTo>
                    <a:cubicBezTo>
                      <a:pt x="4574196" y="1110567"/>
                      <a:pt x="4575637" y="1109414"/>
                      <a:pt x="4576789" y="1108550"/>
                    </a:cubicBezTo>
                    <a:cubicBezTo>
                      <a:pt x="4577942" y="1107974"/>
                      <a:pt x="4579094" y="1107109"/>
                      <a:pt x="4580535" y="1106245"/>
                    </a:cubicBezTo>
                    <a:cubicBezTo>
                      <a:pt x="4580535" y="1106245"/>
                      <a:pt x="4580535" y="1106245"/>
                      <a:pt x="4580535" y="1106245"/>
                    </a:cubicBezTo>
                    <a:cubicBezTo>
                      <a:pt x="4581111" y="1106245"/>
                      <a:pt x="4581688" y="1106245"/>
                      <a:pt x="4582264" y="1106533"/>
                    </a:cubicBezTo>
                    <a:cubicBezTo>
                      <a:pt x="4586586" y="1107974"/>
                      <a:pt x="4590620" y="1106533"/>
                      <a:pt x="4593501" y="1103363"/>
                    </a:cubicBezTo>
                    <a:cubicBezTo>
                      <a:pt x="4596383" y="1100194"/>
                      <a:pt x="4592061" y="1099618"/>
                      <a:pt x="4590620" y="1097889"/>
                    </a:cubicBezTo>
                    <a:cubicBezTo>
                      <a:pt x="4590908" y="1097889"/>
                      <a:pt x="4591196" y="1097601"/>
                      <a:pt x="4591484" y="1097601"/>
                    </a:cubicBezTo>
                    <a:cubicBezTo>
                      <a:pt x="4604162" y="1092414"/>
                      <a:pt x="4616264" y="1086363"/>
                      <a:pt x="4628366" y="1080024"/>
                    </a:cubicBezTo>
                    <a:cubicBezTo>
                      <a:pt x="4626061" y="1083194"/>
                      <a:pt x="4621451" y="1085787"/>
                      <a:pt x="4623179" y="1090109"/>
                    </a:cubicBezTo>
                    <a:cubicBezTo>
                      <a:pt x="4621451" y="1090973"/>
                      <a:pt x="4619722" y="1092126"/>
                      <a:pt x="4617993" y="1092990"/>
                    </a:cubicBezTo>
                    <a:cubicBezTo>
                      <a:pt x="4616264" y="1093567"/>
                      <a:pt x="4613671" y="1094143"/>
                      <a:pt x="4614824" y="1096448"/>
                    </a:cubicBezTo>
                    <a:cubicBezTo>
                      <a:pt x="4615976" y="1098465"/>
                      <a:pt x="4617417" y="1096448"/>
                      <a:pt x="4618569" y="1095296"/>
                    </a:cubicBezTo>
                    <a:cubicBezTo>
                      <a:pt x="4620298" y="1094143"/>
                      <a:pt x="4622027" y="1092990"/>
                      <a:pt x="4623756" y="1091550"/>
                    </a:cubicBezTo>
                    <a:cubicBezTo>
                      <a:pt x="4624044" y="1092126"/>
                      <a:pt x="4624620" y="1092414"/>
                      <a:pt x="4624908" y="1092990"/>
                    </a:cubicBezTo>
                    <a:cubicBezTo>
                      <a:pt x="4625773" y="1094143"/>
                      <a:pt x="4626637" y="1095007"/>
                      <a:pt x="4628078" y="1094143"/>
                    </a:cubicBezTo>
                    <a:cubicBezTo>
                      <a:pt x="4628942" y="1092702"/>
                      <a:pt x="4629519" y="1090685"/>
                      <a:pt x="4630671" y="1089821"/>
                    </a:cubicBezTo>
                    <a:cubicBezTo>
                      <a:pt x="4638163" y="1084923"/>
                      <a:pt x="4645654" y="1080312"/>
                      <a:pt x="4653722" y="1075990"/>
                    </a:cubicBezTo>
                    <a:cubicBezTo>
                      <a:pt x="4665536" y="1069939"/>
                      <a:pt x="4681383" y="1069363"/>
                      <a:pt x="4686570" y="1053228"/>
                    </a:cubicBezTo>
                    <a:cubicBezTo>
                      <a:pt x="4686281" y="1052939"/>
                      <a:pt x="4685993" y="1052651"/>
                      <a:pt x="4685417" y="1052651"/>
                    </a:cubicBezTo>
                    <a:cubicBezTo>
                      <a:pt x="4687722" y="1051787"/>
                      <a:pt x="4689739" y="1050922"/>
                      <a:pt x="4691756" y="1049770"/>
                    </a:cubicBezTo>
                    <a:cubicBezTo>
                      <a:pt x="4693773" y="1048905"/>
                      <a:pt x="4695790" y="1047753"/>
                      <a:pt x="4697807" y="1046888"/>
                    </a:cubicBezTo>
                    <a:cubicBezTo>
                      <a:pt x="4697807" y="1048329"/>
                      <a:pt x="4698095" y="1049482"/>
                      <a:pt x="4698383" y="1051211"/>
                    </a:cubicBezTo>
                    <a:cubicBezTo>
                      <a:pt x="4696943" y="1053228"/>
                      <a:pt x="4694638" y="1053804"/>
                      <a:pt x="4692332" y="1054092"/>
                    </a:cubicBezTo>
                    <a:cubicBezTo>
                      <a:pt x="4690027" y="1054380"/>
                      <a:pt x="4688587" y="1056109"/>
                      <a:pt x="4689739" y="1058414"/>
                    </a:cubicBezTo>
                    <a:cubicBezTo>
                      <a:pt x="4690892" y="1060431"/>
                      <a:pt x="4692909" y="1059855"/>
                      <a:pt x="4694061" y="1058126"/>
                    </a:cubicBezTo>
                    <a:cubicBezTo>
                      <a:pt x="4696943" y="1053516"/>
                      <a:pt x="4702994" y="1055821"/>
                      <a:pt x="4706163" y="1052075"/>
                    </a:cubicBezTo>
                    <a:cubicBezTo>
                      <a:pt x="4715383" y="1048041"/>
                      <a:pt x="4724604" y="1044007"/>
                      <a:pt x="4732095" y="1037092"/>
                    </a:cubicBezTo>
                    <a:cubicBezTo>
                      <a:pt x="4732095" y="1037092"/>
                      <a:pt x="4732383" y="1037092"/>
                      <a:pt x="4732383" y="1037092"/>
                    </a:cubicBezTo>
                    <a:cubicBezTo>
                      <a:pt x="4731807" y="1037668"/>
                      <a:pt x="4731519" y="1038244"/>
                      <a:pt x="4730943" y="1038821"/>
                    </a:cubicBezTo>
                    <a:cubicBezTo>
                      <a:pt x="4736417" y="1036227"/>
                      <a:pt x="4740163" y="1034499"/>
                      <a:pt x="4744197" y="1032482"/>
                    </a:cubicBezTo>
                    <a:cubicBezTo>
                      <a:pt x="4746502" y="1031905"/>
                      <a:pt x="4748519" y="1031329"/>
                      <a:pt x="4749384" y="1028736"/>
                    </a:cubicBezTo>
                    <a:cubicBezTo>
                      <a:pt x="4746502" y="1028448"/>
                      <a:pt x="4743909" y="1028448"/>
                      <a:pt x="4742180" y="1031041"/>
                    </a:cubicBezTo>
                    <a:cubicBezTo>
                      <a:pt x="4742180" y="1031041"/>
                      <a:pt x="4742180" y="1031041"/>
                      <a:pt x="4742180" y="1031041"/>
                    </a:cubicBezTo>
                    <a:cubicBezTo>
                      <a:pt x="4741316" y="1031329"/>
                      <a:pt x="4740451" y="1031905"/>
                      <a:pt x="4739299" y="1032193"/>
                    </a:cubicBezTo>
                    <a:cubicBezTo>
                      <a:pt x="4741028" y="1030465"/>
                      <a:pt x="4742468" y="1028160"/>
                      <a:pt x="4742468" y="1024702"/>
                    </a:cubicBezTo>
                    <a:cubicBezTo>
                      <a:pt x="4742756" y="1024126"/>
                      <a:pt x="4743333" y="1023549"/>
                      <a:pt x="4743621" y="1022973"/>
                    </a:cubicBezTo>
                    <a:cubicBezTo>
                      <a:pt x="4746502" y="1021532"/>
                      <a:pt x="4749384" y="1020092"/>
                      <a:pt x="4752265" y="1018651"/>
                    </a:cubicBezTo>
                    <a:cubicBezTo>
                      <a:pt x="4762350" y="1014041"/>
                      <a:pt x="4774163" y="1011736"/>
                      <a:pt x="4782519" y="1003668"/>
                    </a:cubicBezTo>
                    <a:cubicBezTo>
                      <a:pt x="4784536" y="1001075"/>
                      <a:pt x="4786553" y="998481"/>
                      <a:pt x="4788570" y="995888"/>
                    </a:cubicBezTo>
                    <a:cubicBezTo>
                      <a:pt x="4789723" y="991566"/>
                      <a:pt x="4787130" y="992142"/>
                      <a:pt x="4784825" y="993007"/>
                    </a:cubicBezTo>
                    <a:cubicBezTo>
                      <a:pt x="4780791" y="994447"/>
                      <a:pt x="4776469" y="996176"/>
                      <a:pt x="4772723" y="998193"/>
                    </a:cubicBezTo>
                    <a:cubicBezTo>
                      <a:pt x="4768113" y="1000498"/>
                      <a:pt x="4761774" y="997617"/>
                      <a:pt x="4758892" y="1004532"/>
                    </a:cubicBezTo>
                    <a:cubicBezTo>
                      <a:pt x="4758028" y="1006549"/>
                      <a:pt x="4755722" y="1003092"/>
                      <a:pt x="4756299" y="1001939"/>
                    </a:cubicBezTo>
                    <a:cubicBezTo>
                      <a:pt x="4757452" y="998769"/>
                      <a:pt x="4759756" y="996753"/>
                      <a:pt x="4762350" y="994736"/>
                    </a:cubicBezTo>
                    <a:cubicBezTo>
                      <a:pt x="4766672" y="990990"/>
                      <a:pt x="4771858" y="995600"/>
                      <a:pt x="4775604" y="992430"/>
                    </a:cubicBezTo>
                    <a:cubicBezTo>
                      <a:pt x="4783384" y="991278"/>
                      <a:pt x="4781943" y="986091"/>
                      <a:pt x="4780791" y="980905"/>
                    </a:cubicBezTo>
                    <a:cubicBezTo>
                      <a:pt x="4781079" y="980617"/>
                      <a:pt x="4781367" y="980617"/>
                      <a:pt x="4781655" y="980329"/>
                    </a:cubicBezTo>
                    <a:cubicBezTo>
                      <a:pt x="4781943" y="980041"/>
                      <a:pt x="4781943" y="979752"/>
                      <a:pt x="4781943" y="979464"/>
                    </a:cubicBezTo>
                    <a:cubicBezTo>
                      <a:pt x="4780503" y="976007"/>
                      <a:pt x="4777333" y="977735"/>
                      <a:pt x="4775028" y="977447"/>
                    </a:cubicBezTo>
                    <a:cubicBezTo>
                      <a:pt x="4772723" y="977159"/>
                      <a:pt x="4770129" y="981769"/>
                      <a:pt x="4768689" y="977735"/>
                    </a:cubicBezTo>
                    <a:cubicBezTo>
                      <a:pt x="4767536" y="974854"/>
                      <a:pt x="4770129" y="971973"/>
                      <a:pt x="4772435" y="970532"/>
                    </a:cubicBezTo>
                    <a:cubicBezTo>
                      <a:pt x="4775028" y="968803"/>
                      <a:pt x="4777621" y="967651"/>
                      <a:pt x="4775028" y="963905"/>
                    </a:cubicBezTo>
                    <a:cubicBezTo>
                      <a:pt x="4775604" y="961312"/>
                      <a:pt x="4779638" y="962752"/>
                      <a:pt x="4779926" y="959583"/>
                    </a:cubicBezTo>
                    <a:cubicBezTo>
                      <a:pt x="4781655" y="954396"/>
                      <a:pt x="4786553" y="952379"/>
                      <a:pt x="4790875" y="949210"/>
                    </a:cubicBezTo>
                    <a:cubicBezTo>
                      <a:pt x="4787418" y="948922"/>
                      <a:pt x="4785401" y="946040"/>
                      <a:pt x="4781943" y="946329"/>
                    </a:cubicBezTo>
                    <a:cubicBezTo>
                      <a:pt x="4779926" y="946617"/>
                      <a:pt x="4775892" y="948345"/>
                      <a:pt x="4775892" y="944312"/>
                    </a:cubicBezTo>
                    <a:cubicBezTo>
                      <a:pt x="4775892" y="940854"/>
                      <a:pt x="4777621" y="937684"/>
                      <a:pt x="4782231" y="937973"/>
                    </a:cubicBezTo>
                    <a:cubicBezTo>
                      <a:pt x="4788282" y="937973"/>
                      <a:pt x="4791740" y="933362"/>
                      <a:pt x="4795486" y="929616"/>
                    </a:cubicBezTo>
                    <a:cubicBezTo>
                      <a:pt x="4798079" y="927023"/>
                      <a:pt x="4795486" y="926447"/>
                      <a:pt x="4793180" y="926735"/>
                    </a:cubicBezTo>
                    <a:cubicBezTo>
                      <a:pt x="4791164" y="923566"/>
                      <a:pt x="4788282" y="924142"/>
                      <a:pt x="4785401" y="924430"/>
                    </a:cubicBezTo>
                    <a:cubicBezTo>
                      <a:pt x="4784825" y="923278"/>
                      <a:pt x="4785977" y="920684"/>
                      <a:pt x="4783960" y="921261"/>
                    </a:cubicBezTo>
                    <a:cubicBezTo>
                      <a:pt x="4781367" y="922125"/>
                      <a:pt x="4779350" y="922413"/>
                      <a:pt x="4778773" y="919532"/>
                    </a:cubicBezTo>
                    <a:cubicBezTo>
                      <a:pt x="4778197" y="917227"/>
                      <a:pt x="4782807" y="918955"/>
                      <a:pt x="4782519" y="916074"/>
                    </a:cubicBezTo>
                    <a:cubicBezTo>
                      <a:pt x="4784825" y="914057"/>
                      <a:pt x="4791740" y="918379"/>
                      <a:pt x="4789723" y="912328"/>
                    </a:cubicBezTo>
                    <a:cubicBezTo>
                      <a:pt x="4788282" y="908294"/>
                      <a:pt x="4790587" y="905701"/>
                      <a:pt x="4789723" y="902532"/>
                    </a:cubicBezTo>
                    <a:cubicBezTo>
                      <a:pt x="4790875" y="901091"/>
                      <a:pt x="4790875" y="899362"/>
                      <a:pt x="4792604" y="897921"/>
                    </a:cubicBezTo>
                    <a:cubicBezTo>
                      <a:pt x="4795486" y="895328"/>
                      <a:pt x="4802401" y="896481"/>
                      <a:pt x="4801248" y="893311"/>
                    </a:cubicBezTo>
                    <a:cubicBezTo>
                      <a:pt x="4799808" y="889277"/>
                      <a:pt x="4793757" y="890430"/>
                      <a:pt x="4789147" y="889854"/>
                    </a:cubicBezTo>
                    <a:cubicBezTo>
                      <a:pt x="4789147" y="889277"/>
                      <a:pt x="4788858" y="888701"/>
                      <a:pt x="4788858" y="888125"/>
                    </a:cubicBezTo>
                    <a:cubicBezTo>
                      <a:pt x="4792892" y="884091"/>
                      <a:pt x="4799232" y="885243"/>
                      <a:pt x="4803554" y="880345"/>
                    </a:cubicBezTo>
                    <a:cubicBezTo>
                      <a:pt x="4809316" y="873718"/>
                      <a:pt x="4814215" y="865650"/>
                      <a:pt x="4822571" y="861616"/>
                    </a:cubicBezTo>
                    <a:cubicBezTo>
                      <a:pt x="4826028" y="859887"/>
                      <a:pt x="4824587" y="855853"/>
                      <a:pt x="4823435" y="854989"/>
                    </a:cubicBezTo>
                    <a:cubicBezTo>
                      <a:pt x="4815655" y="849226"/>
                      <a:pt x="4823147" y="847785"/>
                      <a:pt x="4826028" y="845480"/>
                    </a:cubicBezTo>
                    <a:cubicBezTo>
                      <a:pt x="4832943" y="840006"/>
                      <a:pt x="4839859" y="834531"/>
                      <a:pt x="4847062" y="829345"/>
                    </a:cubicBezTo>
                    <a:cubicBezTo>
                      <a:pt x="4849656" y="827328"/>
                      <a:pt x="4846774" y="825599"/>
                      <a:pt x="4847350" y="823870"/>
                    </a:cubicBezTo>
                    <a:cubicBezTo>
                      <a:pt x="4849367" y="823582"/>
                      <a:pt x="4852537" y="823582"/>
                      <a:pt x="4851960" y="821565"/>
                    </a:cubicBezTo>
                    <a:cubicBezTo>
                      <a:pt x="4850808" y="817531"/>
                      <a:pt x="4847350" y="820701"/>
                      <a:pt x="4845045" y="820701"/>
                    </a:cubicBezTo>
                    <a:cubicBezTo>
                      <a:pt x="4842740" y="820989"/>
                      <a:pt x="4841299" y="820124"/>
                      <a:pt x="4841011" y="817531"/>
                    </a:cubicBezTo>
                    <a:cubicBezTo>
                      <a:pt x="4843316" y="814938"/>
                      <a:pt x="4845333" y="812345"/>
                      <a:pt x="4847638" y="809751"/>
                    </a:cubicBezTo>
                    <a:cubicBezTo>
                      <a:pt x="4851096" y="805717"/>
                      <a:pt x="4851384" y="801107"/>
                      <a:pt x="4849079" y="796497"/>
                    </a:cubicBezTo>
                    <a:cubicBezTo>
                      <a:pt x="4846486" y="791599"/>
                      <a:pt x="4843604" y="797073"/>
                      <a:pt x="4840723" y="796209"/>
                    </a:cubicBezTo>
                    <a:cubicBezTo>
                      <a:pt x="4838994" y="795633"/>
                      <a:pt x="4836689" y="797650"/>
                      <a:pt x="4835249" y="795345"/>
                    </a:cubicBezTo>
                    <a:cubicBezTo>
                      <a:pt x="4832943" y="792175"/>
                      <a:pt x="4836689" y="790446"/>
                      <a:pt x="4837842" y="789870"/>
                    </a:cubicBezTo>
                    <a:cubicBezTo>
                      <a:pt x="4840723" y="788429"/>
                      <a:pt x="4839282" y="786124"/>
                      <a:pt x="4839571" y="784395"/>
                    </a:cubicBezTo>
                    <a:cubicBezTo>
                      <a:pt x="4840147" y="780073"/>
                      <a:pt x="4838994" y="774022"/>
                      <a:pt x="4841299" y="771429"/>
                    </a:cubicBezTo>
                    <a:cubicBezTo>
                      <a:pt x="4847062" y="765090"/>
                      <a:pt x="4842452" y="764226"/>
                      <a:pt x="4838130" y="762209"/>
                    </a:cubicBezTo>
                    <a:cubicBezTo>
                      <a:pt x="4836113" y="758463"/>
                      <a:pt x="4837265" y="753853"/>
                      <a:pt x="4835249" y="750107"/>
                    </a:cubicBezTo>
                    <a:cubicBezTo>
                      <a:pt x="4843604" y="744921"/>
                      <a:pt x="4852248" y="739734"/>
                      <a:pt x="4858300" y="731378"/>
                    </a:cubicBezTo>
                    <a:cubicBezTo>
                      <a:pt x="4860316" y="727344"/>
                      <a:pt x="4862333" y="723598"/>
                      <a:pt x="4864350" y="719564"/>
                    </a:cubicBezTo>
                    <a:cubicBezTo>
                      <a:pt x="4864927" y="713802"/>
                      <a:pt x="4861757" y="714954"/>
                      <a:pt x="4858588" y="716683"/>
                    </a:cubicBezTo>
                    <a:cubicBezTo>
                      <a:pt x="4853401" y="719853"/>
                      <a:pt x="4848503" y="722734"/>
                      <a:pt x="4843893" y="726480"/>
                    </a:cubicBezTo>
                    <a:cubicBezTo>
                      <a:pt x="4842452" y="727632"/>
                      <a:pt x="4840435" y="728208"/>
                      <a:pt x="4838706" y="728785"/>
                    </a:cubicBezTo>
                    <a:cubicBezTo>
                      <a:pt x="4838994" y="726768"/>
                      <a:pt x="4839859" y="725039"/>
                      <a:pt x="4838130" y="723310"/>
                    </a:cubicBezTo>
                    <a:cubicBezTo>
                      <a:pt x="4841876" y="723310"/>
                      <a:pt x="4843316" y="722158"/>
                      <a:pt x="4842740" y="720141"/>
                    </a:cubicBezTo>
                    <a:cubicBezTo>
                      <a:pt x="4843893" y="719853"/>
                      <a:pt x="4845045" y="718988"/>
                      <a:pt x="4846198" y="717836"/>
                    </a:cubicBezTo>
                    <a:cubicBezTo>
                      <a:pt x="4855994" y="714378"/>
                      <a:pt x="4853113" y="707751"/>
                      <a:pt x="4850232" y="701124"/>
                    </a:cubicBezTo>
                    <a:cubicBezTo>
                      <a:pt x="4850520" y="700835"/>
                      <a:pt x="4850808" y="700547"/>
                      <a:pt x="4851096" y="700259"/>
                    </a:cubicBezTo>
                    <a:cubicBezTo>
                      <a:pt x="4851384" y="699971"/>
                      <a:pt x="4851384" y="699395"/>
                      <a:pt x="4851096" y="699107"/>
                    </a:cubicBezTo>
                    <a:cubicBezTo>
                      <a:pt x="4848503" y="694785"/>
                      <a:pt x="4844757" y="697954"/>
                      <a:pt x="4841588" y="697954"/>
                    </a:cubicBezTo>
                    <a:cubicBezTo>
                      <a:pt x="4838706" y="698242"/>
                      <a:pt x="4836401" y="704869"/>
                      <a:pt x="4833232" y="699971"/>
                    </a:cubicBezTo>
                    <a:cubicBezTo>
                      <a:pt x="4830927" y="696513"/>
                      <a:pt x="4833808" y="692191"/>
                      <a:pt x="4836689" y="689310"/>
                    </a:cubicBezTo>
                    <a:cubicBezTo>
                      <a:pt x="4839859" y="686429"/>
                      <a:pt x="4843028" y="684124"/>
                      <a:pt x="4838418" y="680090"/>
                    </a:cubicBezTo>
                    <a:cubicBezTo>
                      <a:pt x="4838418" y="676632"/>
                      <a:pt x="4844181" y="677208"/>
                      <a:pt x="4843604" y="673174"/>
                    </a:cubicBezTo>
                    <a:cubicBezTo>
                      <a:pt x="4844757" y="665971"/>
                      <a:pt x="4850520" y="662225"/>
                      <a:pt x="4855418" y="657039"/>
                    </a:cubicBezTo>
                    <a:cubicBezTo>
                      <a:pt x="4850808" y="657327"/>
                      <a:pt x="4847350" y="654157"/>
                      <a:pt x="4842740" y="655598"/>
                    </a:cubicBezTo>
                    <a:cubicBezTo>
                      <a:pt x="4839859" y="656462"/>
                      <a:pt x="4835249" y="659632"/>
                      <a:pt x="4834384" y="654157"/>
                    </a:cubicBezTo>
                    <a:cubicBezTo>
                      <a:pt x="4833520" y="649835"/>
                      <a:pt x="4835249" y="645225"/>
                      <a:pt x="4841011" y="644072"/>
                    </a:cubicBezTo>
                    <a:cubicBezTo>
                      <a:pt x="4849079" y="642632"/>
                      <a:pt x="4852537" y="635716"/>
                      <a:pt x="4856571" y="629954"/>
                    </a:cubicBezTo>
                    <a:cubicBezTo>
                      <a:pt x="4859164" y="626208"/>
                      <a:pt x="4855706" y="625920"/>
                      <a:pt x="4852825" y="626784"/>
                    </a:cubicBezTo>
                    <a:cubicBezTo>
                      <a:pt x="4849656" y="623038"/>
                      <a:pt x="4845910" y="624479"/>
                      <a:pt x="4842164" y="625632"/>
                    </a:cubicBezTo>
                    <a:cubicBezTo>
                      <a:pt x="4841011" y="624479"/>
                      <a:pt x="4842164" y="620445"/>
                      <a:pt x="4839571" y="621886"/>
                    </a:cubicBezTo>
                    <a:cubicBezTo>
                      <a:pt x="4836401" y="623615"/>
                      <a:pt x="4833808" y="624479"/>
                      <a:pt x="4832367" y="620733"/>
                    </a:cubicBezTo>
                    <a:cubicBezTo>
                      <a:pt x="4831215" y="617852"/>
                      <a:pt x="4837265" y="619004"/>
                      <a:pt x="4836401" y="615259"/>
                    </a:cubicBezTo>
                    <a:cubicBezTo>
                      <a:pt x="4838994" y="612089"/>
                      <a:pt x="4849079" y="616123"/>
                      <a:pt x="4845045" y="608631"/>
                    </a:cubicBezTo>
                    <a:cubicBezTo>
                      <a:pt x="4842452" y="603733"/>
                      <a:pt x="4844469" y="599699"/>
                      <a:pt x="4842452" y="595665"/>
                    </a:cubicBezTo>
                    <a:cubicBezTo>
                      <a:pt x="4843604" y="593648"/>
                      <a:pt x="4843028" y="591343"/>
                      <a:pt x="4845045" y="588750"/>
                    </a:cubicBezTo>
                    <a:cubicBezTo>
                      <a:pt x="4848215" y="584716"/>
                      <a:pt x="4857723" y="584716"/>
                      <a:pt x="4855418" y="580682"/>
                    </a:cubicBezTo>
                    <a:cubicBezTo>
                      <a:pt x="4852537" y="575496"/>
                      <a:pt x="4844469" y="578665"/>
                      <a:pt x="4838706" y="578953"/>
                    </a:cubicBezTo>
                    <a:cubicBezTo>
                      <a:pt x="4838418" y="578089"/>
                      <a:pt x="4838130" y="577513"/>
                      <a:pt x="4837842" y="576648"/>
                    </a:cubicBezTo>
                    <a:cubicBezTo>
                      <a:pt x="4842164" y="570309"/>
                      <a:pt x="4851096" y="570309"/>
                      <a:pt x="4855418" y="563106"/>
                    </a:cubicBezTo>
                    <a:cubicBezTo>
                      <a:pt x="4861469" y="553021"/>
                      <a:pt x="4865791" y="541207"/>
                      <a:pt x="4875876" y="533716"/>
                    </a:cubicBezTo>
                    <a:cubicBezTo>
                      <a:pt x="4879910" y="530546"/>
                      <a:pt x="4877317" y="525648"/>
                      <a:pt x="4875588" y="524784"/>
                    </a:cubicBezTo>
                    <a:cubicBezTo>
                      <a:pt x="4863774" y="519021"/>
                      <a:pt x="4873283" y="515275"/>
                      <a:pt x="4876740" y="511529"/>
                    </a:cubicBezTo>
                    <a:cubicBezTo>
                      <a:pt x="4884520" y="502597"/>
                      <a:pt x="4892588" y="493665"/>
                      <a:pt x="4900656" y="485021"/>
                    </a:cubicBezTo>
                    <a:cubicBezTo>
                      <a:pt x="4903537" y="481851"/>
                      <a:pt x="4899215" y="480122"/>
                      <a:pt x="4899503" y="477817"/>
                    </a:cubicBezTo>
                    <a:cubicBezTo>
                      <a:pt x="4901808" y="476953"/>
                      <a:pt x="4906418" y="476376"/>
                      <a:pt x="4904978" y="473783"/>
                    </a:cubicBezTo>
                    <a:cubicBezTo>
                      <a:pt x="4902384" y="468885"/>
                      <a:pt x="4898639" y="473783"/>
                      <a:pt x="4895469" y="474359"/>
                    </a:cubicBezTo>
                    <a:cubicBezTo>
                      <a:pt x="4892588" y="475224"/>
                      <a:pt x="4890283" y="474648"/>
                      <a:pt x="4889418" y="471478"/>
                    </a:cubicBezTo>
                    <a:cubicBezTo>
                      <a:pt x="4891724" y="467444"/>
                      <a:pt x="4893740" y="463410"/>
                      <a:pt x="4896334" y="459664"/>
                    </a:cubicBezTo>
                    <a:cubicBezTo>
                      <a:pt x="4900080" y="453325"/>
                      <a:pt x="4899215" y="447275"/>
                      <a:pt x="4895181" y="441800"/>
                    </a:cubicBezTo>
                    <a:cubicBezTo>
                      <a:pt x="4890571" y="435749"/>
                      <a:pt x="4887978" y="443817"/>
                      <a:pt x="4883944" y="443529"/>
                    </a:cubicBezTo>
                    <a:cubicBezTo>
                      <a:pt x="4883367" y="443529"/>
                      <a:pt x="4882791" y="443529"/>
                      <a:pt x="4882215" y="443817"/>
                    </a:cubicBezTo>
                    <a:cubicBezTo>
                      <a:pt x="4892876" y="437190"/>
                      <a:pt x="4904690" y="431427"/>
                      <a:pt x="4912469" y="420766"/>
                    </a:cubicBezTo>
                    <a:cubicBezTo>
                      <a:pt x="4914486" y="416732"/>
                      <a:pt x="4916503" y="412986"/>
                      <a:pt x="4918520" y="408952"/>
                    </a:cubicBezTo>
                    <a:cubicBezTo>
                      <a:pt x="4919097" y="403190"/>
                      <a:pt x="4915927" y="404342"/>
                      <a:pt x="4912757" y="406071"/>
                    </a:cubicBezTo>
                    <a:cubicBezTo>
                      <a:pt x="4907571" y="409240"/>
                      <a:pt x="4902673" y="412122"/>
                      <a:pt x="4898062" y="415868"/>
                    </a:cubicBezTo>
                    <a:cubicBezTo>
                      <a:pt x="4892588" y="419901"/>
                      <a:pt x="4883367" y="417885"/>
                      <a:pt x="4881062" y="427681"/>
                    </a:cubicBezTo>
                    <a:cubicBezTo>
                      <a:pt x="4880774" y="428834"/>
                      <a:pt x="4880198" y="428834"/>
                      <a:pt x="4879333" y="428546"/>
                    </a:cubicBezTo>
                    <a:cubicBezTo>
                      <a:pt x="4879333" y="426241"/>
                      <a:pt x="4878757" y="423647"/>
                      <a:pt x="4878181" y="421054"/>
                    </a:cubicBezTo>
                    <a:cubicBezTo>
                      <a:pt x="4879333" y="418461"/>
                      <a:pt x="4881062" y="416156"/>
                      <a:pt x="4883079" y="413851"/>
                    </a:cubicBezTo>
                    <a:cubicBezTo>
                      <a:pt x="4887690" y="408088"/>
                      <a:pt x="4895758" y="412698"/>
                      <a:pt x="4900080" y="407512"/>
                    </a:cubicBezTo>
                    <a:cubicBezTo>
                      <a:pt x="4909876" y="404054"/>
                      <a:pt x="4906995" y="397427"/>
                      <a:pt x="4904113" y="390800"/>
                    </a:cubicBezTo>
                    <a:cubicBezTo>
                      <a:pt x="4904402" y="390511"/>
                      <a:pt x="4904690" y="390223"/>
                      <a:pt x="4904978" y="389935"/>
                    </a:cubicBezTo>
                    <a:cubicBezTo>
                      <a:pt x="4905266" y="389647"/>
                      <a:pt x="4905266" y="389071"/>
                      <a:pt x="4904978" y="388783"/>
                    </a:cubicBezTo>
                    <a:cubicBezTo>
                      <a:pt x="4902384" y="384461"/>
                      <a:pt x="4898639" y="387630"/>
                      <a:pt x="4895469" y="387630"/>
                    </a:cubicBezTo>
                    <a:cubicBezTo>
                      <a:pt x="4892588" y="387918"/>
                      <a:pt x="4890283" y="394545"/>
                      <a:pt x="4887113" y="389647"/>
                    </a:cubicBezTo>
                    <a:cubicBezTo>
                      <a:pt x="4884808" y="386189"/>
                      <a:pt x="4887690" y="381867"/>
                      <a:pt x="4890571" y="378986"/>
                    </a:cubicBezTo>
                    <a:cubicBezTo>
                      <a:pt x="4893740" y="376105"/>
                      <a:pt x="4896910" y="373799"/>
                      <a:pt x="4892300" y="369766"/>
                    </a:cubicBezTo>
                    <a:cubicBezTo>
                      <a:pt x="4892300" y="366308"/>
                      <a:pt x="4898062" y="366884"/>
                      <a:pt x="4897486" y="362850"/>
                    </a:cubicBezTo>
                    <a:cubicBezTo>
                      <a:pt x="4898639" y="355647"/>
                      <a:pt x="4904402" y="351901"/>
                      <a:pt x="4909300" y="346715"/>
                    </a:cubicBezTo>
                    <a:cubicBezTo>
                      <a:pt x="4904690" y="347003"/>
                      <a:pt x="4901232" y="343833"/>
                      <a:pt x="4896622" y="345274"/>
                    </a:cubicBezTo>
                    <a:cubicBezTo>
                      <a:pt x="4893740" y="346138"/>
                      <a:pt x="4889130" y="349308"/>
                      <a:pt x="4888266" y="343833"/>
                    </a:cubicBezTo>
                    <a:cubicBezTo>
                      <a:pt x="4887401" y="339511"/>
                      <a:pt x="4889130" y="334901"/>
                      <a:pt x="4894893" y="333748"/>
                    </a:cubicBezTo>
                    <a:cubicBezTo>
                      <a:pt x="4902961" y="332308"/>
                      <a:pt x="4906418" y="325392"/>
                      <a:pt x="4910452" y="319630"/>
                    </a:cubicBezTo>
                    <a:cubicBezTo>
                      <a:pt x="4913046" y="315884"/>
                      <a:pt x="4909588" y="315596"/>
                      <a:pt x="4906707" y="316460"/>
                    </a:cubicBezTo>
                    <a:cubicBezTo>
                      <a:pt x="4903537" y="312714"/>
                      <a:pt x="4899791" y="314155"/>
                      <a:pt x="4896046" y="315308"/>
                    </a:cubicBezTo>
                    <a:cubicBezTo>
                      <a:pt x="4894893" y="314155"/>
                      <a:pt x="4896046" y="310121"/>
                      <a:pt x="4893452" y="311562"/>
                    </a:cubicBezTo>
                    <a:cubicBezTo>
                      <a:pt x="4890283" y="313291"/>
                      <a:pt x="4887690" y="314155"/>
                      <a:pt x="4886249" y="310409"/>
                    </a:cubicBezTo>
                    <a:cubicBezTo>
                      <a:pt x="4885096" y="307528"/>
                      <a:pt x="4891147" y="308680"/>
                      <a:pt x="4890283" y="304935"/>
                    </a:cubicBezTo>
                    <a:cubicBezTo>
                      <a:pt x="4892876" y="301765"/>
                      <a:pt x="4902961" y="305799"/>
                      <a:pt x="4898927" y="298308"/>
                    </a:cubicBezTo>
                    <a:cubicBezTo>
                      <a:pt x="4896334" y="293409"/>
                      <a:pt x="4898350" y="289375"/>
                      <a:pt x="4896334" y="285341"/>
                    </a:cubicBezTo>
                    <a:cubicBezTo>
                      <a:pt x="4897486" y="283324"/>
                      <a:pt x="4896910" y="281019"/>
                      <a:pt x="4898927" y="278426"/>
                    </a:cubicBezTo>
                    <a:cubicBezTo>
                      <a:pt x="4902096" y="274392"/>
                      <a:pt x="4911605" y="274392"/>
                      <a:pt x="4909300" y="270358"/>
                    </a:cubicBezTo>
                    <a:cubicBezTo>
                      <a:pt x="4906418" y="265172"/>
                      <a:pt x="4898350" y="268341"/>
                      <a:pt x="4892588" y="268629"/>
                    </a:cubicBezTo>
                    <a:cubicBezTo>
                      <a:pt x="4892300" y="267765"/>
                      <a:pt x="4892012" y="267189"/>
                      <a:pt x="4891724" y="266324"/>
                    </a:cubicBezTo>
                    <a:cubicBezTo>
                      <a:pt x="4896046" y="259985"/>
                      <a:pt x="4904978" y="259985"/>
                      <a:pt x="4909300" y="252782"/>
                    </a:cubicBezTo>
                    <a:cubicBezTo>
                      <a:pt x="4915351" y="242697"/>
                      <a:pt x="4919673" y="230883"/>
                      <a:pt x="4929758" y="223392"/>
                    </a:cubicBezTo>
                    <a:cubicBezTo>
                      <a:pt x="4933792" y="220222"/>
                      <a:pt x="4931198" y="215324"/>
                      <a:pt x="4929469" y="214460"/>
                    </a:cubicBezTo>
                    <a:cubicBezTo>
                      <a:pt x="4917656" y="208697"/>
                      <a:pt x="4927164" y="204951"/>
                      <a:pt x="4930622" y="201205"/>
                    </a:cubicBezTo>
                    <a:cubicBezTo>
                      <a:pt x="4938402" y="192273"/>
                      <a:pt x="4946470" y="183341"/>
                      <a:pt x="4954537" y="174697"/>
                    </a:cubicBezTo>
                    <a:cubicBezTo>
                      <a:pt x="4957419" y="171527"/>
                      <a:pt x="4953097" y="169798"/>
                      <a:pt x="4953385" y="167493"/>
                    </a:cubicBezTo>
                    <a:cubicBezTo>
                      <a:pt x="4955114" y="168934"/>
                      <a:pt x="4959724" y="168358"/>
                      <a:pt x="4958283" y="165764"/>
                    </a:cubicBezTo>
                    <a:close/>
                    <a:moveTo>
                      <a:pt x="652646" y="2404880"/>
                    </a:moveTo>
                    <a:cubicBezTo>
                      <a:pt x="651494" y="2404880"/>
                      <a:pt x="650341" y="2406033"/>
                      <a:pt x="648901" y="2405168"/>
                    </a:cubicBezTo>
                    <a:cubicBezTo>
                      <a:pt x="649477" y="2404304"/>
                      <a:pt x="651782" y="2402863"/>
                      <a:pt x="654663" y="2401711"/>
                    </a:cubicBezTo>
                    <a:cubicBezTo>
                      <a:pt x="655528" y="2402575"/>
                      <a:pt x="656392" y="2403439"/>
                      <a:pt x="656968" y="2404592"/>
                    </a:cubicBezTo>
                    <a:cubicBezTo>
                      <a:pt x="655816" y="2404880"/>
                      <a:pt x="654087" y="2405168"/>
                      <a:pt x="652646" y="2404880"/>
                    </a:cubicBezTo>
                    <a:close/>
                    <a:moveTo>
                      <a:pt x="1572669" y="2189065"/>
                    </a:moveTo>
                    <a:cubicBezTo>
                      <a:pt x="1572381" y="2189065"/>
                      <a:pt x="1572093" y="2189353"/>
                      <a:pt x="1572093" y="2189641"/>
                    </a:cubicBezTo>
                    <a:cubicBezTo>
                      <a:pt x="1571805" y="2190218"/>
                      <a:pt x="1572093" y="2190506"/>
                      <a:pt x="1572381" y="2191082"/>
                    </a:cubicBezTo>
                    <a:lnTo>
                      <a:pt x="1568059" y="2190794"/>
                    </a:lnTo>
                    <a:cubicBezTo>
                      <a:pt x="1570076" y="2185607"/>
                      <a:pt x="1574110" y="2185031"/>
                      <a:pt x="1578144" y="2184167"/>
                    </a:cubicBezTo>
                    <a:cubicBezTo>
                      <a:pt x="1576127" y="2186184"/>
                      <a:pt x="1574686" y="2188201"/>
                      <a:pt x="1572669" y="2189065"/>
                    </a:cubicBezTo>
                    <a:close/>
                    <a:moveTo>
                      <a:pt x="4630959" y="1080889"/>
                    </a:moveTo>
                    <a:cubicBezTo>
                      <a:pt x="4635281" y="1078584"/>
                      <a:pt x="4639315" y="1076279"/>
                      <a:pt x="4643637" y="1074262"/>
                    </a:cubicBezTo>
                    <a:cubicBezTo>
                      <a:pt x="4639891" y="1077431"/>
                      <a:pt x="4636722" y="1081753"/>
                      <a:pt x="4630959" y="1080889"/>
                    </a:cubicBezTo>
                    <a:close/>
                    <a:moveTo>
                      <a:pt x="4663519" y="1064753"/>
                    </a:moveTo>
                    <a:cubicBezTo>
                      <a:pt x="4661214" y="1065329"/>
                      <a:pt x="4658620" y="1066194"/>
                      <a:pt x="4656315" y="1067346"/>
                    </a:cubicBezTo>
                    <a:cubicBezTo>
                      <a:pt x="4656315" y="1067346"/>
                      <a:pt x="4656315" y="1067346"/>
                      <a:pt x="4656604" y="1067346"/>
                    </a:cubicBezTo>
                    <a:cubicBezTo>
                      <a:pt x="4660061" y="1065329"/>
                      <a:pt x="4663807" y="1063889"/>
                      <a:pt x="4667553" y="1062160"/>
                    </a:cubicBezTo>
                    <a:cubicBezTo>
                      <a:pt x="4666688" y="1063312"/>
                      <a:pt x="4665536" y="1064177"/>
                      <a:pt x="4663519" y="1064753"/>
                    </a:cubicBezTo>
                    <a:close/>
                  </a:path>
                </a:pathLst>
              </a:custGeom>
              <a:solidFill>
                <a:schemeClr val="accent6">
                  <a:alpha val="6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
              <p:cNvSpPr/>
              <p:nvPr/>
            </p:nvSpPr>
            <p:spPr>
              <a:xfrm>
                <a:off x="7831800" y="2201040"/>
                <a:ext cx="204840" cy="72720"/>
              </a:xfrm>
              <a:custGeom>
                <a:rect b="b" l="l" r="r" t="t"/>
                <a:pathLst>
                  <a:path extrusionOk="0" h="85771" w="241049">
                    <a:moveTo>
                      <a:pt x="9221" y="85038"/>
                    </a:moveTo>
                    <a:cubicBezTo>
                      <a:pt x="45814" y="78123"/>
                      <a:pt x="78950" y="60258"/>
                      <a:pt x="116120" y="54207"/>
                    </a:cubicBezTo>
                    <a:cubicBezTo>
                      <a:pt x="132832" y="51326"/>
                      <a:pt x="149831" y="46139"/>
                      <a:pt x="166544" y="42106"/>
                    </a:cubicBezTo>
                    <a:cubicBezTo>
                      <a:pt x="186137" y="37495"/>
                      <a:pt x="205154" y="30292"/>
                      <a:pt x="224459" y="24529"/>
                    </a:cubicBezTo>
                    <a:cubicBezTo>
                      <a:pt x="231663" y="22224"/>
                      <a:pt x="237137" y="18766"/>
                      <a:pt x="238866" y="10699"/>
                    </a:cubicBezTo>
                    <a:cubicBezTo>
                      <a:pt x="239442" y="7529"/>
                      <a:pt x="243476" y="3783"/>
                      <a:pt x="238866" y="1478"/>
                    </a:cubicBezTo>
                    <a:cubicBezTo>
                      <a:pt x="235697" y="-251"/>
                      <a:pt x="231374" y="-1115"/>
                      <a:pt x="228205" y="2631"/>
                    </a:cubicBezTo>
                    <a:cubicBezTo>
                      <a:pt x="215527" y="16749"/>
                      <a:pt x="196222" y="18478"/>
                      <a:pt x="180374" y="26546"/>
                    </a:cubicBezTo>
                    <a:cubicBezTo>
                      <a:pt x="177493" y="27987"/>
                      <a:pt x="173747" y="29716"/>
                      <a:pt x="171442" y="28851"/>
                    </a:cubicBezTo>
                    <a:cubicBezTo>
                      <a:pt x="155883" y="23665"/>
                      <a:pt x="144357" y="32597"/>
                      <a:pt x="132543" y="39800"/>
                    </a:cubicBezTo>
                    <a:cubicBezTo>
                      <a:pt x="128798" y="42106"/>
                      <a:pt x="125052" y="44699"/>
                      <a:pt x="120730" y="44411"/>
                    </a:cubicBezTo>
                    <a:cubicBezTo>
                      <a:pt x="101425" y="43546"/>
                      <a:pt x="85001" y="50461"/>
                      <a:pt x="68289" y="59106"/>
                    </a:cubicBezTo>
                    <a:cubicBezTo>
                      <a:pt x="56187" y="65445"/>
                      <a:pt x="42644" y="69479"/>
                      <a:pt x="29678" y="72360"/>
                    </a:cubicBezTo>
                    <a:cubicBezTo>
                      <a:pt x="18441" y="74665"/>
                      <a:pt x="10373" y="81580"/>
                      <a:pt x="0" y="84750"/>
                    </a:cubicBezTo>
                    <a:cubicBezTo>
                      <a:pt x="3170" y="86479"/>
                      <a:pt x="6051" y="85614"/>
                      <a:pt x="9221" y="85038"/>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
              <p:cNvSpPr/>
              <p:nvPr/>
            </p:nvSpPr>
            <p:spPr>
              <a:xfrm>
                <a:off x="7084080" y="2480400"/>
                <a:ext cx="91800" cy="21600"/>
              </a:xfrm>
              <a:custGeom>
                <a:rect b="b" l="l" r="r" t="t"/>
                <a:pathLst>
                  <a:path extrusionOk="0" h="25816" w="108392">
                    <a:moveTo>
                      <a:pt x="72034" y="14291"/>
                    </a:moveTo>
                    <a:cubicBezTo>
                      <a:pt x="77797" y="14002"/>
                      <a:pt x="83560" y="12562"/>
                      <a:pt x="88746" y="9680"/>
                    </a:cubicBezTo>
                    <a:cubicBezTo>
                      <a:pt x="88746" y="9680"/>
                      <a:pt x="88746" y="9680"/>
                      <a:pt x="88746" y="9680"/>
                    </a:cubicBezTo>
                    <a:cubicBezTo>
                      <a:pt x="94509" y="8240"/>
                      <a:pt x="100272" y="6799"/>
                      <a:pt x="105746" y="5070"/>
                    </a:cubicBezTo>
                    <a:cubicBezTo>
                      <a:pt x="107187" y="4494"/>
                      <a:pt x="109780" y="2765"/>
                      <a:pt x="107475" y="748"/>
                    </a:cubicBezTo>
                    <a:cubicBezTo>
                      <a:pt x="106611" y="-116"/>
                      <a:pt x="104594" y="460"/>
                      <a:pt x="102865" y="172"/>
                    </a:cubicBezTo>
                    <a:cubicBezTo>
                      <a:pt x="96814" y="-116"/>
                      <a:pt x="90475" y="-693"/>
                      <a:pt x="86153" y="4782"/>
                    </a:cubicBezTo>
                    <a:cubicBezTo>
                      <a:pt x="78949" y="2477"/>
                      <a:pt x="72034" y="2189"/>
                      <a:pt x="64254" y="4206"/>
                    </a:cubicBezTo>
                    <a:cubicBezTo>
                      <a:pt x="57916" y="5935"/>
                      <a:pt x="51576" y="8240"/>
                      <a:pt x="45237" y="10257"/>
                    </a:cubicBezTo>
                    <a:cubicBezTo>
                      <a:pt x="29966" y="14867"/>
                      <a:pt x="13830" y="16884"/>
                      <a:pt x="0" y="25816"/>
                    </a:cubicBezTo>
                    <a:cubicBezTo>
                      <a:pt x="24203" y="22358"/>
                      <a:pt x="47831" y="16596"/>
                      <a:pt x="72034" y="14291"/>
                    </a:cubicBezTo>
                    <a:lnTo>
                      <a:pt x="72034" y="14291"/>
                    </a:ln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
              <p:cNvSpPr/>
              <p:nvPr/>
            </p:nvSpPr>
            <p:spPr>
              <a:xfrm>
                <a:off x="6874560" y="2532960"/>
                <a:ext cx="79920" cy="34920"/>
              </a:xfrm>
              <a:custGeom>
                <a:rect b="b" l="l" r="r" t="t"/>
                <a:pathLst>
                  <a:path extrusionOk="0" h="41640" w="94220">
                    <a:moveTo>
                      <a:pt x="9220" y="39039"/>
                    </a:moveTo>
                    <a:cubicBezTo>
                      <a:pt x="12102" y="32988"/>
                      <a:pt x="18153" y="33276"/>
                      <a:pt x="23051" y="31259"/>
                    </a:cubicBezTo>
                    <a:cubicBezTo>
                      <a:pt x="41780" y="24632"/>
                      <a:pt x="61661" y="20598"/>
                      <a:pt x="78661" y="9937"/>
                    </a:cubicBezTo>
                    <a:cubicBezTo>
                      <a:pt x="78661" y="9937"/>
                      <a:pt x="78661" y="9937"/>
                      <a:pt x="78661" y="9937"/>
                    </a:cubicBezTo>
                    <a:cubicBezTo>
                      <a:pt x="84712" y="9361"/>
                      <a:pt x="90475" y="7632"/>
                      <a:pt x="94221" y="717"/>
                    </a:cubicBezTo>
                    <a:cubicBezTo>
                      <a:pt x="90763" y="428"/>
                      <a:pt x="88170" y="428"/>
                      <a:pt x="85577" y="140"/>
                    </a:cubicBezTo>
                    <a:cubicBezTo>
                      <a:pt x="77509" y="-436"/>
                      <a:pt x="70017" y="717"/>
                      <a:pt x="62238" y="4462"/>
                    </a:cubicBezTo>
                    <a:cubicBezTo>
                      <a:pt x="56763" y="7344"/>
                      <a:pt x="59933" y="15700"/>
                      <a:pt x="53017" y="15988"/>
                    </a:cubicBezTo>
                    <a:cubicBezTo>
                      <a:pt x="36305" y="16564"/>
                      <a:pt x="23915" y="28378"/>
                      <a:pt x="8356" y="31835"/>
                    </a:cubicBezTo>
                    <a:cubicBezTo>
                      <a:pt x="4898" y="32700"/>
                      <a:pt x="288" y="32700"/>
                      <a:pt x="0" y="38174"/>
                    </a:cubicBezTo>
                    <a:cubicBezTo>
                      <a:pt x="3170" y="36734"/>
                      <a:pt x="5763" y="45954"/>
                      <a:pt x="9220" y="39039"/>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
              <p:cNvSpPr/>
              <p:nvPr/>
            </p:nvSpPr>
            <p:spPr>
              <a:xfrm>
                <a:off x="7778880" y="2279160"/>
                <a:ext cx="35640" cy="10800"/>
              </a:xfrm>
              <a:custGeom>
                <a:rect b="b" l="l" r="r" t="t"/>
                <a:pathLst>
                  <a:path extrusionOk="0" h="13087" w="42249">
                    <a:moveTo>
                      <a:pt x="14119" y="11529"/>
                    </a:moveTo>
                    <a:cubicBezTo>
                      <a:pt x="20170" y="7207"/>
                      <a:pt x="25932" y="2596"/>
                      <a:pt x="34000" y="9224"/>
                    </a:cubicBezTo>
                    <a:cubicBezTo>
                      <a:pt x="36017" y="10952"/>
                      <a:pt x="41204" y="8647"/>
                      <a:pt x="42068" y="4613"/>
                    </a:cubicBezTo>
                    <a:cubicBezTo>
                      <a:pt x="43221" y="-285"/>
                      <a:pt x="38610" y="3"/>
                      <a:pt x="35729" y="3"/>
                    </a:cubicBezTo>
                    <a:cubicBezTo>
                      <a:pt x="23627" y="291"/>
                      <a:pt x="12102" y="1732"/>
                      <a:pt x="0" y="11241"/>
                    </a:cubicBezTo>
                    <a:cubicBezTo>
                      <a:pt x="6915" y="12681"/>
                      <a:pt x="10373" y="14410"/>
                      <a:pt x="14119" y="11529"/>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
              <p:cNvSpPr/>
              <p:nvPr/>
            </p:nvSpPr>
            <p:spPr>
              <a:xfrm>
                <a:off x="7940520" y="2243520"/>
                <a:ext cx="29520" cy="12240"/>
              </a:xfrm>
              <a:custGeom>
                <a:rect b="b" l="l" r="r" t="t"/>
                <a:pathLst>
                  <a:path extrusionOk="0" h="14695" w="35152">
                    <a:moveTo>
                      <a:pt x="865" y="14695"/>
                    </a:moveTo>
                    <a:cubicBezTo>
                      <a:pt x="13254" y="13254"/>
                      <a:pt x="25356" y="10949"/>
                      <a:pt x="35153" y="3170"/>
                    </a:cubicBezTo>
                    <a:cubicBezTo>
                      <a:pt x="34865" y="2017"/>
                      <a:pt x="34288" y="864"/>
                      <a:pt x="34000" y="0"/>
                    </a:cubicBezTo>
                    <a:cubicBezTo>
                      <a:pt x="22763" y="3746"/>
                      <a:pt x="11237" y="7780"/>
                      <a:pt x="0" y="11525"/>
                    </a:cubicBezTo>
                    <a:cubicBezTo>
                      <a:pt x="0" y="12390"/>
                      <a:pt x="288" y="13542"/>
                      <a:pt x="865" y="14695"/>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
              <p:cNvSpPr/>
              <p:nvPr/>
            </p:nvSpPr>
            <p:spPr>
              <a:xfrm>
                <a:off x="6893640" y="2553480"/>
                <a:ext cx="55800" cy="21240"/>
              </a:xfrm>
              <a:custGeom>
                <a:rect b="b" l="l" r="r" t="t"/>
                <a:pathLst>
                  <a:path extrusionOk="0" h="25307" w="65872">
                    <a:moveTo>
                      <a:pt x="65873" y="0"/>
                    </a:moveTo>
                    <a:cubicBezTo>
                      <a:pt x="48872" y="3458"/>
                      <a:pt x="35330" y="8644"/>
                      <a:pt x="21788" y="13542"/>
                    </a:cubicBezTo>
                    <a:cubicBezTo>
                      <a:pt x="21788" y="13542"/>
                      <a:pt x="21788" y="13542"/>
                      <a:pt x="21788" y="13542"/>
                    </a:cubicBezTo>
                    <a:cubicBezTo>
                      <a:pt x="18618" y="13831"/>
                      <a:pt x="15160" y="13542"/>
                      <a:pt x="12567" y="16136"/>
                    </a:cubicBezTo>
                    <a:cubicBezTo>
                      <a:pt x="12567" y="16136"/>
                      <a:pt x="12567" y="16136"/>
                      <a:pt x="12567" y="16136"/>
                    </a:cubicBezTo>
                    <a:cubicBezTo>
                      <a:pt x="9974" y="16712"/>
                      <a:pt x="7381" y="17288"/>
                      <a:pt x="4787" y="18153"/>
                    </a:cubicBezTo>
                    <a:cubicBezTo>
                      <a:pt x="2194" y="19017"/>
                      <a:pt x="-1263" y="19881"/>
                      <a:pt x="465" y="23339"/>
                    </a:cubicBezTo>
                    <a:cubicBezTo>
                      <a:pt x="2194" y="26509"/>
                      <a:pt x="5076" y="25356"/>
                      <a:pt x="7381" y="23339"/>
                    </a:cubicBezTo>
                    <a:cubicBezTo>
                      <a:pt x="10550" y="20746"/>
                      <a:pt x="14008" y="19017"/>
                      <a:pt x="17754" y="18153"/>
                    </a:cubicBezTo>
                    <a:cubicBezTo>
                      <a:pt x="21211" y="27085"/>
                      <a:pt x="27550" y="25068"/>
                      <a:pt x="33889" y="22475"/>
                    </a:cubicBezTo>
                    <a:cubicBezTo>
                      <a:pt x="35618" y="21610"/>
                      <a:pt x="37347" y="19881"/>
                      <a:pt x="39076" y="20170"/>
                    </a:cubicBezTo>
                    <a:cubicBezTo>
                      <a:pt x="48872" y="21322"/>
                      <a:pt x="44550" y="15559"/>
                      <a:pt x="43686" y="11237"/>
                    </a:cubicBezTo>
                    <a:cubicBezTo>
                      <a:pt x="43686" y="11237"/>
                      <a:pt x="43686" y="11237"/>
                      <a:pt x="43686" y="11237"/>
                    </a:cubicBezTo>
                    <a:cubicBezTo>
                      <a:pt x="43686" y="11237"/>
                      <a:pt x="43686" y="11237"/>
                      <a:pt x="43686" y="11237"/>
                    </a:cubicBezTo>
                    <a:cubicBezTo>
                      <a:pt x="50025" y="8068"/>
                      <a:pt x="58381" y="8356"/>
                      <a:pt x="65873" y="0"/>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
              <p:cNvSpPr/>
              <p:nvPr/>
            </p:nvSpPr>
            <p:spPr>
              <a:xfrm>
                <a:off x="8085960" y="2187000"/>
                <a:ext cx="28080" cy="11160"/>
              </a:xfrm>
              <a:custGeom>
                <a:rect b="b" l="l" r="r" t="t"/>
                <a:pathLst>
                  <a:path extrusionOk="0" h="13548" w="33424">
                    <a:moveTo>
                      <a:pt x="0" y="13548"/>
                    </a:moveTo>
                    <a:cubicBezTo>
                      <a:pt x="11814" y="13260"/>
                      <a:pt x="22763" y="10667"/>
                      <a:pt x="33424" y="6"/>
                    </a:cubicBezTo>
                    <a:cubicBezTo>
                      <a:pt x="18729" y="-282"/>
                      <a:pt x="10949" y="10091"/>
                      <a:pt x="0" y="13548"/>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
              <p:cNvSpPr/>
              <p:nvPr/>
            </p:nvSpPr>
            <p:spPr>
              <a:xfrm>
                <a:off x="8224200" y="2134080"/>
                <a:ext cx="41040" cy="16920"/>
              </a:xfrm>
              <a:custGeom>
                <a:rect b="b" l="l" r="r" t="t"/>
                <a:pathLst>
                  <a:path extrusionOk="0" h="20112" w="48673">
                    <a:moveTo>
                      <a:pt x="5130" y="19096"/>
                    </a:moveTo>
                    <a:cubicBezTo>
                      <a:pt x="9741" y="16502"/>
                      <a:pt x="14351" y="13333"/>
                      <a:pt x="18961" y="10451"/>
                    </a:cubicBezTo>
                    <a:cubicBezTo>
                      <a:pt x="25300" y="8723"/>
                      <a:pt x="32792" y="11028"/>
                      <a:pt x="37690" y="4977"/>
                    </a:cubicBezTo>
                    <a:lnTo>
                      <a:pt x="37690" y="4977"/>
                    </a:lnTo>
                    <a:cubicBezTo>
                      <a:pt x="41436" y="4401"/>
                      <a:pt x="47775" y="9587"/>
                      <a:pt x="48639" y="3536"/>
                    </a:cubicBezTo>
                    <a:cubicBezTo>
                      <a:pt x="49215" y="-2227"/>
                      <a:pt x="42300" y="1519"/>
                      <a:pt x="38842" y="79"/>
                    </a:cubicBezTo>
                    <a:cubicBezTo>
                      <a:pt x="37978" y="-210"/>
                      <a:pt x="36537" y="367"/>
                      <a:pt x="35385" y="655"/>
                    </a:cubicBezTo>
                    <a:cubicBezTo>
                      <a:pt x="28181" y="-1362"/>
                      <a:pt x="25300" y="7570"/>
                      <a:pt x="18961" y="7282"/>
                    </a:cubicBezTo>
                    <a:cubicBezTo>
                      <a:pt x="11181" y="3536"/>
                      <a:pt x="6571" y="10163"/>
                      <a:pt x="1096" y="13045"/>
                    </a:cubicBezTo>
                    <a:cubicBezTo>
                      <a:pt x="232" y="13621"/>
                      <a:pt x="-344" y="16790"/>
                      <a:pt x="232" y="18519"/>
                    </a:cubicBezTo>
                    <a:cubicBezTo>
                      <a:pt x="1096" y="21113"/>
                      <a:pt x="3690" y="19960"/>
                      <a:pt x="5130" y="19096"/>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
              <p:cNvSpPr/>
              <p:nvPr/>
            </p:nvSpPr>
            <p:spPr>
              <a:xfrm>
                <a:off x="6862680" y="2573640"/>
                <a:ext cx="19800" cy="11520"/>
              </a:xfrm>
              <a:custGeom>
                <a:rect b="b" l="l" r="r" t="t"/>
                <a:pathLst>
                  <a:path extrusionOk="0" h="13830" w="23475">
                    <a:moveTo>
                      <a:pt x="18729" y="7492"/>
                    </a:moveTo>
                    <a:cubicBezTo>
                      <a:pt x="20746" y="6627"/>
                      <a:pt x="24204" y="6339"/>
                      <a:pt x="23339" y="3170"/>
                    </a:cubicBezTo>
                    <a:cubicBezTo>
                      <a:pt x="21898" y="-1441"/>
                      <a:pt x="18729" y="2017"/>
                      <a:pt x="16712" y="2593"/>
                    </a:cubicBezTo>
                    <a:cubicBezTo>
                      <a:pt x="11525" y="4034"/>
                      <a:pt x="5475" y="10373"/>
                      <a:pt x="2593" y="0"/>
                    </a:cubicBezTo>
                    <a:cubicBezTo>
                      <a:pt x="1153" y="4322"/>
                      <a:pt x="4034" y="9797"/>
                      <a:pt x="0" y="13831"/>
                    </a:cubicBezTo>
                    <a:cubicBezTo>
                      <a:pt x="6627" y="13831"/>
                      <a:pt x="12390" y="10085"/>
                      <a:pt x="18729" y="7492"/>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
              <p:cNvSpPr/>
              <p:nvPr/>
            </p:nvSpPr>
            <p:spPr>
              <a:xfrm>
                <a:off x="7685640" y="2328120"/>
                <a:ext cx="25560" cy="6840"/>
              </a:xfrm>
              <a:custGeom>
                <a:rect b="b" l="l" r="r" t="t"/>
                <a:pathLst>
                  <a:path extrusionOk="0" h="8512" w="30276">
                    <a:moveTo>
                      <a:pt x="29390" y="4610"/>
                    </a:moveTo>
                    <a:cubicBezTo>
                      <a:pt x="31695" y="4898"/>
                      <a:pt x="29102" y="0"/>
                      <a:pt x="26220" y="0"/>
                    </a:cubicBezTo>
                    <a:cubicBezTo>
                      <a:pt x="20746" y="0"/>
                      <a:pt x="15559" y="288"/>
                      <a:pt x="10085" y="576"/>
                    </a:cubicBezTo>
                    <a:cubicBezTo>
                      <a:pt x="6051" y="864"/>
                      <a:pt x="2881" y="2017"/>
                      <a:pt x="0" y="7203"/>
                    </a:cubicBezTo>
                    <a:cubicBezTo>
                      <a:pt x="4034" y="6339"/>
                      <a:pt x="6915" y="5763"/>
                      <a:pt x="9797" y="5186"/>
                    </a:cubicBezTo>
                    <a:cubicBezTo>
                      <a:pt x="16424" y="13254"/>
                      <a:pt x="22763" y="4034"/>
                      <a:pt x="29390" y="4610"/>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6"/>
              <p:cNvSpPr/>
              <p:nvPr/>
            </p:nvSpPr>
            <p:spPr>
              <a:xfrm>
                <a:off x="7844040" y="2278440"/>
                <a:ext cx="18000" cy="11160"/>
              </a:xfrm>
              <a:custGeom>
                <a:rect b="b" l="l" r="r" t="t"/>
                <a:pathLst>
                  <a:path extrusionOk="0" h="13654" w="21359">
                    <a:moveTo>
                      <a:pt x="16424" y="75"/>
                    </a:moveTo>
                    <a:cubicBezTo>
                      <a:pt x="10661" y="3533"/>
                      <a:pt x="3458" y="5550"/>
                      <a:pt x="0" y="13617"/>
                    </a:cubicBezTo>
                    <a:cubicBezTo>
                      <a:pt x="8644" y="14194"/>
                      <a:pt x="13543" y="7855"/>
                      <a:pt x="19882" y="5261"/>
                    </a:cubicBezTo>
                    <a:cubicBezTo>
                      <a:pt x="21322" y="4685"/>
                      <a:pt x="21899" y="2380"/>
                      <a:pt x="20746" y="1228"/>
                    </a:cubicBezTo>
                    <a:cubicBezTo>
                      <a:pt x="19593" y="363"/>
                      <a:pt x="17288" y="-213"/>
                      <a:pt x="16424" y="75"/>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
              <p:cNvSpPr/>
              <p:nvPr/>
            </p:nvSpPr>
            <p:spPr>
              <a:xfrm>
                <a:off x="7706160" y="2299680"/>
                <a:ext cx="32040" cy="11880"/>
              </a:xfrm>
              <a:custGeom>
                <a:rect b="b" l="l" r="r" t="t"/>
                <a:pathLst>
                  <a:path extrusionOk="0" h="14406" w="38033">
                    <a:moveTo>
                      <a:pt x="30831" y="5186"/>
                    </a:moveTo>
                    <a:cubicBezTo>
                      <a:pt x="33424" y="4610"/>
                      <a:pt x="36305" y="4322"/>
                      <a:pt x="38034" y="0"/>
                    </a:cubicBezTo>
                    <a:cubicBezTo>
                      <a:pt x="34000" y="864"/>
                      <a:pt x="30254" y="-576"/>
                      <a:pt x="27661" y="2593"/>
                    </a:cubicBezTo>
                    <a:cubicBezTo>
                      <a:pt x="27661" y="2593"/>
                      <a:pt x="27661" y="2593"/>
                      <a:pt x="27661" y="2593"/>
                    </a:cubicBezTo>
                    <a:cubicBezTo>
                      <a:pt x="17864" y="4322"/>
                      <a:pt x="8644" y="6627"/>
                      <a:pt x="0" y="11237"/>
                    </a:cubicBezTo>
                    <a:cubicBezTo>
                      <a:pt x="288" y="12390"/>
                      <a:pt x="576" y="13254"/>
                      <a:pt x="1153" y="14407"/>
                    </a:cubicBezTo>
                    <a:cubicBezTo>
                      <a:pt x="10949" y="11237"/>
                      <a:pt x="20746" y="8356"/>
                      <a:pt x="30831" y="5186"/>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
              <p:cNvSpPr/>
              <p:nvPr/>
            </p:nvSpPr>
            <p:spPr>
              <a:xfrm>
                <a:off x="7343280" y="2419920"/>
                <a:ext cx="22320" cy="6120"/>
              </a:xfrm>
              <a:custGeom>
                <a:rect b="b" l="l" r="r" t="t"/>
                <a:pathLst>
                  <a:path extrusionOk="0" h="7534" w="26796">
                    <a:moveTo>
                      <a:pt x="26797" y="331"/>
                    </a:moveTo>
                    <a:cubicBezTo>
                      <a:pt x="16424" y="-821"/>
                      <a:pt x="9220" y="907"/>
                      <a:pt x="0" y="7535"/>
                    </a:cubicBezTo>
                    <a:cubicBezTo>
                      <a:pt x="10661" y="5806"/>
                      <a:pt x="19305" y="10128"/>
                      <a:pt x="26797" y="331"/>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
              <p:cNvSpPr/>
              <p:nvPr/>
            </p:nvSpPr>
            <p:spPr>
              <a:xfrm>
                <a:off x="5071680" y="3165840"/>
                <a:ext cx="19440" cy="9000"/>
              </a:xfrm>
              <a:custGeom>
                <a:rect b="b" l="l" r="r" t="t"/>
                <a:pathLst>
                  <a:path extrusionOk="0" h="10900" w="23087">
                    <a:moveTo>
                      <a:pt x="10949" y="5426"/>
                    </a:moveTo>
                    <a:cubicBezTo>
                      <a:pt x="14983" y="3121"/>
                      <a:pt x="16712" y="4562"/>
                      <a:pt x="17000" y="8596"/>
                    </a:cubicBezTo>
                    <a:cubicBezTo>
                      <a:pt x="18441" y="9460"/>
                      <a:pt x="19593" y="10036"/>
                      <a:pt x="21034" y="10901"/>
                    </a:cubicBezTo>
                    <a:cubicBezTo>
                      <a:pt x="20458" y="7731"/>
                      <a:pt x="26509" y="3121"/>
                      <a:pt x="20170" y="1104"/>
                    </a:cubicBezTo>
                    <a:cubicBezTo>
                      <a:pt x="12966" y="-1201"/>
                      <a:pt x="5763" y="-48"/>
                      <a:pt x="0" y="6002"/>
                    </a:cubicBezTo>
                    <a:cubicBezTo>
                      <a:pt x="4610" y="9460"/>
                      <a:pt x="7780" y="7443"/>
                      <a:pt x="10949" y="5426"/>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
              <p:cNvSpPr/>
              <p:nvPr/>
            </p:nvSpPr>
            <p:spPr>
              <a:xfrm>
                <a:off x="6985440" y="2516400"/>
                <a:ext cx="20160" cy="8640"/>
              </a:xfrm>
              <a:custGeom>
                <a:rect b="b" l="l" r="r" t="t"/>
                <a:pathLst>
                  <a:path extrusionOk="0" h="10372" w="24203">
                    <a:moveTo>
                      <a:pt x="0" y="10373"/>
                    </a:moveTo>
                    <a:cubicBezTo>
                      <a:pt x="8356" y="7203"/>
                      <a:pt x="17288" y="7203"/>
                      <a:pt x="24204" y="0"/>
                    </a:cubicBezTo>
                    <a:cubicBezTo>
                      <a:pt x="7780" y="2017"/>
                      <a:pt x="4322" y="3458"/>
                      <a:pt x="0" y="10373"/>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
              <p:cNvSpPr/>
              <p:nvPr/>
            </p:nvSpPr>
            <p:spPr>
              <a:xfrm>
                <a:off x="4866120" y="3228480"/>
                <a:ext cx="18720" cy="7560"/>
              </a:xfrm>
              <a:custGeom>
                <a:rect b="b" l="l" r="r" t="t"/>
                <a:pathLst>
                  <a:path extrusionOk="0" h="9508" w="22474">
                    <a:moveTo>
                      <a:pt x="22475" y="0"/>
                    </a:moveTo>
                    <a:cubicBezTo>
                      <a:pt x="14695" y="2593"/>
                      <a:pt x="6051" y="2305"/>
                      <a:pt x="0" y="9509"/>
                    </a:cubicBezTo>
                    <a:cubicBezTo>
                      <a:pt x="7780" y="6627"/>
                      <a:pt x="17288" y="8356"/>
                      <a:pt x="22475" y="0"/>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
              <p:cNvSpPr/>
              <p:nvPr/>
            </p:nvSpPr>
            <p:spPr>
              <a:xfrm>
                <a:off x="8067960" y="2196000"/>
                <a:ext cx="9720" cy="8640"/>
              </a:xfrm>
              <a:custGeom>
                <a:rect b="b" l="l" r="r" t="t"/>
                <a:pathLst>
                  <a:path extrusionOk="0" h="10463" w="11819">
                    <a:moveTo>
                      <a:pt x="3175" y="10395"/>
                    </a:moveTo>
                    <a:cubicBezTo>
                      <a:pt x="6345" y="9819"/>
                      <a:pt x="10091" y="9242"/>
                      <a:pt x="11819" y="5497"/>
                    </a:cubicBezTo>
                    <a:cubicBezTo>
                      <a:pt x="10667" y="2039"/>
                      <a:pt x="8074" y="310"/>
                      <a:pt x="4616" y="22"/>
                    </a:cubicBezTo>
                    <a:cubicBezTo>
                      <a:pt x="1158" y="-266"/>
                      <a:pt x="6" y="2327"/>
                      <a:pt x="6" y="5208"/>
                    </a:cubicBezTo>
                    <a:cubicBezTo>
                      <a:pt x="6" y="7802"/>
                      <a:pt x="-282" y="10971"/>
                      <a:pt x="3175" y="10395"/>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
              <p:cNvSpPr/>
              <p:nvPr/>
            </p:nvSpPr>
            <p:spPr>
              <a:xfrm>
                <a:off x="8060760" y="2149560"/>
                <a:ext cx="164160" cy="66960"/>
              </a:xfrm>
              <a:custGeom>
                <a:rect b="b" l="l" r="r" t="t"/>
                <a:pathLst>
                  <a:path extrusionOk="0" h="78928" w="193403">
                    <a:moveTo>
                      <a:pt x="7251" y="77007"/>
                    </a:moveTo>
                    <a:cubicBezTo>
                      <a:pt x="10708" y="75279"/>
                      <a:pt x="14166" y="72973"/>
                      <a:pt x="18488" y="74990"/>
                    </a:cubicBezTo>
                    <a:cubicBezTo>
                      <a:pt x="17912" y="74702"/>
                      <a:pt x="17336" y="74126"/>
                      <a:pt x="16759" y="73838"/>
                    </a:cubicBezTo>
                    <a:cubicBezTo>
                      <a:pt x="17624" y="73838"/>
                      <a:pt x="18200" y="74126"/>
                      <a:pt x="18488" y="74990"/>
                    </a:cubicBezTo>
                    <a:cubicBezTo>
                      <a:pt x="26844" y="77872"/>
                      <a:pt x="32030" y="70668"/>
                      <a:pt x="38946" y="68651"/>
                    </a:cubicBezTo>
                    <a:cubicBezTo>
                      <a:pt x="39234" y="68651"/>
                      <a:pt x="39810" y="68651"/>
                      <a:pt x="40675" y="68363"/>
                    </a:cubicBezTo>
                    <a:cubicBezTo>
                      <a:pt x="51047" y="68075"/>
                      <a:pt x="59692" y="61736"/>
                      <a:pt x="68912" y="58278"/>
                    </a:cubicBezTo>
                    <a:cubicBezTo>
                      <a:pt x="86200" y="51939"/>
                      <a:pt x="102912" y="44736"/>
                      <a:pt x="120489" y="39261"/>
                    </a:cubicBezTo>
                    <a:cubicBezTo>
                      <a:pt x="139506" y="33210"/>
                      <a:pt x="158235" y="26583"/>
                      <a:pt x="177828" y="22549"/>
                    </a:cubicBezTo>
                    <a:cubicBezTo>
                      <a:pt x="181286" y="23702"/>
                      <a:pt x="184455" y="21397"/>
                      <a:pt x="187337" y="20532"/>
                    </a:cubicBezTo>
                    <a:cubicBezTo>
                      <a:pt x="189930" y="20244"/>
                      <a:pt x="193675" y="21397"/>
                      <a:pt x="193387" y="17363"/>
                    </a:cubicBezTo>
                    <a:cubicBezTo>
                      <a:pt x="193099" y="14770"/>
                      <a:pt x="189642" y="15634"/>
                      <a:pt x="187625" y="15922"/>
                    </a:cubicBezTo>
                    <a:cubicBezTo>
                      <a:pt x="185896" y="15922"/>
                      <a:pt x="184167" y="17075"/>
                      <a:pt x="182438" y="17651"/>
                    </a:cubicBezTo>
                    <a:cubicBezTo>
                      <a:pt x="180709" y="18227"/>
                      <a:pt x="178692" y="18227"/>
                      <a:pt x="177828" y="20532"/>
                    </a:cubicBezTo>
                    <a:cubicBezTo>
                      <a:pt x="176387" y="19668"/>
                      <a:pt x="174658" y="18515"/>
                      <a:pt x="173218" y="17651"/>
                    </a:cubicBezTo>
                    <a:cubicBezTo>
                      <a:pt x="171777" y="16210"/>
                      <a:pt x="170048" y="15058"/>
                      <a:pt x="168608" y="13617"/>
                    </a:cubicBezTo>
                    <a:cubicBezTo>
                      <a:pt x="170048" y="13041"/>
                      <a:pt x="171201" y="11888"/>
                      <a:pt x="172642" y="11600"/>
                    </a:cubicBezTo>
                    <a:cubicBezTo>
                      <a:pt x="178116" y="10159"/>
                      <a:pt x="180421" y="6414"/>
                      <a:pt x="177540" y="2092"/>
                    </a:cubicBezTo>
                    <a:cubicBezTo>
                      <a:pt x="174082" y="-2807"/>
                      <a:pt x="172354" y="2092"/>
                      <a:pt x="170048" y="4685"/>
                    </a:cubicBezTo>
                    <a:cubicBezTo>
                      <a:pt x="168896" y="5837"/>
                      <a:pt x="166591" y="6126"/>
                      <a:pt x="164574" y="6126"/>
                    </a:cubicBezTo>
                    <a:cubicBezTo>
                      <a:pt x="155642" y="6414"/>
                      <a:pt x="153336" y="10159"/>
                      <a:pt x="158235" y="17939"/>
                    </a:cubicBezTo>
                    <a:cubicBezTo>
                      <a:pt x="153336" y="19668"/>
                      <a:pt x="149303" y="21397"/>
                      <a:pt x="143828" y="17651"/>
                    </a:cubicBezTo>
                    <a:cubicBezTo>
                      <a:pt x="136625" y="13041"/>
                      <a:pt x="114438" y="20821"/>
                      <a:pt x="114726" y="27736"/>
                    </a:cubicBezTo>
                    <a:cubicBezTo>
                      <a:pt x="115302" y="36092"/>
                      <a:pt x="108963" y="37244"/>
                      <a:pt x="105506" y="36668"/>
                    </a:cubicBezTo>
                    <a:cubicBezTo>
                      <a:pt x="97438" y="35227"/>
                      <a:pt x="91675" y="38109"/>
                      <a:pt x="86489" y="43295"/>
                    </a:cubicBezTo>
                    <a:cubicBezTo>
                      <a:pt x="86200" y="43583"/>
                      <a:pt x="85912" y="43583"/>
                      <a:pt x="85336" y="43872"/>
                    </a:cubicBezTo>
                    <a:cubicBezTo>
                      <a:pt x="68624" y="49922"/>
                      <a:pt x="53353" y="58278"/>
                      <a:pt x="37793" y="66634"/>
                    </a:cubicBezTo>
                    <a:cubicBezTo>
                      <a:pt x="28861" y="66634"/>
                      <a:pt x="19641" y="66058"/>
                      <a:pt x="11573" y="70956"/>
                    </a:cubicBezTo>
                    <a:cubicBezTo>
                      <a:pt x="9556" y="71245"/>
                      <a:pt x="7539" y="71533"/>
                      <a:pt x="5810" y="71821"/>
                    </a:cubicBezTo>
                    <a:cubicBezTo>
                      <a:pt x="2353" y="72397"/>
                      <a:pt x="-1105" y="74126"/>
                      <a:pt x="335" y="77872"/>
                    </a:cubicBezTo>
                    <a:cubicBezTo>
                      <a:pt x="1200" y="80177"/>
                      <a:pt x="4657" y="78160"/>
                      <a:pt x="7251" y="77007"/>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
              <p:cNvSpPr/>
              <p:nvPr/>
            </p:nvSpPr>
            <p:spPr>
              <a:xfrm>
                <a:off x="4764960" y="3565080"/>
                <a:ext cx="13320" cy="6840"/>
              </a:xfrm>
              <a:custGeom>
                <a:rect b="b" l="l" r="r" t="t"/>
                <a:pathLst>
                  <a:path extrusionOk="0" h="8636" w="16135">
                    <a:moveTo>
                      <a:pt x="16136" y="483"/>
                    </a:moveTo>
                    <a:cubicBezTo>
                      <a:pt x="8356" y="-1534"/>
                      <a:pt x="5186" y="3076"/>
                      <a:pt x="0" y="8551"/>
                    </a:cubicBezTo>
                    <a:cubicBezTo>
                      <a:pt x="8356" y="9127"/>
                      <a:pt x="12678" y="6822"/>
                      <a:pt x="16136" y="483"/>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
              <p:cNvSpPr/>
              <p:nvPr/>
            </p:nvSpPr>
            <p:spPr>
              <a:xfrm>
                <a:off x="7954920" y="2211840"/>
                <a:ext cx="8280" cy="6840"/>
              </a:xfrm>
              <a:custGeom>
                <a:rect b="b" l="l" r="r" t="t"/>
                <a:pathLst>
                  <a:path extrusionOk="0" h="8440" w="10104">
                    <a:moveTo>
                      <a:pt x="4630" y="8112"/>
                    </a:moveTo>
                    <a:cubicBezTo>
                      <a:pt x="7223" y="7247"/>
                      <a:pt x="9528" y="6095"/>
                      <a:pt x="10105" y="2925"/>
                    </a:cubicBezTo>
                    <a:cubicBezTo>
                      <a:pt x="9240" y="908"/>
                      <a:pt x="7800" y="-244"/>
                      <a:pt x="5783" y="44"/>
                    </a:cubicBezTo>
                    <a:cubicBezTo>
                      <a:pt x="2613" y="620"/>
                      <a:pt x="-268" y="2061"/>
                      <a:pt x="20" y="5807"/>
                    </a:cubicBezTo>
                    <a:cubicBezTo>
                      <a:pt x="308" y="8112"/>
                      <a:pt x="2325" y="8976"/>
                      <a:pt x="4630" y="8112"/>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
              <p:cNvSpPr/>
              <p:nvPr/>
            </p:nvSpPr>
            <p:spPr>
              <a:xfrm>
                <a:off x="6874200" y="2565360"/>
                <a:ext cx="360" cy="360"/>
              </a:xfrm>
              <a:custGeom>
                <a:rect b="b" l="l" r="r" t="t"/>
                <a:pathLst>
                  <a:path extrusionOk="0" h="216" w="216">
                    <a:moveTo>
                      <a:pt x="216" y="216"/>
                    </a:moveTo>
                    <a:cubicBezTo>
                      <a:pt x="216" y="216"/>
                      <a:pt x="216" y="216"/>
                      <a:pt x="216" y="216"/>
                    </a:cubicBezTo>
                    <a:cubicBezTo>
                      <a:pt x="216" y="-72"/>
                      <a:pt x="-72" y="-72"/>
                      <a:pt x="216" y="216"/>
                    </a:cubicBezTo>
                    <a:lnTo>
                      <a:pt x="216" y="216"/>
                    </a:lnTo>
                    <a:cubicBezTo>
                      <a:pt x="-72" y="216"/>
                      <a:pt x="-72" y="216"/>
                      <a:pt x="216" y="216"/>
                    </a:cubicBezTo>
                    <a:cubicBezTo>
                      <a:pt x="-72" y="216"/>
                      <a:pt x="-72" y="216"/>
                      <a:pt x="216" y="216"/>
                    </a:cubicBezTo>
                    <a:lnTo>
                      <a:pt x="216" y="216"/>
                    </a:ln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
              <p:cNvSpPr/>
              <p:nvPr/>
            </p:nvSpPr>
            <p:spPr>
              <a:xfrm>
                <a:off x="6861960" y="2565720"/>
                <a:ext cx="11880" cy="5400"/>
              </a:xfrm>
              <a:custGeom>
                <a:rect b="b" l="l" r="r" t="t"/>
                <a:pathLst>
                  <a:path extrusionOk="0" h="6915" w="14406">
                    <a:moveTo>
                      <a:pt x="2593" y="6915"/>
                    </a:moveTo>
                    <a:cubicBezTo>
                      <a:pt x="8068" y="6915"/>
                      <a:pt x="12966" y="6339"/>
                      <a:pt x="14407" y="0"/>
                    </a:cubicBezTo>
                    <a:cubicBezTo>
                      <a:pt x="9508" y="864"/>
                      <a:pt x="4898" y="2017"/>
                      <a:pt x="0" y="2881"/>
                    </a:cubicBezTo>
                    <a:cubicBezTo>
                      <a:pt x="0" y="4610"/>
                      <a:pt x="576" y="6339"/>
                      <a:pt x="2593" y="6915"/>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
              <p:cNvSpPr/>
              <p:nvPr/>
            </p:nvSpPr>
            <p:spPr>
              <a:xfrm>
                <a:off x="5064840" y="3161160"/>
                <a:ext cx="11520" cy="3960"/>
              </a:xfrm>
              <a:custGeom>
                <a:rect b="b" l="l" r="r" t="t"/>
                <a:pathLst>
                  <a:path extrusionOk="0" h="5254" w="14118">
                    <a:moveTo>
                      <a:pt x="0" y="5255"/>
                    </a:moveTo>
                    <a:cubicBezTo>
                      <a:pt x="4610" y="4391"/>
                      <a:pt x="9220" y="3526"/>
                      <a:pt x="14119" y="2662"/>
                    </a:cubicBezTo>
                    <a:cubicBezTo>
                      <a:pt x="7780" y="-2813"/>
                      <a:pt x="4034" y="1221"/>
                      <a:pt x="0" y="5255"/>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
              <p:cNvSpPr/>
              <p:nvPr/>
            </p:nvSpPr>
            <p:spPr>
              <a:xfrm>
                <a:off x="8120520" y="2179080"/>
                <a:ext cx="7560" cy="7560"/>
              </a:xfrm>
              <a:custGeom>
                <a:rect b="b" l="l" r="r" t="t"/>
                <a:pathLst>
                  <a:path extrusionOk="0" h="9508" w="9508">
                    <a:moveTo>
                      <a:pt x="1729" y="9509"/>
                    </a:moveTo>
                    <a:cubicBezTo>
                      <a:pt x="6627" y="8644"/>
                      <a:pt x="8068" y="4898"/>
                      <a:pt x="9508" y="0"/>
                    </a:cubicBezTo>
                    <a:cubicBezTo>
                      <a:pt x="3746" y="288"/>
                      <a:pt x="288" y="1729"/>
                      <a:pt x="0" y="7203"/>
                    </a:cubicBezTo>
                    <a:cubicBezTo>
                      <a:pt x="0" y="7780"/>
                      <a:pt x="1153" y="9509"/>
                      <a:pt x="1729" y="9509"/>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
              <p:cNvSpPr/>
              <p:nvPr/>
            </p:nvSpPr>
            <p:spPr>
              <a:xfrm>
                <a:off x="7324920" y="2425320"/>
                <a:ext cx="10080" cy="4320"/>
              </a:xfrm>
              <a:custGeom>
                <a:rect b="b" l="l" r="r" t="t"/>
                <a:pathLst>
                  <a:path extrusionOk="0" h="5474" w="12101">
                    <a:moveTo>
                      <a:pt x="12102" y="0"/>
                    </a:moveTo>
                    <a:cubicBezTo>
                      <a:pt x="6627" y="0"/>
                      <a:pt x="2593" y="864"/>
                      <a:pt x="0" y="5475"/>
                    </a:cubicBezTo>
                    <a:cubicBezTo>
                      <a:pt x="4034" y="4322"/>
                      <a:pt x="9797" y="6915"/>
                      <a:pt x="12102" y="0"/>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
              <p:cNvSpPr/>
              <p:nvPr/>
            </p:nvSpPr>
            <p:spPr>
              <a:xfrm>
                <a:off x="7441200" y="2405160"/>
                <a:ext cx="12960" cy="5760"/>
              </a:xfrm>
              <a:custGeom>
                <a:rect b="b" l="l" r="r" t="t"/>
                <a:pathLst>
                  <a:path extrusionOk="0" h="7203" w="15847">
                    <a:moveTo>
                      <a:pt x="15848" y="0"/>
                    </a:moveTo>
                    <a:cubicBezTo>
                      <a:pt x="10949" y="576"/>
                      <a:pt x="5763" y="288"/>
                      <a:pt x="0" y="7203"/>
                    </a:cubicBezTo>
                    <a:cubicBezTo>
                      <a:pt x="7492" y="5186"/>
                      <a:pt x="12966" y="6051"/>
                      <a:pt x="15848" y="0"/>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
              <p:cNvSpPr/>
              <p:nvPr/>
            </p:nvSpPr>
            <p:spPr>
              <a:xfrm>
                <a:off x="7899120" y="2257920"/>
                <a:ext cx="21960" cy="10440"/>
              </a:xfrm>
              <a:custGeom>
                <a:rect b="b" l="l" r="r" t="t"/>
                <a:pathLst>
                  <a:path extrusionOk="0" h="12621" w="26265">
                    <a:moveTo>
                      <a:pt x="15271" y="3949"/>
                    </a:moveTo>
                    <a:cubicBezTo>
                      <a:pt x="14695" y="4525"/>
                      <a:pt x="14119" y="4813"/>
                      <a:pt x="13543" y="5390"/>
                    </a:cubicBezTo>
                    <a:cubicBezTo>
                      <a:pt x="9221" y="7118"/>
                      <a:pt x="3169" y="6254"/>
                      <a:pt x="0" y="12017"/>
                    </a:cubicBezTo>
                    <a:cubicBezTo>
                      <a:pt x="7203" y="14034"/>
                      <a:pt x="11814" y="10576"/>
                      <a:pt x="17000" y="7983"/>
                    </a:cubicBezTo>
                    <a:cubicBezTo>
                      <a:pt x="17000" y="7983"/>
                      <a:pt x="17000" y="7983"/>
                      <a:pt x="17000" y="7983"/>
                    </a:cubicBezTo>
                    <a:cubicBezTo>
                      <a:pt x="20458" y="7118"/>
                      <a:pt x="25068" y="7695"/>
                      <a:pt x="26220" y="2796"/>
                    </a:cubicBezTo>
                    <a:cubicBezTo>
                      <a:pt x="26509" y="1932"/>
                      <a:pt x="25356" y="203"/>
                      <a:pt x="24780" y="203"/>
                    </a:cubicBezTo>
                    <a:cubicBezTo>
                      <a:pt x="20458" y="-661"/>
                      <a:pt x="17865" y="1356"/>
                      <a:pt x="15271" y="3949"/>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
              <p:cNvSpPr/>
              <p:nvPr/>
            </p:nvSpPr>
            <p:spPr>
              <a:xfrm>
                <a:off x="7385400" y="2409480"/>
                <a:ext cx="22680" cy="11520"/>
              </a:xfrm>
              <a:custGeom>
                <a:rect b="b" l="l" r="r" t="t"/>
                <a:pathLst>
                  <a:path extrusionOk="0" h="13985" w="27084">
                    <a:moveTo>
                      <a:pt x="27085" y="6379"/>
                    </a:moveTo>
                    <a:cubicBezTo>
                      <a:pt x="24780" y="3209"/>
                      <a:pt x="22475" y="4650"/>
                      <a:pt x="20170" y="4362"/>
                    </a:cubicBezTo>
                    <a:cubicBezTo>
                      <a:pt x="19882" y="1192"/>
                      <a:pt x="18441" y="-825"/>
                      <a:pt x="14983" y="328"/>
                    </a:cubicBezTo>
                    <a:cubicBezTo>
                      <a:pt x="11525" y="1480"/>
                      <a:pt x="11237" y="3785"/>
                      <a:pt x="12966" y="6667"/>
                    </a:cubicBezTo>
                    <a:cubicBezTo>
                      <a:pt x="12390" y="6955"/>
                      <a:pt x="11814" y="7243"/>
                      <a:pt x="11237" y="7531"/>
                    </a:cubicBezTo>
                    <a:lnTo>
                      <a:pt x="11237" y="7531"/>
                    </a:lnTo>
                    <a:cubicBezTo>
                      <a:pt x="6915" y="7243"/>
                      <a:pt x="2881" y="6955"/>
                      <a:pt x="0" y="11565"/>
                    </a:cubicBezTo>
                    <a:cubicBezTo>
                      <a:pt x="5475" y="11853"/>
                      <a:pt x="10373" y="12141"/>
                      <a:pt x="15271" y="12429"/>
                    </a:cubicBezTo>
                    <a:cubicBezTo>
                      <a:pt x="23339" y="17904"/>
                      <a:pt x="22475" y="7243"/>
                      <a:pt x="27085" y="6379"/>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
              <p:cNvSpPr/>
              <p:nvPr/>
            </p:nvSpPr>
            <p:spPr>
              <a:xfrm>
                <a:off x="5175360" y="3128400"/>
                <a:ext cx="10080" cy="3960"/>
              </a:xfrm>
              <a:custGeom>
                <a:rect b="b" l="l" r="r" t="t"/>
                <a:pathLst>
                  <a:path extrusionOk="0" h="4998" w="12101">
                    <a:moveTo>
                      <a:pt x="12102" y="109"/>
                    </a:moveTo>
                    <a:cubicBezTo>
                      <a:pt x="6627" y="-467"/>
                      <a:pt x="2881" y="1262"/>
                      <a:pt x="0" y="4719"/>
                    </a:cubicBezTo>
                    <a:cubicBezTo>
                      <a:pt x="4610" y="5872"/>
                      <a:pt x="8068" y="3279"/>
                      <a:pt x="12102" y="109"/>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
              <p:cNvSpPr/>
              <p:nvPr/>
            </p:nvSpPr>
            <p:spPr>
              <a:xfrm>
                <a:off x="7801560" y="2293200"/>
                <a:ext cx="9360" cy="4320"/>
              </a:xfrm>
              <a:custGeom>
                <a:rect b="b" l="l" r="r" t="t"/>
                <a:pathLst>
                  <a:path extrusionOk="0" h="5673" w="11237">
                    <a:moveTo>
                      <a:pt x="0" y="4610"/>
                    </a:moveTo>
                    <a:cubicBezTo>
                      <a:pt x="5474" y="7492"/>
                      <a:pt x="7780" y="4034"/>
                      <a:pt x="11237" y="0"/>
                    </a:cubicBezTo>
                    <a:cubicBezTo>
                      <a:pt x="6051" y="288"/>
                      <a:pt x="2593" y="288"/>
                      <a:pt x="0" y="4610"/>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
              <p:cNvSpPr/>
              <p:nvPr/>
            </p:nvSpPr>
            <p:spPr>
              <a:xfrm>
                <a:off x="7744320" y="2291400"/>
                <a:ext cx="17640" cy="8280"/>
              </a:xfrm>
              <a:custGeom>
                <a:rect b="b" l="l" r="r" t="t"/>
                <a:pathLst>
                  <a:path extrusionOk="0" h="10091" w="21272">
                    <a:moveTo>
                      <a:pt x="20458" y="1736"/>
                    </a:moveTo>
                    <a:cubicBezTo>
                      <a:pt x="17288" y="-1722"/>
                      <a:pt x="14407" y="583"/>
                      <a:pt x="11814" y="3465"/>
                    </a:cubicBezTo>
                    <a:cubicBezTo>
                      <a:pt x="8356" y="5770"/>
                      <a:pt x="3169" y="4041"/>
                      <a:pt x="0" y="10092"/>
                    </a:cubicBezTo>
                    <a:cubicBezTo>
                      <a:pt x="6627" y="8651"/>
                      <a:pt x="12102" y="7499"/>
                      <a:pt x="17576" y="6346"/>
                    </a:cubicBezTo>
                    <a:cubicBezTo>
                      <a:pt x="20458" y="5770"/>
                      <a:pt x="22475" y="4041"/>
                      <a:pt x="20458" y="1736"/>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
              <p:cNvSpPr/>
              <p:nvPr/>
            </p:nvSpPr>
            <p:spPr>
              <a:xfrm>
                <a:off x="6863400" y="2550240"/>
                <a:ext cx="8280" cy="4680"/>
              </a:xfrm>
              <a:custGeom>
                <a:rect b="b" l="l" r="r" t="t"/>
                <a:pathLst>
                  <a:path extrusionOk="0" h="5899" w="10084">
                    <a:moveTo>
                      <a:pt x="10085" y="0"/>
                    </a:moveTo>
                    <a:cubicBezTo>
                      <a:pt x="6051" y="1441"/>
                      <a:pt x="2017" y="288"/>
                      <a:pt x="0" y="5186"/>
                    </a:cubicBezTo>
                    <a:cubicBezTo>
                      <a:pt x="4898" y="6627"/>
                      <a:pt x="8356" y="6339"/>
                      <a:pt x="10085" y="0"/>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
              <p:cNvSpPr/>
              <p:nvPr/>
            </p:nvSpPr>
            <p:spPr>
              <a:xfrm>
                <a:off x="7579800" y="2364480"/>
                <a:ext cx="6480" cy="5400"/>
              </a:xfrm>
              <a:custGeom>
                <a:rect b="b" l="l" r="r" t="t"/>
                <a:pathLst>
                  <a:path extrusionOk="0" h="6627" w="7952">
                    <a:moveTo>
                      <a:pt x="2722" y="6627"/>
                    </a:moveTo>
                    <a:cubicBezTo>
                      <a:pt x="5027" y="6339"/>
                      <a:pt x="7332" y="6051"/>
                      <a:pt x="7909" y="3458"/>
                    </a:cubicBezTo>
                    <a:cubicBezTo>
                      <a:pt x="8197" y="1153"/>
                      <a:pt x="7044" y="0"/>
                      <a:pt x="5316" y="0"/>
                    </a:cubicBezTo>
                    <a:cubicBezTo>
                      <a:pt x="2722" y="0"/>
                      <a:pt x="994" y="1729"/>
                      <a:pt x="129" y="3746"/>
                    </a:cubicBezTo>
                    <a:cubicBezTo>
                      <a:pt x="-447" y="5475"/>
                      <a:pt x="994" y="6627"/>
                      <a:pt x="2722" y="6627"/>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
              <p:cNvSpPr/>
              <p:nvPr/>
            </p:nvSpPr>
            <p:spPr>
              <a:xfrm>
                <a:off x="7546320" y="2361240"/>
                <a:ext cx="9360" cy="3600"/>
              </a:xfrm>
              <a:custGeom>
                <a:rect b="b" l="l" r="r" t="t"/>
                <a:pathLst>
                  <a:path extrusionOk="0" h="4697" w="11525">
                    <a:moveTo>
                      <a:pt x="11525" y="2545"/>
                    </a:moveTo>
                    <a:cubicBezTo>
                      <a:pt x="7203" y="-624"/>
                      <a:pt x="4034" y="-624"/>
                      <a:pt x="0" y="1393"/>
                    </a:cubicBezTo>
                    <a:cubicBezTo>
                      <a:pt x="3458" y="5427"/>
                      <a:pt x="6339" y="5715"/>
                      <a:pt x="11525" y="2545"/>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
              <p:cNvSpPr/>
              <p:nvPr/>
            </p:nvSpPr>
            <p:spPr>
              <a:xfrm>
                <a:off x="4935960" y="3521520"/>
                <a:ext cx="9360" cy="3960"/>
              </a:xfrm>
              <a:custGeom>
                <a:rect b="b" l="l" r="r" t="t"/>
                <a:pathLst>
                  <a:path extrusionOk="0" h="4957" w="11525">
                    <a:moveTo>
                      <a:pt x="0" y="3442"/>
                    </a:moveTo>
                    <a:cubicBezTo>
                      <a:pt x="5763" y="6611"/>
                      <a:pt x="8068" y="4306"/>
                      <a:pt x="11525" y="1137"/>
                    </a:cubicBezTo>
                    <a:cubicBezTo>
                      <a:pt x="6339" y="-1456"/>
                      <a:pt x="4034" y="849"/>
                      <a:pt x="0" y="3442"/>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
              <p:cNvSpPr/>
              <p:nvPr/>
            </p:nvSpPr>
            <p:spPr>
              <a:xfrm>
                <a:off x="4857480" y="3542400"/>
                <a:ext cx="8640" cy="4320"/>
              </a:xfrm>
              <a:custGeom>
                <a:rect b="b" l="l" r="r" t="t"/>
                <a:pathLst>
                  <a:path extrusionOk="0" h="5485" w="10709">
                    <a:moveTo>
                      <a:pt x="10710" y="1109"/>
                    </a:moveTo>
                    <a:cubicBezTo>
                      <a:pt x="6676" y="533"/>
                      <a:pt x="3506" y="-1484"/>
                      <a:pt x="913" y="1974"/>
                    </a:cubicBezTo>
                    <a:cubicBezTo>
                      <a:pt x="337" y="2838"/>
                      <a:pt x="-816" y="4279"/>
                      <a:pt x="913" y="4855"/>
                    </a:cubicBezTo>
                    <a:cubicBezTo>
                      <a:pt x="4659" y="6584"/>
                      <a:pt x="7540" y="4567"/>
                      <a:pt x="10710" y="1109"/>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
              <p:cNvSpPr/>
              <p:nvPr/>
            </p:nvSpPr>
            <p:spPr>
              <a:xfrm>
                <a:off x="7567920" y="2369520"/>
                <a:ext cx="6840" cy="5400"/>
              </a:xfrm>
              <a:custGeom>
                <a:rect b="b" l="l" r="r" t="t"/>
                <a:pathLst>
                  <a:path extrusionOk="0" h="6627" w="8356">
                    <a:moveTo>
                      <a:pt x="8356" y="0"/>
                    </a:moveTo>
                    <a:cubicBezTo>
                      <a:pt x="3746" y="0"/>
                      <a:pt x="1441" y="1729"/>
                      <a:pt x="0" y="6627"/>
                    </a:cubicBezTo>
                    <a:cubicBezTo>
                      <a:pt x="4610" y="6627"/>
                      <a:pt x="7492" y="5475"/>
                      <a:pt x="8356" y="0"/>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
              <p:cNvSpPr/>
              <p:nvPr/>
            </p:nvSpPr>
            <p:spPr>
              <a:xfrm>
                <a:off x="8050680" y="2207160"/>
                <a:ext cx="5760" cy="4680"/>
              </a:xfrm>
              <a:custGeom>
                <a:rect b="b" l="l" r="r" t="t"/>
                <a:pathLst>
                  <a:path extrusionOk="0" h="6124" w="7126">
                    <a:moveTo>
                      <a:pt x="2228" y="6051"/>
                    </a:moveTo>
                    <a:cubicBezTo>
                      <a:pt x="4245" y="6627"/>
                      <a:pt x="5974" y="3746"/>
                      <a:pt x="7126" y="0"/>
                    </a:cubicBezTo>
                    <a:cubicBezTo>
                      <a:pt x="4821" y="864"/>
                      <a:pt x="3380" y="1153"/>
                      <a:pt x="2804" y="1729"/>
                    </a:cubicBezTo>
                    <a:cubicBezTo>
                      <a:pt x="1363" y="2881"/>
                      <a:pt x="-2383" y="4898"/>
                      <a:pt x="2228" y="6051"/>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
              <p:cNvSpPr/>
              <p:nvPr/>
            </p:nvSpPr>
            <p:spPr>
              <a:xfrm>
                <a:off x="7614000" y="2342880"/>
                <a:ext cx="15480" cy="6120"/>
              </a:xfrm>
              <a:custGeom>
                <a:rect b="b" l="l" r="r" t="t"/>
                <a:pathLst>
                  <a:path extrusionOk="0" h="7599" w="18728">
                    <a:moveTo>
                      <a:pt x="10373" y="4568"/>
                    </a:moveTo>
                    <a:cubicBezTo>
                      <a:pt x="14119" y="5720"/>
                      <a:pt x="16712" y="4280"/>
                      <a:pt x="18729" y="822"/>
                    </a:cubicBezTo>
                    <a:cubicBezTo>
                      <a:pt x="15271" y="-907"/>
                      <a:pt x="12678" y="246"/>
                      <a:pt x="10661" y="2839"/>
                    </a:cubicBezTo>
                    <a:lnTo>
                      <a:pt x="10661" y="2839"/>
                    </a:lnTo>
                    <a:cubicBezTo>
                      <a:pt x="7492" y="5144"/>
                      <a:pt x="2017" y="1110"/>
                      <a:pt x="0" y="6873"/>
                    </a:cubicBezTo>
                    <a:cubicBezTo>
                      <a:pt x="3746" y="7737"/>
                      <a:pt x="7780" y="8602"/>
                      <a:pt x="10373" y="4568"/>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
              <p:cNvSpPr/>
              <p:nvPr/>
            </p:nvSpPr>
            <p:spPr>
              <a:xfrm>
                <a:off x="5046480" y="3153960"/>
                <a:ext cx="6120" cy="6480"/>
              </a:xfrm>
              <a:custGeom>
                <a:rect b="b" l="l" r="r" t="t"/>
                <a:pathLst>
                  <a:path extrusionOk="0" h="8067" w="7692">
                    <a:moveTo>
                      <a:pt x="6915" y="0"/>
                    </a:moveTo>
                    <a:cubicBezTo>
                      <a:pt x="3746" y="1153"/>
                      <a:pt x="864" y="2881"/>
                      <a:pt x="0" y="8068"/>
                    </a:cubicBezTo>
                    <a:cubicBezTo>
                      <a:pt x="4034" y="5763"/>
                      <a:pt x="9797" y="6915"/>
                      <a:pt x="6915" y="0"/>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
              <p:cNvSpPr/>
              <p:nvPr/>
            </p:nvSpPr>
            <p:spPr>
              <a:xfrm>
                <a:off x="5051880" y="3153600"/>
                <a:ext cx="360" cy="360"/>
              </a:xfrm>
              <a:custGeom>
                <a:rect b="b" l="l" r="r" t="t"/>
                <a:pathLst>
                  <a:path extrusionOk="0" h="216" w="216">
                    <a:moveTo>
                      <a:pt x="0" y="0"/>
                    </a:moveTo>
                    <a:cubicBezTo>
                      <a:pt x="0" y="288"/>
                      <a:pt x="288" y="288"/>
                      <a:pt x="0" y="0"/>
                    </a:cubicBezTo>
                    <a:cubicBezTo>
                      <a:pt x="288" y="288"/>
                      <a:pt x="288" y="288"/>
                      <a:pt x="0" y="0"/>
                    </a:cubicBezTo>
                    <a:cubicBezTo>
                      <a:pt x="288" y="288"/>
                      <a:pt x="0" y="0"/>
                      <a:pt x="0" y="0"/>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
              <p:cNvSpPr/>
              <p:nvPr/>
            </p:nvSpPr>
            <p:spPr>
              <a:xfrm>
                <a:off x="8016480" y="2184840"/>
                <a:ext cx="5400" cy="5040"/>
              </a:xfrm>
              <a:custGeom>
                <a:rect b="b" l="l" r="r" t="t"/>
                <a:pathLst>
                  <a:path extrusionOk="0" h="6383" w="6727">
                    <a:moveTo>
                      <a:pt x="3270" y="6339"/>
                    </a:moveTo>
                    <a:cubicBezTo>
                      <a:pt x="5287" y="6051"/>
                      <a:pt x="6728" y="4610"/>
                      <a:pt x="6728" y="2305"/>
                    </a:cubicBezTo>
                    <a:cubicBezTo>
                      <a:pt x="6728" y="1729"/>
                      <a:pt x="5287" y="1153"/>
                      <a:pt x="4134" y="0"/>
                    </a:cubicBezTo>
                    <a:cubicBezTo>
                      <a:pt x="2694" y="1441"/>
                      <a:pt x="677" y="2305"/>
                      <a:pt x="100" y="4034"/>
                    </a:cubicBezTo>
                    <a:cubicBezTo>
                      <a:pt x="-476" y="5475"/>
                      <a:pt x="1541" y="6627"/>
                      <a:pt x="3270" y="6339"/>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
              <p:cNvSpPr/>
              <p:nvPr/>
            </p:nvSpPr>
            <p:spPr>
              <a:xfrm>
                <a:off x="7529040" y="2359440"/>
                <a:ext cx="7560" cy="3240"/>
              </a:xfrm>
              <a:custGeom>
                <a:rect b="b" l="l" r="r" t="t"/>
                <a:pathLst>
                  <a:path extrusionOk="0" h="4231" w="9220">
                    <a:moveTo>
                      <a:pt x="9221" y="815"/>
                    </a:moveTo>
                    <a:cubicBezTo>
                      <a:pt x="5187" y="-1202"/>
                      <a:pt x="3170" y="815"/>
                      <a:pt x="0" y="3696"/>
                    </a:cubicBezTo>
                    <a:cubicBezTo>
                      <a:pt x="4610" y="4561"/>
                      <a:pt x="7492" y="4849"/>
                      <a:pt x="9221" y="815"/>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
              <p:cNvSpPr/>
              <p:nvPr/>
            </p:nvSpPr>
            <p:spPr>
              <a:xfrm>
                <a:off x="7723800" y="2316240"/>
                <a:ext cx="8640" cy="6120"/>
              </a:xfrm>
              <a:custGeom>
                <a:rect b="b" l="l" r="r" t="t"/>
                <a:pathLst>
                  <a:path extrusionOk="0" h="7779" w="10661">
                    <a:moveTo>
                      <a:pt x="0" y="7780"/>
                    </a:moveTo>
                    <a:cubicBezTo>
                      <a:pt x="4899" y="5763"/>
                      <a:pt x="8356" y="4898"/>
                      <a:pt x="10661" y="0"/>
                    </a:cubicBezTo>
                    <a:cubicBezTo>
                      <a:pt x="5187" y="0"/>
                      <a:pt x="2017" y="1153"/>
                      <a:pt x="0" y="7780"/>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
              <p:cNvSpPr/>
              <p:nvPr/>
            </p:nvSpPr>
            <p:spPr>
              <a:xfrm>
                <a:off x="7416360" y="2409840"/>
                <a:ext cx="11520" cy="5760"/>
              </a:xfrm>
              <a:custGeom>
                <a:rect b="b" l="l" r="r" t="t"/>
                <a:pathLst>
                  <a:path extrusionOk="0" h="7278" w="13941">
                    <a:moveTo>
                      <a:pt x="10025" y="4850"/>
                    </a:moveTo>
                    <a:cubicBezTo>
                      <a:pt x="12042" y="4274"/>
                      <a:pt x="14635" y="2545"/>
                      <a:pt x="13771" y="1393"/>
                    </a:cubicBezTo>
                    <a:cubicBezTo>
                      <a:pt x="10889" y="-2065"/>
                      <a:pt x="8008" y="1969"/>
                      <a:pt x="5126" y="2257"/>
                    </a:cubicBezTo>
                    <a:cubicBezTo>
                      <a:pt x="2533" y="1969"/>
                      <a:pt x="-924" y="3698"/>
                      <a:pt x="228" y="5138"/>
                    </a:cubicBezTo>
                    <a:cubicBezTo>
                      <a:pt x="2822" y="9172"/>
                      <a:pt x="6855" y="6579"/>
                      <a:pt x="10025" y="4850"/>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
              <p:cNvSpPr/>
              <p:nvPr/>
            </p:nvSpPr>
            <p:spPr>
              <a:xfrm>
                <a:off x="8196480" y="2134440"/>
                <a:ext cx="5400" cy="2880"/>
              </a:xfrm>
              <a:custGeom>
                <a:rect b="b" l="l" r="r" t="t"/>
                <a:pathLst>
                  <a:path extrusionOk="0" h="3836" w="6915">
                    <a:moveTo>
                      <a:pt x="864" y="3783"/>
                    </a:moveTo>
                    <a:cubicBezTo>
                      <a:pt x="3169" y="4071"/>
                      <a:pt x="5186" y="3207"/>
                      <a:pt x="6915" y="614"/>
                    </a:cubicBezTo>
                    <a:cubicBezTo>
                      <a:pt x="3746" y="-251"/>
                      <a:pt x="1441" y="-539"/>
                      <a:pt x="0" y="2054"/>
                    </a:cubicBezTo>
                    <a:cubicBezTo>
                      <a:pt x="0" y="2343"/>
                      <a:pt x="576" y="3783"/>
                      <a:pt x="864" y="3783"/>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
              <p:cNvSpPr/>
              <p:nvPr/>
            </p:nvSpPr>
            <p:spPr>
              <a:xfrm>
                <a:off x="8283960" y="2130840"/>
                <a:ext cx="7560" cy="5040"/>
              </a:xfrm>
              <a:custGeom>
                <a:rect b="b" l="l" r="r" t="t"/>
                <a:pathLst>
                  <a:path extrusionOk="0" h="6457" w="9220">
                    <a:moveTo>
                      <a:pt x="9220" y="118"/>
                    </a:moveTo>
                    <a:cubicBezTo>
                      <a:pt x="4898" y="-458"/>
                      <a:pt x="2593" y="983"/>
                      <a:pt x="0" y="6457"/>
                    </a:cubicBezTo>
                    <a:cubicBezTo>
                      <a:pt x="4898" y="4440"/>
                      <a:pt x="7203" y="3000"/>
                      <a:pt x="9220" y="118"/>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
              <p:cNvSpPr/>
              <p:nvPr/>
            </p:nvSpPr>
            <p:spPr>
              <a:xfrm>
                <a:off x="4911480" y="3528720"/>
                <a:ext cx="6120" cy="3240"/>
              </a:xfrm>
              <a:custGeom>
                <a:rect b="b" l="l" r="r" t="t"/>
                <a:pathLst>
                  <a:path extrusionOk="0" h="4110" w="7779">
                    <a:moveTo>
                      <a:pt x="7780" y="822"/>
                    </a:moveTo>
                    <a:cubicBezTo>
                      <a:pt x="4610" y="-1195"/>
                      <a:pt x="2593" y="822"/>
                      <a:pt x="0" y="3415"/>
                    </a:cubicBezTo>
                    <a:cubicBezTo>
                      <a:pt x="4034" y="5144"/>
                      <a:pt x="6051" y="3415"/>
                      <a:pt x="7780" y="822"/>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
              <p:cNvSpPr/>
              <p:nvPr/>
            </p:nvSpPr>
            <p:spPr>
              <a:xfrm>
                <a:off x="7545960" y="2378880"/>
                <a:ext cx="360" cy="360"/>
              </a:xfrm>
              <a:custGeom>
                <a:rect b="b" l="l" r="r" t="t"/>
                <a:pathLst>
                  <a:path extrusionOk="0" h="288" w="576">
                    <a:moveTo>
                      <a:pt x="576" y="0"/>
                    </a:moveTo>
                    <a:cubicBezTo>
                      <a:pt x="288" y="0"/>
                      <a:pt x="288" y="0"/>
                      <a:pt x="576" y="0"/>
                    </a:cubicBezTo>
                    <a:lnTo>
                      <a:pt x="576" y="0"/>
                    </a:lnTo>
                    <a:cubicBezTo>
                      <a:pt x="288" y="0"/>
                      <a:pt x="288" y="288"/>
                      <a:pt x="0" y="288"/>
                    </a:cubicBezTo>
                    <a:cubicBezTo>
                      <a:pt x="0" y="288"/>
                      <a:pt x="288" y="288"/>
                      <a:pt x="576" y="0"/>
                    </a:cubicBezTo>
                    <a:cubicBezTo>
                      <a:pt x="288" y="288"/>
                      <a:pt x="576" y="288"/>
                      <a:pt x="576" y="0"/>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
              <p:cNvSpPr/>
              <p:nvPr/>
            </p:nvSpPr>
            <p:spPr>
              <a:xfrm>
                <a:off x="7546320" y="2374920"/>
                <a:ext cx="5760" cy="4320"/>
              </a:xfrm>
              <a:custGeom>
                <a:rect b="b" l="l" r="r" t="t"/>
                <a:pathLst>
                  <a:path extrusionOk="0" h="5468" w="7363">
                    <a:moveTo>
                      <a:pt x="6915" y="3485"/>
                    </a:moveTo>
                    <a:cubicBezTo>
                      <a:pt x="7780" y="2044"/>
                      <a:pt x="7492" y="316"/>
                      <a:pt x="5187" y="27"/>
                    </a:cubicBezTo>
                    <a:cubicBezTo>
                      <a:pt x="2017" y="-261"/>
                      <a:pt x="576" y="1756"/>
                      <a:pt x="0" y="4638"/>
                    </a:cubicBezTo>
                    <a:cubicBezTo>
                      <a:pt x="2593" y="5502"/>
                      <a:pt x="5187" y="6366"/>
                      <a:pt x="6915" y="3485"/>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
              <p:cNvSpPr/>
              <p:nvPr/>
            </p:nvSpPr>
            <p:spPr>
              <a:xfrm>
                <a:off x="7618320" y="2351880"/>
                <a:ext cx="3600" cy="3960"/>
              </a:xfrm>
              <a:custGeom>
                <a:rect b="b" l="l" r="r" t="t"/>
                <a:pathLst>
                  <a:path extrusionOk="0" h="5186" w="4839">
                    <a:moveTo>
                      <a:pt x="460" y="2881"/>
                    </a:moveTo>
                    <a:cubicBezTo>
                      <a:pt x="-405" y="3746"/>
                      <a:pt x="-117" y="4898"/>
                      <a:pt x="1900" y="5186"/>
                    </a:cubicBezTo>
                    <a:cubicBezTo>
                      <a:pt x="2764" y="4610"/>
                      <a:pt x="3917" y="3746"/>
                      <a:pt x="4782" y="2593"/>
                    </a:cubicBezTo>
                    <a:cubicBezTo>
                      <a:pt x="5070" y="2305"/>
                      <a:pt x="4205" y="864"/>
                      <a:pt x="3917" y="0"/>
                    </a:cubicBezTo>
                    <a:cubicBezTo>
                      <a:pt x="2764" y="1153"/>
                      <a:pt x="1324" y="2017"/>
                      <a:pt x="460" y="2881"/>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
              <p:cNvSpPr/>
              <p:nvPr/>
            </p:nvSpPr>
            <p:spPr>
              <a:xfrm>
                <a:off x="7609320" y="2337120"/>
                <a:ext cx="3960" cy="3240"/>
              </a:xfrm>
              <a:custGeom>
                <a:rect b="b" l="l" r="r" t="t"/>
                <a:pathLst>
                  <a:path extrusionOk="0" h="4033" w="5006">
                    <a:moveTo>
                      <a:pt x="2068" y="4034"/>
                    </a:moveTo>
                    <a:cubicBezTo>
                      <a:pt x="2644" y="3458"/>
                      <a:pt x="4085" y="3170"/>
                      <a:pt x="4661" y="2305"/>
                    </a:cubicBezTo>
                    <a:cubicBezTo>
                      <a:pt x="5526" y="1153"/>
                      <a:pt x="4661" y="0"/>
                      <a:pt x="3220" y="0"/>
                    </a:cubicBezTo>
                    <a:cubicBezTo>
                      <a:pt x="2356" y="0"/>
                      <a:pt x="916" y="576"/>
                      <a:pt x="339" y="1441"/>
                    </a:cubicBezTo>
                    <a:cubicBezTo>
                      <a:pt x="-525" y="2593"/>
                      <a:pt x="339" y="3458"/>
                      <a:pt x="2068" y="4034"/>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
              <p:cNvSpPr/>
              <p:nvPr/>
            </p:nvSpPr>
            <p:spPr>
              <a:xfrm>
                <a:off x="7656840" y="2318400"/>
                <a:ext cx="9360" cy="5760"/>
              </a:xfrm>
              <a:custGeom>
                <a:rect b="b" l="l" r="r" t="t"/>
                <a:pathLst>
                  <a:path extrusionOk="0" h="7385" w="11267">
                    <a:moveTo>
                      <a:pt x="5601" y="4724"/>
                    </a:moveTo>
                    <a:cubicBezTo>
                      <a:pt x="7907" y="4147"/>
                      <a:pt x="12229" y="4436"/>
                      <a:pt x="11076" y="978"/>
                    </a:cubicBezTo>
                    <a:cubicBezTo>
                      <a:pt x="10212" y="-1327"/>
                      <a:pt x="7042" y="978"/>
                      <a:pt x="5313" y="2419"/>
                    </a:cubicBezTo>
                    <a:lnTo>
                      <a:pt x="5313" y="2419"/>
                    </a:lnTo>
                    <a:cubicBezTo>
                      <a:pt x="3008" y="2707"/>
                      <a:pt x="-737" y="3283"/>
                      <a:pt x="127" y="5876"/>
                    </a:cubicBezTo>
                    <a:cubicBezTo>
                      <a:pt x="1568" y="8758"/>
                      <a:pt x="4161" y="7029"/>
                      <a:pt x="5601" y="4724"/>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
              <p:cNvSpPr/>
              <p:nvPr/>
            </p:nvSpPr>
            <p:spPr>
              <a:xfrm>
                <a:off x="7759800" y="2265840"/>
                <a:ext cx="5760" cy="3600"/>
              </a:xfrm>
              <a:custGeom>
                <a:rect b="b" l="l" r="r" t="t"/>
                <a:pathLst>
                  <a:path extrusionOk="0" h="4711" w="7203">
                    <a:moveTo>
                      <a:pt x="3169" y="4322"/>
                    </a:moveTo>
                    <a:cubicBezTo>
                      <a:pt x="4610" y="3458"/>
                      <a:pt x="5474" y="2305"/>
                      <a:pt x="7203" y="864"/>
                    </a:cubicBezTo>
                    <a:cubicBezTo>
                      <a:pt x="5474" y="576"/>
                      <a:pt x="4322" y="0"/>
                      <a:pt x="3458" y="0"/>
                    </a:cubicBezTo>
                    <a:cubicBezTo>
                      <a:pt x="1729" y="0"/>
                      <a:pt x="0" y="576"/>
                      <a:pt x="0" y="2593"/>
                    </a:cubicBezTo>
                    <a:cubicBezTo>
                      <a:pt x="0" y="4610"/>
                      <a:pt x="1441" y="5186"/>
                      <a:pt x="3169" y="4322"/>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
              <p:cNvSpPr/>
              <p:nvPr/>
            </p:nvSpPr>
            <p:spPr>
              <a:xfrm>
                <a:off x="8025480" y="2227680"/>
                <a:ext cx="4680" cy="3960"/>
              </a:xfrm>
              <a:custGeom>
                <a:rect b="b" l="l" r="r" t="t"/>
                <a:pathLst>
                  <a:path extrusionOk="0" h="5229" w="6050">
                    <a:moveTo>
                      <a:pt x="2881" y="332"/>
                    </a:moveTo>
                    <a:cubicBezTo>
                      <a:pt x="1729" y="908"/>
                      <a:pt x="1153" y="2348"/>
                      <a:pt x="0" y="3501"/>
                    </a:cubicBezTo>
                    <a:cubicBezTo>
                      <a:pt x="865" y="4077"/>
                      <a:pt x="1729" y="4365"/>
                      <a:pt x="3169" y="5230"/>
                    </a:cubicBezTo>
                    <a:cubicBezTo>
                      <a:pt x="4322" y="3789"/>
                      <a:pt x="5763" y="2925"/>
                      <a:pt x="6051" y="1772"/>
                    </a:cubicBezTo>
                    <a:cubicBezTo>
                      <a:pt x="6051" y="-245"/>
                      <a:pt x="4034" y="-245"/>
                      <a:pt x="2881" y="332"/>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
              <p:cNvSpPr/>
              <p:nvPr/>
            </p:nvSpPr>
            <p:spPr>
              <a:xfrm>
                <a:off x="4804560" y="3556080"/>
                <a:ext cx="4680" cy="3240"/>
              </a:xfrm>
              <a:custGeom>
                <a:rect b="b" l="l" r="r" t="t"/>
                <a:pathLst>
                  <a:path extrusionOk="0" h="4359" w="5983">
                    <a:moveTo>
                      <a:pt x="5984" y="2593"/>
                    </a:moveTo>
                    <a:cubicBezTo>
                      <a:pt x="4831" y="1441"/>
                      <a:pt x="3967" y="0"/>
                      <a:pt x="3678" y="0"/>
                    </a:cubicBezTo>
                    <a:cubicBezTo>
                      <a:pt x="2526" y="288"/>
                      <a:pt x="1085" y="1153"/>
                      <a:pt x="221" y="2305"/>
                    </a:cubicBezTo>
                    <a:cubicBezTo>
                      <a:pt x="-355" y="3169"/>
                      <a:pt x="221" y="4610"/>
                      <a:pt x="1662" y="4322"/>
                    </a:cubicBezTo>
                    <a:cubicBezTo>
                      <a:pt x="2814" y="4322"/>
                      <a:pt x="4255" y="3458"/>
                      <a:pt x="5984" y="2593"/>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
              <p:cNvSpPr/>
              <p:nvPr/>
            </p:nvSpPr>
            <p:spPr>
              <a:xfrm>
                <a:off x="7657920" y="2336040"/>
                <a:ext cx="5040" cy="3600"/>
              </a:xfrm>
              <a:custGeom>
                <a:rect b="b" l="l" r="r" t="t"/>
                <a:pathLst>
                  <a:path extrusionOk="0" h="4462" w="6179">
                    <a:moveTo>
                      <a:pt x="2722" y="71"/>
                    </a:moveTo>
                    <a:cubicBezTo>
                      <a:pt x="1570" y="359"/>
                      <a:pt x="417" y="1223"/>
                      <a:pt x="129" y="2088"/>
                    </a:cubicBezTo>
                    <a:cubicBezTo>
                      <a:pt x="-447" y="4105"/>
                      <a:pt x="993" y="4681"/>
                      <a:pt x="2722" y="4393"/>
                    </a:cubicBezTo>
                    <a:cubicBezTo>
                      <a:pt x="4163" y="4393"/>
                      <a:pt x="5892" y="4105"/>
                      <a:pt x="6180" y="2088"/>
                    </a:cubicBezTo>
                    <a:cubicBezTo>
                      <a:pt x="5603" y="359"/>
                      <a:pt x="4451" y="-217"/>
                      <a:pt x="2722" y="71"/>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
              <p:cNvSpPr/>
              <p:nvPr/>
            </p:nvSpPr>
            <p:spPr>
              <a:xfrm>
                <a:off x="8019360" y="3211200"/>
                <a:ext cx="18000" cy="7560"/>
              </a:xfrm>
              <a:custGeom>
                <a:rect b="b" l="l" r="r" t="t"/>
                <a:pathLst>
                  <a:path extrusionOk="0" h="9121" w="21610">
                    <a:moveTo>
                      <a:pt x="288" y="7298"/>
                    </a:moveTo>
                    <a:cubicBezTo>
                      <a:pt x="288" y="7874"/>
                      <a:pt x="288" y="8451"/>
                      <a:pt x="0" y="9027"/>
                    </a:cubicBezTo>
                    <a:cubicBezTo>
                      <a:pt x="7780" y="9603"/>
                      <a:pt x="14695" y="7586"/>
                      <a:pt x="21610" y="1823"/>
                    </a:cubicBezTo>
                    <a:cubicBezTo>
                      <a:pt x="11814" y="-3075"/>
                      <a:pt x="6339" y="2976"/>
                      <a:pt x="288" y="7298"/>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
              <p:cNvSpPr/>
              <p:nvPr/>
            </p:nvSpPr>
            <p:spPr>
              <a:xfrm>
                <a:off x="7002360" y="3491640"/>
                <a:ext cx="77760" cy="32760"/>
              </a:xfrm>
              <a:custGeom>
                <a:rect b="b" l="l" r="r" t="t"/>
                <a:pathLst>
                  <a:path extrusionOk="0" h="38898" w="91627">
                    <a:moveTo>
                      <a:pt x="91628" y="3169"/>
                    </a:moveTo>
                    <a:cubicBezTo>
                      <a:pt x="91339" y="2017"/>
                      <a:pt x="91051" y="864"/>
                      <a:pt x="90475" y="0"/>
                    </a:cubicBezTo>
                    <a:cubicBezTo>
                      <a:pt x="83848" y="2017"/>
                      <a:pt x="77221" y="4034"/>
                      <a:pt x="70882" y="6051"/>
                    </a:cubicBezTo>
                    <a:lnTo>
                      <a:pt x="70882" y="6051"/>
                    </a:lnTo>
                    <a:cubicBezTo>
                      <a:pt x="66848" y="6051"/>
                      <a:pt x="63678" y="7203"/>
                      <a:pt x="60509" y="9797"/>
                    </a:cubicBezTo>
                    <a:cubicBezTo>
                      <a:pt x="58204" y="11525"/>
                      <a:pt x="55611" y="13254"/>
                      <a:pt x="53305" y="14695"/>
                    </a:cubicBezTo>
                    <a:cubicBezTo>
                      <a:pt x="44085" y="13254"/>
                      <a:pt x="36305" y="14983"/>
                      <a:pt x="31407" y="24203"/>
                    </a:cubicBezTo>
                    <a:cubicBezTo>
                      <a:pt x="26509" y="25068"/>
                      <a:pt x="23627" y="29102"/>
                      <a:pt x="19593" y="31695"/>
                    </a:cubicBezTo>
                    <a:cubicBezTo>
                      <a:pt x="18441" y="31695"/>
                      <a:pt x="17000" y="31695"/>
                      <a:pt x="15848" y="31695"/>
                    </a:cubicBezTo>
                    <a:cubicBezTo>
                      <a:pt x="12390" y="27085"/>
                      <a:pt x="8644" y="27949"/>
                      <a:pt x="0" y="36305"/>
                    </a:cubicBezTo>
                    <a:cubicBezTo>
                      <a:pt x="4034" y="38034"/>
                      <a:pt x="8356" y="36593"/>
                      <a:pt x="12390" y="36305"/>
                    </a:cubicBezTo>
                    <a:cubicBezTo>
                      <a:pt x="15559" y="37170"/>
                      <a:pt x="19593" y="35441"/>
                      <a:pt x="22187" y="38610"/>
                    </a:cubicBezTo>
                    <a:cubicBezTo>
                      <a:pt x="25068" y="37746"/>
                      <a:pt x="27949" y="36882"/>
                      <a:pt x="30831" y="35729"/>
                    </a:cubicBezTo>
                    <a:cubicBezTo>
                      <a:pt x="34576" y="34288"/>
                      <a:pt x="34576" y="36305"/>
                      <a:pt x="34000" y="38899"/>
                    </a:cubicBezTo>
                    <a:cubicBezTo>
                      <a:pt x="36305" y="37458"/>
                      <a:pt x="38899" y="36017"/>
                      <a:pt x="41204" y="34288"/>
                    </a:cubicBezTo>
                    <a:cubicBezTo>
                      <a:pt x="51865" y="34000"/>
                      <a:pt x="55611" y="26797"/>
                      <a:pt x="58204" y="17865"/>
                    </a:cubicBezTo>
                    <a:cubicBezTo>
                      <a:pt x="61373" y="16424"/>
                      <a:pt x="62238" y="13254"/>
                      <a:pt x="63390" y="10373"/>
                    </a:cubicBezTo>
                    <a:cubicBezTo>
                      <a:pt x="65695" y="9508"/>
                      <a:pt x="67712" y="8644"/>
                      <a:pt x="70018" y="7780"/>
                    </a:cubicBezTo>
                    <a:cubicBezTo>
                      <a:pt x="70018" y="7780"/>
                      <a:pt x="70018" y="7780"/>
                      <a:pt x="70018" y="7780"/>
                    </a:cubicBezTo>
                    <a:cubicBezTo>
                      <a:pt x="79526" y="11814"/>
                      <a:pt x="86153" y="9220"/>
                      <a:pt x="91628" y="3169"/>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
              <p:cNvSpPr/>
              <p:nvPr/>
            </p:nvSpPr>
            <p:spPr>
              <a:xfrm>
                <a:off x="6962760" y="3519360"/>
                <a:ext cx="18360" cy="7920"/>
              </a:xfrm>
              <a:custGeom>
                <a:rect b="b" l="l" r="r" t="t"/>
                <a:pathLst>
                  <a:path extrusionOk="0" h="9562" w="22186">
                    <a:moveTo>
                      <a:pt x="22187" y="0"/>
                    </a:moveTo>
                    <a:cubicBezTo>
                      <a:pt x="13831" y="3458"/>
                      <a:pt x="6915" y="6339"/>
                      <a:pt x="0" y="9220"/>
                    </a:cubicBezTo>
                    <a:cubicBezTo>
                      <a:pt x="14119" y="10373"/>
                      <a:pt x="17000" y="8932"/>
                      <a:pt x="22187" y="0"/>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
              <p:cNvSpPr/>
              <p:nvPr/>
            </p:nvSpPr>
            <p:spPr>
              <a:xfrm>
                <a:off x="7190280" y="3470760"/>
                <a:ext cx="33120" cy="25920"/>
              </a:xfrm>
              <a:custGeom>
                <a:rect b="b" l="l" r="r" t="t"/>
                <a:pathLst>
                  <a:path extrusionOk="0" h="30956" w="39368">
                    <a:moveTo>
                      <a:pt x="23221" y="15559"/>
                    </a:moveTo>
                    <a:cubicBezTo>
                      <a:pt x="23221" y="15559"/>
                      <a:pt x="23221" y="15559"/>
                      <a:pt x="23221" y="15559"/>
                    </a:cubicBezTo>
                    <a:cubicBezTo>
                      <a:pt x="16306" y="17000"/>
                      <a:pt x="11696" y="23627"/>
                      <a:pt x="4204" y="24203"/>
                    </a:cubicBezTo>
                    <a:cubicBezTo>
                      <a:pt x="1899" y="24492"/>
                      <a:pt x="-694" y="25644"/>
                      <a:pt x="170" y="28525"/>
                    </a:cubicBezTo>
                    <a:cubicBezTo>
                      <a:pt x="1035" y="31119"/>
                      <a:pt x="3916" y="31119"/>
                      <a:pt x="6221" y="30831"/>
                    </a:cubicBezTo>
                    <a:cubicBezTo>
                      <a:pt x="15154" y="28814"/>
                      <a:pt x="24374" y="27085"/>
                      <a:pt x="26967" y="16136"/>
                    </a:cubicBezTo>
                    <a:cubicBezTo>
                      <a:pt x="31577" y="12390"/>
                      <a:pt x="42527" y="14407"/>
                      <a:pt x="38493" y="0"/>
                    </a:cubicBezTo>
                    <a:cubicBezTo>
                      <a:pt x="34747" y="8644"/>
                      <a:pt x="27255" y="10085"/>
                      <a:pt x="23221" y="15559"/>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
              <p:cNvSpPr/>
              <p:nvPr/>
            </p:nvSpPr>
            <p:spPr>
              <a:xfrm>
                <a:off x="7154640" y="3479040"/>
                <a:ext cx="18360" cy="7560"/>
              </a:xfrm>
              <a:custGeom>
                <a:rect b="b" l="l" r="r" t="t"/>
                <a:pathLst>
                  <a:path extrusionOk="0" h="9220" w="21898">
                    <a:moveTo>
                      <a:pt x="21898" y="0"/>
                    </a:moveTo>
                    <a:cubicBezTo>
                      <a:pt x="12390" y="2305"/>
                      <a:pt x="5763" y="4610"/>
                      <a:pt x="0" y="9220"/>
                    </a:cubicBezTo>
                    <a:cubicBezTo>
                      <a:pt x="7203" y="8356"/>
                      <a:pt x="14983" y="8644"/>
                      <a:pt x="21898" y="0"/>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
              <p:cNvSpPr/>
              <p:nvPr/>
            </p:nvSpPr>
            <p:spPr>
              <a:xfrm>
                <a:off x="6943680" y="3555720"/>
                <a:ext cx="9000" cy="6840"/>
              </a:xfrm>
              <a:custGeom>
                <a:rect b="b" l="l" r="r" t="t"/>
                <a:pathLst>
                  <a:path extrusionOk="0" h="8531" w="10793">
                    <a:moveTo>
                      <a:pt x="9339" y="464"/>
                    </a:moveTo>
                    <a:cubicBezTo>
                      <a:pt x="7034" y="-689"/>
                      <a:pt x="2424" y="464"/>
                      <a:pt x="695" y="2193"/>
                    </a:cubicBezTo>
                    <a:cubicBezTo>
                      <a:pt x="-1898" y="5074"/>
                      <a:pt x="3577" y="5939"/>
                      <a:pt x="3865" y="8532"/>
                    </a:cubicBezTo>
                    <a:cubicBezTo>
                      <a:pt x="5594" y="8532"/>
                      <a:pt x="7322" y="8532"/>
                      <a:pt x="9051" y="8532"/>
                    </a:cubicBezTo>
                    <a:cubicBezTo>
                      <a:pt x="6746" y="5362"/>
                      <a:pt x="13661" y="2193"/>
                      <a:pt x="9339" y="464"/>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
              <p:cNvSpPr/>
              <p:nvPr/>
            </p:nvSpPr>
            <p:spPr>
              <a:xfrm>
                <a:off x="7157880" y="3494160"/>
                <a:ext cx="22320" cy="4680"/>
              </a:xfrm>
              <a:custGeom>
                <a:rect b="b" l="l" r="r" t="t"/>
                <a:pathLst>
                  <a:path extrusionOk="0" h="5767" w="26508">
                    <a:moveTo>
                      <a:pt x="11814" y="2476"/>
                    </a:moveTo>
                    <a:cubicBezTo>
                      <a:pt x="7203" y="-2999"/>
                      <a:pt x="4610" y="2188"/>
                      <a:pt x="0" y="3052"/>
                    </a:cubicBezTo>
                    <a:cubicBezTo>
                      <a:pt x="4610" y="7663"/>
                      <a:pt x="8068" y="5069"/>
                      <a:pt x="11237" y="4781"/>
                    </a:cubicBezTo>
                    <a:cubicBezTo>
                      <a:pt x="11237" y="4781"/>
                      <a:pt x="11237" y="4781"/>
                      <a:pt x="11237" y="4781"/>
                    </a:cubicBezTo>
                    <a:cubicBezTo>
                      <a:pt x="11237" y="4781"/>
                      <a:pt x="11237" y="4781"/>
                      <a:pt x="11237" y="4781"/>
                    </a:cubicBezTo>
                    <a:cubicBezTo>
                      <a:pt x="16424" y="3917"/>
                      <a:pt x="21322" y="3052"/>
                      <a:pt x="26508" y="1900"/>
                    </a:cubicBezTo>
                    <a:cubicBezTo>
                      <a:pt x="21034" y="-694"/>
                      <a:pt x="16136" y="-117"/>
                      <a:pt x="11814" y="2476"/>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
              <p:cNvSpPr/>
              <p:nvPr/>
            </p:nvSpPr>
            <p:spPr>
              <a:xfrm>
                <a:off x="8044200" y="3214080"/>
                <a:ext cx="11880" cy="4680"/>
              </a:xfrm>
              <a:custGeom>
                <a:rect b="b" l="l" r="r" t="t"/>
                <a:pathLst>
                  <a:path extrusionOk="0" h="6050" w="14406">
                    <a:moveTo>
                      <a:pt x="0" y="6051"/>
                    </a:moveTo>
                    <a:cubicBezTo>
                      <a:pt x="6339" y="5186"/>
                      <a:pt x="10949" y="4322"/>
                      <a:pt x="14407" y="0"/>
                    </a:cubicBezTo>
                    <a:cubicBezTo>
                      <a:pt x="10085" y="1729"/>
                      <a:pt x="4322" y="-576"/>
                      <a:pt x="0" y="6051"/>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
              <p:cNvSpPr/>
              <p:nvPr/>
            </p:nvSpPr>
            <p:spPr>
              <a:xfrm>
                <a:off x="7272360" y="3451680"/>
                <a:ext cx="14760" cy="7920"/>
              </a:xfrm>
              <a:custGeom>
                <a:rect b="b" l="l" r="r" t="t"/>
                <a:pathLst>
                  <a:path extrusionOk="0" h="9849" w="17724">
                    <a:moveTo>
                      <a:pt x="7492" y="4951"/>
                    </a:moveTo>
                    <a:cubicBezTo>
                      <a:pt x="4610" y="5815"/>
                      <a:pt x="1729" y="6104"/>
                      <a:pt x="0" y="9849"/>
                    </a:cubicBezTo>
                    <a:cubicBezTo>
                      <a:pt x="3746" y="9561"/>
                      <a:pt x="7203" y="9561"/>
                      <a:pt x="10661" y="9273"/>
                    </a:cubicBezTo>
                    <a:cubicBezTo>
                      <a:pt x="10661" y="9273"/>
                      <a:pt x="10661" y="9273"/>
                      <a:pt x="10661" y="9273"/>
                    </a:cubicBezTo>
                    <a:cubicBezTo>
                      <a:pt x="14983" y="8121"/>
                      <a:pt x="19882" y="5527"/>
                      <a:pt x="16712" y="1205"/>
                    </a:cubicBezTo>
                    <a:cubicBezTo>
                      <a:pt x="13543" y="-2541"/>
                      <a:pt x="10661" y="3510"/>
                      <a:pt x="7492" y="4951"/>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
              <p:cNvSpPr/>
              <p:nvPr/>
            </p:nvSpPr>
            <p:spPr>
              <a:xfrm>
                <a:off x="7883280" y="3296160"/>
                <a:ext cx="7560" cy="5400"/>
              </a:xfrm>
              <a:custGeom>
                <a:rect b="b" l="l" r="r" t="t"/>
                <a:pathLst>
                  <a:path extrusionOk="0" h="6629" w="9220">
                    <a:moveTo>
                      <a:pt x="0" y="6339"/>
                    </a:moveTo>
                    <a:cubicBezTo>
                      <a:pt x="4899" y="7492"/>
                      <a:pt x="7203" y="5186"/>
                      <a:pt x="9221" y="0"/>
                    </a:cubicBezTo>
                    <a:cubicBezTo>
                      <a:pt x="3746" y="288"/>
                      <a:pt x="1153" y="2017"/>
                      <a:pt x="0" y="6339"/>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
              <p:cNvSpPr/>
              <p:nvPr/>
            </p:nvSpPr>
            <p:spPr>
              <a:xfrm>
                <a:off x="7521840" y="3357000"/>
                <a:ext cx="6840" cy="5040"/>
              </a:xfrm>
              <a:custGeom>
                <a:rect b="b" l="l" r="r" t="t"/>
                <a:pathLst>
                  <a:path extrusionOk="0" h="6338" w="8644">
                    <a:moveTo>
                      <a:pt x="8644" y="0"/>
                    </a:moveTo>
                    <a:cubicBezTo>
                      <a:pt x="5186" y="576"/>
                      <a:pt x="2305" y="576"/>
                      <a:pt x="0" y="6339"/>
                    </a:cubicBezTo>
                    <a:cubicBezTo>
                      <a:pt x="4610" y="5186"/>
                      <a:pt x="7780" y="5475"/>
                      <a:pt x="8644" y="0"/>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
              <p:cNvSpPr/>
              <p:nvPr/>
            </p:nvSpPr>
            <p:spPr>
              <a:xfrm>
                <a:off x="6990120" y="3520080"/>
                <a:ext cx="8280" cy="5400"/>
              </a:xfrm>
              <a:custGeom>
                <a:rect b="b" l="l" r="r" t="t"/>
                <a:pathLst>
                  <a:path extrusionOk="0" h="6733" w="10300">
                    <a:moveTo>
                      <a:pt x="216" y="2968"/>
                    </a:moveTo>
                    <a:cubicBezTo>
                      <a:pt x="-360" y="4696"/>
                      <a:pt x="216" y="6425"/>
                      <a:pt x="1945" y="6713"/>
                    </a:cubicBezTo>
                    <a:cubicBezTo>
                      <a:pt x="5403" y="7002"/>
                      <a:pt x="6843" y="4120"/>
                      <a:pt x="10301" y="86"/>
                    </a:cubicBezTo>
                    <a:cubicBezTo>
                      <a:pt x="5114" y="86"/>
                      <a:pt x="1945" y="-778"/>
                      <a:pt x="216" y="2968"/>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
              <p:cNvSpPr/>
              <p:nvPr/>
            </p:nvSpPr>
            <p:spPr>
              <a:xfrm>
                <a:off x="6777000" y="3628440"/>
                <a:ext cx="3960" cy="4680"/>
              </a:xfrm>
              <a:custGeom>
                <a:rect b="b" l="l" r="r" t="t"/>
                <a:pathLst>
                  <a:path extrusionOk="0" h="5832" w="4969">
                    <a:moveTo>
                      <a:pt x="2088" y="0"/>
                    </a:moveTo>
                    <a:cubicBezTo>
                      <a:pt x="359" y="576"/>
                      <a:pt x="-217" y="1729"/>
                      <a:pt x="71" y="3458"/>
                    </a:cubicBezTo>
                    <a:cubicBezTo>
                      <a:pt x="359" y="5475"/>
                      <a:pt x="1800" y="6051"/>
                      <a:pt x="3240" y="5763"/>
                    </a:cubicBezTo>
                    <a:cubicBezTo>
                      <a:pt x="4105" y="5475"/>
                      <a:pt x="4969" y="4034"/>
                      <a:pt x="4969" y="3169"/>
                    </a:cubicBezTo>
                    <a:cubicBezTo>
                      <a:pt x="4969" y="1441"/>
                      <a:pt x="4105" y="0"/>
                      <a:pt x="2088" y="0"/>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
              <p:cNvSpPr/>
              <p:nvPr/>
            </p:nvSpPr>
            <p:spPr>
              <a:xfrm>
                <a:off x="7176600" y="3481560"/>
                <a:ext cx="4320" cy="4320"/>
              </a:xfrm>
              <a:custGeom>
                <a:rect b="b" l="l" r="r" t="t"/>
                <a:pathLst>
                  <a:path extrusionOk="0" h="5398" w="5318">
                    <a:moveTo>
                      <a:pt x="3270" y="0"/>
                    </a:moveTo>
                    <a:cubicBezTo>
                      <a:pt x="1541" y="865"/>
                      <a:pt x="-476" y="1153"/>
                      <a:pt x="100" y="3170"/>
                    </a:cubicBezTo>
                    <a:cubicBezTo>
                      <a:pt x="388" y="4034"/>
                      <a:pt x="1253" y="4898"/>
                      <a:pt x="2406" y="5187"/>
                    </a:cubicBezTo>
                    <a:cubicBezTo>
                      <a:pt x="3846" y="5763"/>
                      <a:pt x="5575" y="5187"/>
                      <a:pt x="5287" y="3170"/>
                    </a:cubicBezTo>
                    <a:cubicBezTo>
                      <a:pt x="5287" y="2305"/>
                      <a:pt x="4134" y="1153"/>
                      <a:pt x="3270" y="0"/>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
              <p:cNvSpPr/>
              <p:nvPr/>
            </p:nvSpPr>
            <p:spPr>
              <a:xfrm>
                <a:off x="6845760" y="3607200"/>
                <a:ext cx="7200" cy="4320"/>
              </a:xfrm>
              <a:custGeom>
                <a:rect b="b" l="l" r="r" t="t"/>
                <a:pathLst>
                  <a:path extrusionOk="0" h="5385" w="9060">
                    <a:moveTo>
                      <a:pt x="128" y="3369"/>
                    </a:moveTo>
                    <a:cubicBezTo>
                      <a:pt x="-160" y="3945"/>
                      <a:pt x="128" y="4521"/>
                      <a:pt x="128" y="5386"/>
                    </a:cubicBezTo>
                    <a:cubicBezTo>
                      <a:pt x="2721" y="3369"/>
                      <a:pt x="7043" y="4233"/>
                      <a:pt x="9060" y="487"/>
                    </a:cubicBezTo>
                    <a:cubicBezTo>
                      <a:pt x="5315" y="-665"/>
                      <a:pt x="2433" y="199"/>
                      <a:pt x="128" y="3369"/>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
              <p:cNvSpPr/>
              <p:nvPr/>
            </p:nvSpPr>
            <p:spPr>
              <a:xfrm>
                <a:off x="6810840" y="3616920"/>
                <a:ext cx="5040" cy="4680"/>
              </a:xfrm>
              <a:custGeom>
                <a:rect b="b" l="l" r="r" t="t"/>
                <a:pathLst>
                  <a:path extrusionOk="0" h="5832" w="6309">
                    <a:moveTo>
                      <a:pt x="4292" y="0"/>
                    </a:moveTo>
                    <a:cubicBezTo>
                      <a:pt x="1987" y="0"/>
                      <a:pt x="835" y="1441"/>
                      <a:pt x="258" y="3458"/>
                    </a:cubicBezTo>
                    <a:cubicBezTo>
                      <a:pt x="-606" y="5475"/>
                      <a:pt x="835" y="6051"/>
                      <a:pt x="2563" y="5763"/>
                    </a:cubicBezTo>
                    <a:cubicBezTo>
                      <a:pt x="4580" y="5475"/>
                      <a:pt x="6021" y="4610"/>
                      <a:pt x="6309" y="1729"/>
                    </a:cubicBezTo>
                    <a:cubicBezTo>
                      <a:pt x="5733" y="1153"/>
                      <a:pt x="4868" y="0"/>
                      <a:pt x="4292" y="0"/>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
              <p:cNvSpPr/>
              <p:nvPr/>
            </p:nvSpPr>
            <p:spPr>
              <a:xfrm>
                <a:off x="7010280" y="3538440"/>
                <a:ext cx="4320" cy="3240"/>
              </a:xfrm>
              <a:custGeom>
                <a:rect b="b" l="l" r="r" t="t"/>
                <a:pathLst>
                  <a:path extrusionOk="0" h="4379" w="5518">
                    <a:moveTo>
                      <a:pt x="44" y="3169"/>
                    </a:moveTo>
                    <a:cubicBezTo>
                      <a:pt x="44" y="3746"/>
                      <a:pt x="2061" y="4610"/>
                      <a:pt x="2637" y="4322"/>
                    </a:cubicBezTo>
                    <a:cubicBezTo>
                      <a:pt x="3790" y="3746"/>
                      <a:pt x="4654" y="2305"/>
                      <a:pt x="5518" y="1152"/>
                    </a:cubicBezTo>
                    <a:cubicBezTo>
                      <a:pt x="4654" y="576"/>
                      <a:pt x="3502" y="288"/>
                      <a:pt x="2925" y="0"/>
                    </a:cubicBezTo>
                    <a:cubicBezTo>
                      <a:pt x="908" y="576"/>
                      <a:pt x="-244" y="1441"/>
                      <a:pt x="44" y="3169"/>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
              <p:cNvSpPr/>
              <p:nvPr/>
            </p:nvSpPr>
            <p:spPr>
              <a:xfrm>
                <a:off x="7384680" y="3420720"/>
                <a:ext cx="3600" cy="3240"/>
              </a:xfrm>
              <a:custGeom>
                <a:rect b="b" l="l" r="r" t="t"/>
                <a:pathLst>
                  <a:path extrusionOk="0" h="4134" w="4844">
                    <a:moveTo>
                      <a:pt x="2062" y="0"/>
                    </a:moveTo>
                    <a:cubicBezTo>
                      <a:pt x="1197" y="288"/>
                      <a:pt x="333" y="1441"/>
                      <a:pt x="45" y="2593"/>
                    </a:cubicBezTo>
                    <a:cubicBezTo>
                      <a:pt x="-243" y="4034"/>
                      <a:pt x="909" y="4322"/>
                      <a:pt x="2062" y="4034"/>
                    </a:cubicBezTo>
                    <a:cubicBezTo>
                      <a:pt x="3214" y="3170"/>
                      <a:pt x="5519" y="3170"/>
                      <a:pt x="4655" y="1153"/>
                    </a:cubicBezTo>
                    <a:cubicBezTo>
                      <a:pt x="4655" y="576"/>
                      <a:pt x="2926" y="0"/>
                      <a:pt x="2062" y="0"/>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
              <p:cNvSpPr/>
              <p:nvPr/>
            </p:nvSpPr>
            <p:spPr>
              <a:xfrm>
                <a:off x="7296120" y="3452040"/>
                <a:ext cx="4320" cy="3600"/>
              </a:xfrm>
              <a:custGeom>
                <a:rect b="b" l="l" r="r" t="t"/>
                <a:pathLst>
                  <a:path extrusionOk="0" h="4447" w="5502">
                    <a:moveTo>
                      <a:pt x="3824" y="71"/>
                    </a:moveTo>
                    <a:cubicBezTo>
                      <a:pt x="2384" y="359"/>
                      <a:pt x="943" y="935"/>
                      <a:pt x="78" y="1800"/>
                    </a:cubicBezTo>
                    <a:cubicBezTo>
                      <a:pt x="-210" y="2088"/>
                      <a:pt x="367" y="4393"/>
                      <a:pt x="655" y="4393"/>
                    </a:cubicBezTo>
                    <a:cubicBezTo>
                      <a:pt x="2672" y="4681"/>
                      <a:pt x="4401" y="3817"/>
                      <a:pt x="5265" y="2088"/>
                    </a:cubicBezTo>
                    <a:cubicBezTo>
                      <a:pt x="6130" y="359"/>
                      <a:pt x="4401" y="-217"/>
                      <a:pt x="3824" y="71"/>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
              <p:cNvSpPr/>
              <p:nvPr/>
            </p:nvSpPr>
            <p:spPr>
              <a:xfrm>
                <a:off x="5270040" y="3081960"/>
                <a:ext cx="73800" cy="32400"/>
              </a:xfrm>
              <a:custGeom>
                <a:rect b="b" l="l" r="r" t="t"/>
                <a:pathLst>
                  <a:path extrusionOk="0" h="38665" w="87305">
                    <a:moveTo>
                      <a:pt x="4322" y="29734"/>
                    </a:moveTo>
                    <a:cubicBezTo>
                      <a:pt x="6627" y="29157"/>
                      <a:pt x="8932" y="28293"/>
                      <a:pt x="11525" y="27717"/>
                    </a:cubicBezTo>
                    <a:cubicBezTo>
                      <a:pt x="8356" y="31174"/>
                      <a:pt x="4610" y="34056"/>
                      <a:pt x="2305" y="38666"/>
                    </a:cubicBezTo>
                    <a:cubicBezTo>
                      <a:pt x="8356" y="36361"/>
                      <a:pt x="14407" y="33768"/>
                      <a:pt x="20458" y="31463"/>
                    </a:cubicBezTo>
                    <a:cubicBezTo>
                      <a:pt x="23915" y="30022"/>
                      <a:pt x="25644" y="27429"/>
                      <a:pt x="23339" y="24259"/>
                    </a:cubicBezTo>
                    <a:cubicBezTo>
                      <a:pt x="42356" y="18784"/>
                      <a:pt x="61373" y="13022"/>
                      <a:pt x="80102" y="7547"/>
                    </a:cubicBezTo>
                    <a:cubicBezTo>
                      <a:pt x="83272" y="6683"/>
                      <a:pt x="85865" y="5242"/>
                      <a:pt x="87306" y="1784"/>
                    </a:cubicBezTo>
                    <a:lnTo>
                      <a:pt x="87306" y="1784"/>
                    </a:lnTo>
                    <a:cubicBezTo>
                      <a:pt x="82984" y="1208"/>
                      <a:pt x="77797" y="-1097"/>
                      <a:pt x="74916" y="632"/>
                    </a:cubicBezTo>
                    <a:cubicBezTo>
                      <a:pt x="59356" y="9564"/>
                      <a:pt x="41492" y="12157"/>
                      <a:pt x="24780" y="17632"/>
                    </a:cubicBezTo>
                    <a:cubicBezTo>
                      <a:pt x="16424" y="20225"/>
                      <a:pt x="7492" y="22242"/>
                      <a:pt x="0" y="29157"/>
                    </a:cubicBezTo>
                    <a:cubicBezTo>
                      <a:pt x="2305" y="29446"/>
                      <a:pt x="3458" y="30022"/>
                      <a:pt x="4322" y="29734"/>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
              <p:cNvSpPr/>
              <p:nvPr/>
            </p:nvSpPr>
            <p:spPr>
              <a:xfrm>
                <a:off x="5344200" y="3062880"/>
                <a:ext cx="54720" cy="20160"/>
              </a:xfrm>
              <a:custGeom>
                <a:rect b="b" l="l" r="r" t="t"/>
                <a:pathLst>
                  <a:path extrusionOk="0" h="24164" w="64702">
                    <a:moveTo>
                      <a:pt x="56475" y="10333"/>
                    </a:moveTo>
                    <a:cubicBezTo>
                      <a:pt x="61085" y="9181"/>
                      <a:pt x="66272" y="6876"/>
                      <a:pt x="64255" y="2266"/>
                    </a:cubicBezTo>
                    <a:cubicBezTo>
                      <a:pt x="62238" y="-2056"/>
                      <a:pt x="56763" y="825"/>
                      <a:pt x="52729" y="2554"/>
                    </a:cubicBezTo>
                    <a:cubicBezTo>
                      <a:pt x="42068" y="7740"/>
                      <a:pt x="31983" y="13215"/>
                      <a:pt x="19593" y="12927"/>
                    </a:cubicBezTo>
                    <a:cubicBezTo>
                      <a:pt x="12102" y="12927"/>
                      <a:pt x="4034" y="16096"/>
                      <a:pt x="0" y="24164"/>
                    </a:cubicBezTo>
                    <a:cubicBezTo>
                      <a:pt x="0" y="24164"/>
                      <a:pt x="0" y="24164"/>
                      <a:pt x="0" y="24164"/>
                    </a:cubicBezTo>
                    <a:cubicBezTo>
                      <a:pt x="19881" y="24164"/>
                      <a:pt x="37746" y="15232"/>
                      <a:pt x="56475" y="10333"/>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
              <p:cNvSpPr/>
              <p:nvPr/>
            </p:nvSpPr>
            <p:spPr>
              <a:xfrm>
                <a:off x="6545880" y="2654280"/>
                <a:ext cx="36000" cy="14400"/>
              </a:xfrm>
              <a:custGeom>
                <a:rect b="b" l="l" r="r" t="t"/>
                <a:pathLst>
                  <a:path extrusionOk="0" h="17161" w="42086">
                    <a:moveTo>
                      <a:pt x="41780" y="2178"/>
                    </a:moveTo>
                    <a:cubicBezTo>
                      <a:pt x="40627" y="-415"/>
                      <a:pt x="37458" y="-415"/>
                      <a:pt x="35729" y="738"/>
                    </a:cubicBezTo>
                    <a:cubicBezTo>
                      <a:pt x="24780" y="8229"/>
                      <a:pt x="10949" y="9958"/>
                      <a:pt x="0" y="17161"/>
                    </a:cubicBezTo>
                    <a:cubicBezTo>
                      <a:pt x="13831" y="17161"/>
                      <a:pt x="25356" y="9958"/>
                      <a:pt x="38322" y="7077"/>
                    </a:cubicBezTo>
                    <a:cubicBezTo>
                      <a:pt x="40627" y="6500"/>
                      <a:pt x="42933" y="5060"/>
                      <a:pt x="41780" y="2178"/>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
              <p:cNvSpPr/>
              <p:nvPr/>
            </p:nvSpPr>
            <p:spPr>
              <a:xfrm>
                <a:off x="6591960" y="2648520"/>
                <a:ext cx="11880" cy="6840"/>
              </a:xfrm>
              <a:custGeom>
                <a:rect b="b" l="l" r="r" t="t"/>
                <a:pathLst>
                  <a:path extrusionOk="0" h="8586" w="14426">
                    <a:moveTo>
                      <a:pt x="6071" y="8586"/>
                    </a:moveTo>
                    <a:cubicBezTo>
                      <a:pt x="9528" y="8298"/>
                      <a:pt x="12986" y="6858"/>
                      <a:pt x="14427" y="3112"/>
                    </a:cubicBezTo>
                    <a:cubicBezTo>
                      <a:pt x="12986" y="-1210"/>
                      <a:pt x="9240" y="231"/>
                      <a:pt x="6647" y="231"/>
                    </a:cubicBezTo>
                    <a:cubicBezTo>
                      <a:pt x="4054" y="231"/>
                      <a:pt x="20" y="-922"/>
                      <a:pt x="20" y="2824"/>
                    </a:cubicBezTo>
                    <a:cubicBezTo>
                      <a:pt x="-268" y="5705"/>
                      <a:pt x="2613" y="8586"/>
                      <a:pt x="6071" y="8586"/>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
              <p:cNvSpPr/>
              <p:nvPr/>
            </p:nvSpPr>
            <p:spPr>
              <a:xfrm>
                <a:off x="6615360" y="2641680"/>
                <a:ext cx="18000" cy="4320"/>
              </a:xfrm>
              <a:custGeom>
                <a:rect b="b" l="l" r="r" t="t"/>
                <a:pathLst>
                  <a:path extrusionOk="0" h="5689" w="21674">
                    <a:moveTo>
                      <a:pt x="4962" y="5596"/>
                    </a:moveTo>
                    <a:cubicBezTo>
                      <a:pt x="10725" y="4731"/>
                      <a:pt x="17640" y="8189"/>
                      <a:pt x="21674" y="986"/>
                    </a:cubicBezTo>
                    <a:cubicBezTo>
                      <a:pt x="18217" y="-1319"/>
                      <a:pt x="1216" y="697"/>
                      <a:pt x="64" y="4155"/>
                    </a:cubicBezTo>
                    <a:cubicBezTo>
                      <a:pt x="-512" y="5596"/>
                      <a:pt x="2945" y="5020"/>
                      <a:pt x="4962" y="5596"/>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
              <p:cNvSpPr/>
              <p:nvPr/>
            </p:nvSpPr>
            <p:spPr>
              <a:xfrm>
                <a:off x="5261040" y="3106080"/>
                <a:ext cx="6480" cy="5400"/>
              </a:xfrm>
              <a:custGeom>
                <a:rect b="b" l="l" r="r" t="t"/>
                <a:pathLst>
                  <a:path extrusionOk="0" h="6670" w="8067">
                    <a:moveTo>
                      <a:pt x="3746" y="6627"/>
                    </a:moveTo>
                    <a:cubicBezTo>
                      <a:pt x="6051" y="6339"/>
                      <a:pt x="7203" y="5186"/>
                      <a:pt x="8068" y="3170"/>
                    </a:cubicBezTo>
                    <a:cubicBezTo>
                      <a:pt x="7780" y="576"/>
                      <a:pt x="6051" y="0"/>
                      <a:pt x="4034" y="0"/>
                    </a:cubicBezTo>
                    <a:cubicBezTo>
                      <a:pt x="1729" y="0"/>
                      <a:pt x="0" y="864"/>
                      <a:pt x="0" y="3170"/>
                    </a:cubicBezTo>
                    <a:cubicBezTo>
                      <a:pt x="0" y="5763"/>
                      <a:pt x="1441" y="6915"/>
                      <a:pt x="3746" y="6627"/>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
              <p:cNvSpPr/>
              <p:nvPr/>
            </p:nvSpPr>
            <p:spPr>
              <a:xfrm>
                <a:off x="6404040" y="2695680"/>
                <a:ext cx="36360" cy="26280"/>
              </a:xfrm>
              <a:custGeom>
                <a:rect b="b" l="l" r="r" t="t"/>
                <a:pathLst>
                  <a:path extrusionOk="0" h="31467" w="43157">
                    <a:moveTo>
                      <a:pt x="7203" y="28655"/>
                    </a:moveTo>
                    <a:cubicBezTo>
                      <a:pt x="14695" y="25774"/>
                      <a:pt x="20746" y="19146"/>
                      <a:pt x="29390" y="20587"/>
                    </a:cubicBezTo>
                    <a:cubicBezTo>
                      <a:pt x="29102" y="22316"/>
                      <a:pt x="25068" y="23469"/>
                      <a:pt x="27373" y="24621"/>
                    </a:cubicBezTo>
                    <a:cubicBezTo>
                      <a:pt x="30543" y="26350"/>
                      <a:pt x="32848" y="23469"/>
                      <a:pt x="34288" y="20587"/>
                    </a:cubicBezTo>
                    <a:cubicBezTo>
                      <a:pt x="34288" y="20587"/>
                      <a:pt x="34288" y="20587"/>
                      <a:pt x="34288" y="20587"/>
                    </a:cubicBezTo>
                    <a:cubicBezTo>
                      <a:pt x="34288" y="20587"/>
                      <a:pt x="34288" y="20587"/>
                      <a:pt x="34288" y="20587"/>
                    </a:cubicBezTo>
                    <a:cubicBezTo>
                      <a:pt x="34288" y="15977"/>
                      <a:pt x="38322" y="15113"/>
                      <a:pt x="40916" y="12807"/>
                    </a:cubicBezTo>
                    <a:cubicBezTo>
                      <a:pt x="44950" y="9062"/>
                      <a:pt x="42644" y="5316"/>
                      <a:pt x="40916" y="2146"/>
                    </a:cubicBezTo>
                    <a:cubicBezTo>
                      <a:pt x="38322" y="-2752"/>
                      <a:pt x="35729" y="2146"/>
                      <a:pt x="33424" y="3011"/>
                    </a:cubicBezTo>
                    <a:cubicBezTo>
                      <a:pt x="19593" y="9062"/>
                      <a:pt x="11525" y="22028"/>
                      <a:pt x="0" y="30960"/>
                    </a:cubicBezTo>
                    <a:cubicBezTo>
                      <a:pt x="3170" y="32689"/>
                      <a:pt x="4610" y="29519"/>
                      <a:pt x="7203" y="28655"/>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
              <p:cNvSpPr/>
              <p:nvPr/>
            </p:nvSpPr>
            <p:spPr>
              <a:xfrm>
                <a:off x="6481440" y="2675520"/>
                <a:ext cx="34560" cy="12960"/>
              </a:xfrm>
              <a:custGeom>
                <a:rect b="b" l="l" r="r" t="t"/>
                <a:pathLst>
                  <a:path extrusionOk="0" h="15559" w="40915">
                    <a:moveTo>
                      <a:pt x="0" y="15559"/>
                    </a:moveTo>
                    <a:cubicBezTo>
                      <a:pt x="15559" y="15271"/>
                      <a:pt x="29102" y="10085"/>
                      <a:pt x="40916" y="0"/>
                    </a:cubicBezTo>
                    <a:cubicBezTo>
                      <a:pt x="25932" y="1153"/>
                      <a:pt x="12966" y="8068"/>
                      <a:pt x="0" y="15559"/>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
              <p:cNvSpPr/>
              <p:nvPr/>
            </p:nvSpPr>
            <p:spPr>
              <a:xfrm>
                <a:off x="6461640" y="2719440"/>
                <a:ext cx="20880" cy="13680"/>
              </a:xfrm>
              <a:custGeom>
                <a:rect b="b" l="l" r="r" t="t"/>
                <a:pathLst>
                  <a:path extrusionOk="0" h="16362" w="24889">
                    <a:moveTo>
                      <a:pt x="24204" y="1379"/>
                    </a:moveTo>
                    <a:cubicBezTo>
                      <a:pt x="22187" y="-1503"/>
                      <a:pt x="19017" y="803"/>
                      <a:pt x="16712" y="2243"/>
                    </a:cubicBezTo>
                    <a:cubicBezTo>
                      <a:pt x="10949" y="5413"/>
                      <a:pt x="5763" y="8870"/>
                      <a:pt x="0" y="12328"/>
                    </a:cubicBezTo>
                    <a:cubicBezTo>
                      <a:pt x="2593" y="16074"/>
                      <a:pt x="5763" y="16362"/>
                      <a:pt x="8932" y="16362"/>
                    </a:cubicBezTo>
                    <a:cubicBezTo>
                      <a:pt x="11814" y="12904"/>
                      <a:pt x="16136" y="10887"/>
                      <a:pt x="19882" y="8294"/>
                    </a:cubicBezTo>
                    <a:cubicBezTo>
                      <a:pt x="22475" y="6853"/>
                      <a:pt x="26509" y="5125"/>
                      <a:pt x="24204" y="1379"/>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
              <p:cNvSpPr/>
              <p:nvPr/>
            </p:nvSpPr>
            <p:spPr>
              <a:xfrm>
                <a:off x="5466240" y="3021480"/>
                <a:ext cx="22680" cy="8280"/>
              </a:xfrm>
              <a:custGeom>
                <a:rect b="b" l="l" r="r" t="t"/>
                <a:pathLst>
                  <a:path extrusionOk="0" h="9939" w="27139">
                    <a:moveTo>
                      <a:pt x="2360" y="9734"/>
                    </a:moveTo>
                    <a:cubicBezTo>
                      <a:pt x="9563" y="6564"/>
                      <a:pt x="18784" y="11174"/>
                      <a:pt x="27140" y="1666"/>
                    </a:cubicBezTo>
                    <a:cubicBezTo>
                      <a:pt x="17631" y="4547"/>
                      <a:pt x="11580" y="-2944"/>
                      <a:pt x="4089" y="1378"/>
                    </a:cubicBezTo>
                    <a:cubicBezTo>
                      <a:pt x="2072" y="2530"/>
                      <a:pt x="343" y="3971"/>
                      <a:pt x="55" y="6564"/>
                    </a:cubicBezTo>
                    <a:cubicBezTo>
                      <a:pt x="-233" y="8581"/>
                      <a:pt x="631" y="10598"/>
                      <a:pt x="2360" y="9734"/>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
              <p:cNvSpPr/>
              <p:nvPr/>
            </p:nvSpPr>
            <p:spPr>
              <a:xfrm>
                <a:off x="6360120" y="2741400"/>
                <a:ext cx="360" cy="2160"/>
              </a:xfrm>
              <a:custGeom>
                <a:rect b="b" l="l" r="r" t="t"/>
                <a:pathLst>
                  <a:path extrusionOk="0" h="2881" w="216">
                    <a:moveTo>
                      <a:pt x="216" y="0"/>
                    </a:moveTo>
                    <a:cubicBezTo>
                      <a:pt x="216" y="0"/>
                      <a:pt x="216" y="0"/>
                      <a:pt x="216" y="0"/>
                    </a:cubicBezTo>
                    <a:cubicBezTo>
                      <a:pt x="216" y="0"/>
                      <a:pt x="216" y="0"/>
                      <a:pt x="216" y="0"/>
                    </a:cubicBezTo>
                    <a:lnTo>
                      <a:pt x="216" y="0"/>
                    </a:lnTo>
                    <a:cubicBezTo>
                      <a:pt x="-72" y="0"/>
                      <a:pt x="-72" y="0"/>
                      <a:pt x="216" y="0"/>
                    </a:cubicBezTo>
                    <a:cubicBezTo>
                      <a:pt x="-72" y="0"/>
                      <a:pt x="-72" y="0"/>
                      <a:pt x="216" y="0"/>
                    </a:cubicBezTo>
                    <a:lnTo>
                      <a:pt x="216" y="0"/>
                    </a:ln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
              <p:cNvSpPr/>
              <p:nvPr/>
            </p:nvSpPr>
            <p:spPr>
              <a:xfrm>
                <a:off x="6328080" y="2741400"/>
                <a:ext cx="31680" cy="12600"/>
              </a:xfrm>
              <a:custGeom>
                <a:rect b="b" l="l" r="r" t="t"/>
                <a:pathLst>
                  <a:path extrusionOk="0" h="15271" w="37457">
                    <a:moveTo>
                      <a:pt x="37458" y="0"/>
                    </a:moveTo>
                    <a:cubicBezTo>
                      <a:pt x="32848" y="864"/>
                      <a:pt x="27949" y="1729"/>
                      <a:pt x="23339" y="2305"/>
                    </a:cubicBezTo>
                    <a:cubicBezTo>
                      <a:pt x="19881" y="5475"/>
                      <a:pt x="15559" y="6051"/>
                      <a:pt x="11525" y="6915"/>
                    </a:cubicBezTo>
                    <a:cubicBezTo>
                      <a:pt x="8644" y="9509"/>
                      <a:pt x="3169" y="8068"/>
                      <a:pt x="0" y="15271"/>
                    </a:cubicBezTo>
                    <a:cubicBezTo>
                      <a:pt x="12966" y="7203"/>
                      <a:pt x="28237" y="11525"/>
                      <a:pt x="37458" y="0"/>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
              <p:cNvSpPr/>
              <p:nvPr/>
            </p:nvSpPr>
            <p:spPr>
              <a:xfrm>
                <a:off x="6360480" y="2720160"/>
                <a:ext cx="77040" cy="28440"/>
              </a:xfrm>
              <a:custGeom>
                <a:rect b="b" l="l" r="r" t="t"/>
                <a:pathLst>
                  <a:path extrusionOk="0" h="33699" w="90938">
                    <a:moveTo>
                      <a:pt x="23051" y="24769"/>
                    </a:moveTo>
                    <a:cubicBezTo>
                      <a:pt x="23051" y="24769"/>
                      <a:pt x="23051" y="24769"/>
                      <a:pt x="23051" y="24769"/>
                    </a:cubicBezTo>
                    <a:cubicBezTo>
                      <a:pt x="20746" y="26498"/>
                      <a:pt x="16424" y="27939"/>
                      <a:pt x="18441" y="31396"/>
                    </a:cubicBezTo>
                    <a:cubicBezTo>
                      <a:pt x="19881" y="33990"/>
                      <a:pt x="23627" y="34278"/>
                      <a:pt x="26797" y="32837"/>
                    </a:cubicBezTo>
                    <a:cubicBezTo>
                      <a:pt x="37458" y="28515"/>
                      <a:pt x="48119" y="24481"/>
                      <a:pt x="59068" y="20159"/>
                    </a:cubicBezTo>
                    <a:lnTo>
                      <a:pt x="59068" y="20159"/>
                    </a:lnTo>
                    <a:cubicBezTo>
                      <a:pt x="64255" y="20159"/>
                      <a:pt x="69153" y="18430"/>
                      <a:pt x="73763" y="15837"/>
                    </a:cubicBezTo>
                    <a:cubicBezTo>
                      <a:pt x="73763" y="15837"/>
                      <a:pt x="73763" y="15837"/>
                      <a:pt x="73763" y="15837"/>
                    </a:cubicBezTo>
                    <a:lnTo>
                      <a:pt x="73763" y="15837"/>
                    </a:lnTo>
                    <a:cubicBezTo>
                      <a:pt x="79238" y="14108"/>
                      <a:pt x="84712" y="12379"/>
                      <a:pt x="90187" y="10651"/>
                    </a:cubicBezTo>
                    <a:lnTo>
                      <a:pt x="90187" y="10651"/>
                    </a:lnTo>
                    <a:cubicBezTo>
                      <a:pt x="93068" y="3447"/>
                      <a:pt x="87017" y="2871"/>
                      <a:pt x="82984" y="1430"/>
                    </a:cubicBezTo>
                    <a:cubicBezTo>
                      <a:pt x="68577" y="-3468"/>
                      <a:pt x="57916" y="5464"/>
                      <a:pt x="46966" y="9498"/>
                    </a:cubicBezTo>
                    <a:cubicBezTo>
                      <a:pt x="45237" y="14396"/>
                      <a:pt x="57051" y="10939"/>
                      <a:pt x="49559" y="17566"/>
                    </a:cubicBezTo>
                    <a:cubicBezTo>
                      <a:pt x="42644" y="19295"/>
                      <a:pt x="35441" y="21023"/>
                      <a:pt x="28525" y="22752"/>
                    </a:cubicBezTo>
                    <a:cubicBezTo>
                      <a:pt x="25356" y="21312"/>
                      <a:pt x="26220" y="12379"/>
                      <a:pt x="19881" y="16701"/>
                    </a:cubicBezTo>
                    <a:cubicBezTo>
                      <a:pt x="13542" y="21023"/>
                      <a:pt x="5763" y="20447"/>
                      <a:pt x="0" y="24769"/>
                    </a:cubicBezTo>
                    <a:cubicBezTo>
                      <a:pt x="7492" y="27939"/>
                      <a:pt x="14983" y="18718"/>
                      <a:pt x="23051" y="24769"/>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
              <p:cNvSpPr/>
              <p:nvPr/>
            </p:nvSpPr>
            <p:spPr>
              <a:xfrm>
                <a:off x="5558760" y="2976840"/>
                <a:ext cx="14760" cy="7200"/>
              </a:xfrm>
              <a:custGeom>
                <a:rect b="b" l="l" r="r" t="t"/>
                <a:pathLst>
                  <a:path extrusionOk="0" h="8980" w="17576">
                    <a:moveTo>
                      <a:pt x="6915" y="8980"/>
                    </a:moveTo>
                    <a:cubicBezTo>
                      <a:pt x="12102" y="8404"/>
                      <a:pt x="15271" y="5234"/>
                      <a:pt x="17576" y="48"/>
                    </a:cubicBezTo>
                    <a:cubicBezTo>
                      <a:pt x="10373" y="-240"/>
                      <a:pt x="4034" y="624"/>
                      <a:pt x="0" y="6675"/>
                    </a:cubicBezTo>
                    <a:cubicBezTo>
                      <a:pt x="2593" y="6675"/>
                      <a:pt x="5186" y="6099"/>
                      <a:pt x="6915" y="8980"/>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
              <p:cNvSpPr/>
              <p:nvPr/>
            </p:nvSpPr>
            <p:spPr>
              <a:xfrm>
                <a:off x="5443560" y="3016800"/>
                <a:ext cx="20160" cy="5040"/>
              </a:xfrm>
              <a:custGeom>
                <a:rect b="b" l="l" r="r" t="t"/>
                <a:pathLst>
                  <a:path extrusionOk="0" h="6408" w="23915">
                    <a:moveTo>
                      <a:pt x="23915" y="1263"/>
                    </a:moveTo>
                    <a:cubicBezTo>
                      <a:pt x="14983" y="-1618"/>
                      <a:pt x="8932" y="687"/>
                      <a:pt x="0" y="5585"/>
                    </a:cubicBezTo>
                    <a:cubicBezTo>
                      <a:pt x="10373" y="7890"/>
                      <a:pt x="16424" y="5009"/>
                      <a:pt x="23915" y="1263"/>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
              <p:cNvSpPr/>
              <p:nvPr/>
            </p:nvSpPr>
            <p:spPr>
              <a:xfrm>
                <a:off x="5605200" y="2959920"/>
                <a:ext cx="18720" cy="6840"/>
              </a:xfrm>
              <a:custGeom>
                <a:rect b="b" l="l" r="r" t="t"/>
                <a:pathLst>
                  <a:path extrusionOk="0" h="8355" w="22474">
                    <a:moveTo>
                      <a:pt x="0" y="8356"/>
                    </a:moveTo>
                    <a:cubicBezTo>
                      <a:pt x="7780" y="6627"/>
                      <a:pt x="16136" y="5475"/>
                      <a:pt x="22475" y="0"/>
                    </a:cubicBezTo>
                    <a:cubicBezTo>
                      <a:pt x="14983" y="2305"/>
                      <a:pt x="6339" y="1729"/>
                      <a:pt x="0" y="8356"/>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
              <p:cNvSpPr/>
              <p:nvPr/>
            </p:nvSpPr>
            <p:spPr>
              <a:xfrm>
                <a:off x="6421320" y="2733480"/>
                <a:ext cx="20880" cy="5760"/>
              </a:xfrm>
              <a:custGeom>
                <a:rect b="b" l="l" r="r" t="t"/>
                <a:pathLst>
                  <a:path extrusionOk="0" h="7228" w="25067">
                    <a:moveTo>
                      <a:pt x="25068" y="0"/>
                    </a:moveTo>
                    <a:cubicBezTo>
                      <a:pt x="16712" y="288"/>
                      <a:pt x="8644" y="1153"/>
                      <a:pt x="0" y="6915"/>
                    </a:cubicBezTo>
                    <a:cubicBezTo>
                      <a:pt x="10661" y="8356"/>
                      <a:pt x="18153" y="4610"/>
                      <a:pt x="25068" y="0"/>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
              <p:cNvSpPr/>
              <p:nvPr/>
            </p:nvSpPr>
            <p:spPr>
              <a:xfrm>
                <a:off x="6459120" y="2689920"/>
                <a:ext cx="14760" cy="5760"/>
              </a:xfrm>
              <a:custGeom>
                <a:rect b="b" l="l" r="r" t="t"/>
                <a:pathLst>
                  <a:path extrusionOk="0" h="7314" w="17576">
                    <a:moveTo>
                      <a:pt x="17576" y="0"/>
                    </a:moveTo>
                    <a:cubicBezTo>
                      <a:pt x="10949" y="1729"/>
                      <a:pt x="6339" y="2881"/>
                      <a:pt x="0" y="4322"/>
                    </a:cubicBezTo>
                    <a:cubicBezTo>
                      <a:pt x="8356" y="10085"/>
                      <a:pt x="12390" y="6915"/>
                      <a:pt x="17576" y="0"/>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
              <p:cNvSpPr/>
              <p:nvPr/>
            </p:nvSpPr>
            <p:spPr>
              <a:xfrm>
                <a:off x="6526080" y="2670480"/>
                <a:ext cx="10800" cy="5400"/>
              </a:xfrm>
              <a:custGeom>
                <a:rect b="b" l="l" r="r" t="t"/>
                <a:pathLst>
                  <a:path extrusionOk="0" h="6627" w="12966">
                    <a:moveTo>
                      <a:pt x="12966" y="0"/>
                    </a:moveTo>
                    <a:cubicBezTo>
                      <a:pt x="8644" y="1441"/>
                      <a:pt x="2305" y="-1729"/>
                      <a:pt x="0" y="6627"/>
                    </a:cubicBezTo>
                    <a:cubicBezTo>
                      <a:pt x="5763" y="5475"/>
                      <a:pt x="10373" y="5475"/>
                      <a:pt x="12966" y="0"/>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
              <p:cNvSpPr/>
              <p:nvPr/>
            </p:nvSpPr>
            <p:spPr>
              <a:xfrm>
                <a:off x="6343920" y="2756520"/>
                <a:ext cx="14760" cy="7200"/>
              </a:xfrm>
              <a:custGeom>
                <a:rect b="b" l="l" r="r" t="t"/>
                <a:pathLst>
                  <a:path extrusionOk="0" h="8932" w="17576">
                    <a:moveTo>
                      <a:pt x="0" y="8932"/>
                    </a:moveTo>
                    <a:cubicBezTo>
                      <a:pt x="6915" y="6915"/>
                      <a:pt x="12966" y="7492"/>
                      <a:pt x="17576" y="0"/>
                    </a:cubicBezTo>
                    <a:cubicBezTo>
                      <a:pt x="10373" y="1729"/>
                      <a:pt x="4898" y="1729"/>
                      <a:pt x="0" y="8932"/>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
              <p:cNvSpPr/>
              <p:nvPr/>
            </p:nvSpPr>
            <p:spPr>
              <a:xfrm>
                <a:off x="5405400" y="3039840"/>
                <a:ext cx="10800" cy="4680"/>
              </a:xfrm>
              <a:custGeom>
                <a:rect b="b" l="l" r="r" t="t"/>
                <a:pathLst>
                  <a:path extrusionOk="0" h="5956" w="12966">
                    <a:moveTo>
                      <a:pt x="0" y="5956"/>
                    </a:moveTo>
                    <a:cubicBezTo>
                      <a:pt x="5475" y="4516"/>
                      <a:pt x="9220" y="3363"/>
                      <a:pt x="12966" y="2211"/>
                    </a:cubicBezTo>
                    <a:cubicBezTo>
                      <a:pt x="7780" y="-1535"/>
                      <a:pt x="3746" y="-671"/>
                      <a:pt x="0" y="5956"/>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
              <p:cNvSpPr/>
              <p:nvPr/>
            </p:nvSpPr>
            <p:spPr>
              <a:xfrm>
                <a:off x="5531760" y="3012480"/>
                <a:ext cx="10440" cy="3600"/>
              </a:xfrm>
              <a:custGeom>
                <a:rect b="b" l="l" r="r" t="t"/>
                <a:pathLst>
                  <a:path extrusionOk="0" h="4817" w="12678">
                    <a:moveTo>
                      <a:pt x="12678" y="2343"/>
                    </a:moveTo>
                    <a:cubicBezTo>
                      <a:pt x="12678" y="1478"/>
                      <a:pt x="12678" y="614"/>
                      <a:pt x="12678" y="37"/>
                    </a:cubicBezTo>
                    <a:cubicBezTo>
                      <a:pt x="8644" y="1478"/>
                      <a:pt x="2593" y="-2844"/>
                      <a:pt x="0" y="4071"/>
                    </a:cubicBezTo>
                    <a:cubicBezTo>
                      <a:pt x="4898" y="6376"/>
                      <a:pt x="8644" y="2631"/>
                      <a:pt x="12678" y="2343"/>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
              <p:cNvSpPr/>
              <p:nvPr/>
            </p:nvSpPr>
            <p:spPr>
              <a:xfrm>
                <a:off x="6442560" y="2733480"/>
                <a:ext cx="360" cy="360"/>
              </a:xfrm>
              <a:custGeom>
                <a:rect b="b" l="l" r="r" t="t"/>
                <a:pathLst>
                  <a:path extrusionOk="0" h="288" w="576">
                    <a:moveTo>
                      <a:pt x="576" y="0"/>
                    </a:moveTo>
                    <a:cubicBezTo>
                      <a:pt x="576" y="0"/>
                      <a:pt x="576" y="0"/>
                      <a:pt x="576" y="0"/>
                    </a:cubicBezTo>
                    <a:lnTo>
                      <a:pt x="576" y="0"/>
                    </a:lnTo>
                    <a:cubicBezTo>
                      <a:pt x="288" y="0"/>
                      <a:pt x="288" y="0"/>
                      <a:pt x="0" y="288"/>
                    </a:cubicBezTo>
                    <a:cubicBezTo>
                      <a:pt x="288" y="288"/>
                      <a:pt x="288" y="0"/>
                      <a:pt x="576" y="0"/>
                    </a:cubicBezTo>
                    <a:cubicBezTo>
                      <a:pt x="576" y="0"/>
                      <a:pt x="576" y="0"/>
                      <a:pt x="576" y="0"/>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
              <p:cNvSpPr/>
              <p:nvPr/>
            </p:nvSpPr>
            <p:spPr>
              <a:xfrm>
                <a:off x="6443280" y="2727720"/>
                <a:ext cx="7560" cy="5400"/>
              </a:xfrm>
              <a:custGeom>
                <a:rect b="b" l="l" r="r" t="t"/>
                <a:pathLst>
                  <a:path extrusionOk="0" h="6807" w="9220">
                    <a:moveTo>
                      <a:pt x="9220" y="0"/>
                    </a:moveTo>
                    <a:cubicBezTo>
                      <a:pt x="4898" y="1441"/>
                      <a:pt x="1441" y="2593"/>
                      <a:pt x="0" y="6627"/>
                    </a:cubicBezTo>
                    <a:cubicBezTo>
                      <a:pt x="4322" y="6915"/>
                      <a:pt x="9220" y="7780"/>
                      <a:pt x="9220" y="0"/>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
              <p:cNvSpPr/>
              <p:nvPr/>
            </p:nvSpPr>
            <p:spPr>
              <a:xfrm>
                <a:off x="6384960" y="2729520"/>
                <a:ext cx="4320" cy="5040"/>
              </a:xfrm>
              <a:custGeom>
                <a:rect b="b" l="l" r="r" t="t"/>
                <a:pathLst>
                  <a:path extrusionOk="0" h="6163" w="5443">
                    <a:moveTo>
                      <a:pt x="2229" y="6051"/>
                    </a:moveTo>
                    <a:cubicBezTo>
                      <a:pt x="3381" y="5763"/>
                      <a:pt x="4822" y="4322"/>
                      <a:pt x="5398" y="3170"/>
                    </a:cubicBezTo>
                    <a:cubicBezTo>
                      <a:pt x="5686" y="2881"/>
                      <a:pt x="4534" y="1441"/>
                      <a:pt x="3958" y="0"/>
                    </a:cubicBezTo>
                    <a:cubicBezTo>
                      <a:pt x="2229" y="1441"/>
                      <a:pt x="788" y="2017"/>
                      <a:pt x="212" y="3170"/>
                    </a:cubicBezTo>
                    <a:cubicBezTo>
                      <a:pt x="-364" y="4898"/>
                      <a:pt x="212" y="6627"/>
                      <a:pt x="2229" y="6051"/>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
              <p:cNvSpPr/>
              <p:nvPr/>
            </p:nvSpPr>
            <p:spPr>
              <a:xfrm>
                <a:off x="5482080" y="3009600"/>
                <a:ext cx="10080" cy="2880"/>
              </a:xfrm>
              <a:custGeom>
                <a:rect b="b" l="l" r="r" t="t"/>
                <a:pathLst>
                  <a:path extrusionOk="0" h="3871" w="12389">
                    <a:moveTo>
                      <a:pt x="12390" y="696"/>
                    </a:moveTo>
                    <a:cubicBezTo>
                      <a:pt x="7203" y="-1033"/>
                      <a:pt x="4322" y="696"/>
                      <a:pt x="0" y="3289"/>
                    </a:cubicBezTo>
                    <a:cubicBezTo>
                      <a:pt x="4610" y="3865"/>
                      <a:pt x="8068" y="5018"/>
                      <a:pt x="12390" y="696"/>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
              <p:cNvSpPr/>
              <p:nvPr/>
            </p:nvSpPr>
            <p:spPr>
              <a:xfrm>
                <a:off x="5496480" y="3017520"/>
                <a:ext cx="4680" cy="3960"/>
              </a:xfrm>
              <a:custGeom>
                <a:rect b="b" l="l" r="r" t="t"/>
                <a:pathLst>
                  <a:path extrusionOk="0" h="4929" w="5799">
                    <a:moveTo>
                      <a:pt x="2195" y="4666"/>
                    </a:moveTo>
                    <a:cubicBezTo>
                      <a:pt x="3635" y="4090"/>
                      <a:pt x="5076" y="2937"/>
                      <a:pt x="5652" y="1785"/>
                    </a:cubicBezTo>
                    <a:cubicBezTo>
                      <a:pt x="6229" y="632"/>
                      <a:pt x="5076" y="-232"/>
                      <a:pt x="2771" y="56"/>
                    </a:cubicBezTo>
                    <a:cubicBezTo>
                      <a:pt x="2195" y="632"/>
                      <a:pt x="754" y="1785"/>
                      <a:pt x="178" y="2937"/>
                    </a:cubicBezTo>
                    <a:cubicBezTo>
                      <a:pt x="-398" y="4090"/>
                      <a:pt x="466" y="5530"/>
                      <a:pt x="2195" y="4666"/>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
              <p:cNvSpPr/>
              <p:nvPr/>
            </p:nvSpPr>
            <p:spPr>
              <a:xfrm>
                <a:off x="5406480" y="3029400"/>
                <a:ext cx="5760" cy="3600"/>
              </a:xfrm>
              <a:custGeom>
                <a:rect b="b" l="l" r="r" t="t"/>
                <a:pathLst>
                  <a:path extrusionOk="0" h="4560" w="7266">
                    <a:moveTo>
                      <a:pt x="6339" y="815"/>
                    </a:moveTo>
                    <a:cubicBezTo>
                      <a:pt x="4322" y="-1202"/>
                      <a:pt x="1441" y="815"/>
                      <a:pt x="0" y="3696"/>
                    </a:cubicBezTo>
                    <a:cubicBezTo>
                      <a:pt x="1153" y="3985"/>
                      <a:pt x="2305" y="4561"/>
                      <a:pt x="3458" y="4561"/>
                    </a:cubicBezTo>
                    <a:cubicBezTo>
                      <a:pt x="5475" y="4273"/>
                      <a:pt x="8932" y="3408"/>
                      <a:pt x="6339" y="815"/>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
              <p:cNvSpPr/>
              <p:nvPr/>
            </p:nvSpPr>
            <p:spPr>
              <a:xfrm>
                <a:off x="5946840" y="2860560"/>
                <a:ext cx="7560" cy="7560"/>
              </a:xfrm>
              <a:custGeom>
                <a:rect b="b" l="l" r="r" t="t"/>
                <a:pathLst>
                  <a:path extrusionOk="0" h="9508" w="9508">
                    <a:moveTo>
                      <a:pt x="1729" y="9509"/>
                    </a:moveTo>
                    <a:cubicBezTo>
                      <a:pt x="6627" y="8644"/>
                      <a:pt x="8068" y="4898"/>
                      <a:pt x="9508" y="0"/>
                    </a:cubicBezTo>
                    <a:cubicBezTo>
                      <a:pt x="3746" y="288"/>
                      <a:pt x="288" y="1729"/>
                      <a:pt x="0" y="7203"/>
                    </a:cubicBezTo>
                    <a:cubicBezTo>
                      <a:pt x="0" y="7780"/>
                      <a:pt x="1153" y="9509"/>
                      <a:pt x="1729" y="9509"/>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
              <p:cNvSpPr/>
              <p:nvPr/>
            </p:nvSpPr>
            <p:spPr>
              <a:xfrm>
                <a:off x="6022800" y="2815920"/>
                <a:ext cx="5400" cy="2880"/>
              </a:xfrm>
              <a:custGeom>
                <a:rect b="b" l="l" r="r" t="t"/>
                <a:pathLst>
                  <a:path extrusionOk="0" h="3836" w="6915">
                    <a:moveTo>
                      <a:pt x="864" y="3783"/>
                    </a:moveTo>
                    <a:cubicBezTo>
                      <a:pt x="3169" y="4071"/>
                      <a:pt x="5186" y="3207"/>
                      <a:pt x="6915" y="614"/>
                    </a:cubicBezTo>
                    <a:cubicBezTo>
                      <a:pt x="3746" y="-251"/>
                      <a:pt x="1441" y="-539"/>
                      <a:pt x="0" y="2054"/>
                    </a:cubicBezTo>
                    <a:cubicBezTo>
                      <a:pt x="0" y="2343"/>
                      <a:pt x="576" y="3783"/>
                      <a:pt x="864" y="3783"/>
                    </a:cubicBezTo>
                    <a:close/>
                  </a:path>
                </a:pathLst>
              </a:custGeom>
              <a:solidFill>
                <a:srgbClr val="CD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3" name="Google Shape;1033;p6"/>
            <p:cNvSpPr/>
            <p:nvPr/>
          </p:nvSpPr>
          <p:spPr>
            <a:xfrm>
              <a:off x="5221440" y="2486160"/>
              <a:ext cx="3022200" cy="1257120"/>
            </a:xfrm>
            <a:custGeom>
              <a:rect b="b" l="l" r="r" t="t"/>
              <a:pathLst>
                <a:path extrusionOk="0" h="1477406" w="3550584">
                  <a:moveTo>
                    <a:pt x="468666" y="1251464"/>
                  </a:moveTo>
                  <a:cubicBezTo>
                    <a:pt x="487683" y="1267023"/>
                    <a:pt x="484802" y="1288346"/>
                    <a:pt x="481344" y="1308227"/>
                  </a:cubicBezTo>
                  <a:cubicBezTo>
                    <a:pt x="472988" y="1356058"/>
                    <a:pt x="448785" y="1395533"/>
                    <a:pt x="413344" y="1428092"/>
                  </a:cubicBezTo>
                  <a:cubicBezTo>
                    <a:pt x="411903" y="1429533"/>
                    <a:pt x="410751" y="1430974"/>
                    <a:pt x="409310" y="1432126"/>
                  </a:cubicBezTo>
                  <a:cubicBezTo>
                    <a:pt x="398937" y="1445380"/>
                    <a:pt x="383954" y="1452008"/>
                    <a:pt x="368971" y="1458058"/>
                  </a:cubicBezTo>
                  <a:cubicBezTo>
                    <a:pt x="361479" y="1461228"/>
                    <a:pt x="357157" y="1458347"/>
                    <a:pt x="354564" y="1450855"/>
                  </a:cubicBezTo>
                  <a:cubicBezTo>
                    <a:pt x="351683" y="1441923"/>
                    <a:pt x="349089" y="1432702"/>
                    <a:pt x="346496" y="1423482"/>
                  </a:cubicBezTo>
                  <a:cubicBezTo>
                    <a:pt x="343903" y="1414550"/>
                    <a:pt x="346496" y="1411956"/>
                    <a:pt x="362056" y="1406194"/>
                  </a:cubicBezTo>
                  <a:cubicBezTo>
                    <a:pt x="405852" y="1377380"/>
                    <a:pt x="430632" y="1337617"/>
                    <a:pt x="434954" y="1285176"/>
                  </a:cubicBezTo>
                  <a:cubicBezTo>
                    <a:pt x="435242" y="1282007"/>
                    <a:pt x="434954" y="1278837"/>
                    <a:pt x="435242" y="1275667"/>
                  </a:cubicBezTo>
                  <a:cubicBezTo>
                    <a:pt x="436395" y="1254633"/>
                    <a:pt x="448209" y="1246277"/>
                    <a:pt x="468666" y="1251464"/>
                  </a:cubicBezTo>
                  <a:close/>
                  <a:moveTo>
                    <a:pt x="164106" y="914055"/>
                  </a:moveTo>
                  <a:cubicBezTo>
                    <a:pt x="166339" y="915352"/>
                    <a:pt x="167563" y="918233"/>
                    <a:pt x="168427" y="922699"/>
                  </a:cubicBezTo>
                  <a:cubicBezTo>
                    <a:pt x="169292" y="927597"/>
                    <a:pt x="171309" y="932496"/>
                    <a:pt x="173038" y="937106"/>
                  </a:cubicBezTo>
                  <a:cubicBezTo>
                    <a:pt x="180241" y="947190"/>
                    <a:pt x="180817" y="952953"/>
                    <a:pt x="172461" y="959292"/>
                  </a:cubicBezTo>
                  <a:cubicBezTo>
                    <a:pt x="148834" y="977157"/>
                    <a:pt x="147682" y="1001072"/>
                    <a:pt x="152868" y="1027293"/>
                  </a:cubicBezTo>
                  <a:cubicBezTo>
                    <a:pt x="173038" y="1099327"/>
                    <a:pt x="194648" y="1171073"/>
                    <a:pt x="215682" y="1242819"/>
                  </a:cubicBezTo>
                  <a:cubicBezTo>
                    <a:pt x="228360" y="1286616"/>
                    <a:pt x="240750" y="1330413"/>
                    <a:pt x="254581" y="1373922"/>
                  </a:cubicBezTo>
                  <a:cubicBezTo>
                    <a:pt x="257462" y="1383142"/>
                    <a:pt x="261496" y="1391498"/>
                    <a:pt x="267259" y="1399278"/>
                  </a:cubicBezTo>
                  <a:cubicBezTo>
                    <a:pt x="269276" y="1402159"/>
                    <a:pt x="271004" y="1405329"/>
                    <a:pt x="273886" y="1407634"/>
                  </a:cubicBezTo>
                  <a:cubicBezTo>
                    <a:pt x="284259" y="1415990"/>
                    <a:pt x="295496" y="1421753"/>
                    <a:pt x="309327" y="1422329"/>
                  </a:cubicBezTo>
                  <a:cubicBezTo>
                    <a:pt x="313361" y="1422617"/>
                    <a:pt x="317395" y="1423770"/>
                    <a:pt x="318835" y="1428092"/>
                  </a:cubicBezTo>
                  <a:cubicBezTo>
                    <a:pt x="322869" y="1439905"/>
                    <a:pt x="328632" y="1451719"/>
                    <a:pt x="328056" y="1464973"/>
                  </a:cubicBezTo>
                  <a:cubicBezTo>
                    <a:pt x="310767" y="1474482"/>
                    <a:pt x="291174" y="1475635"/>
                    <a:pt x="272157" y="1476787"/>
                  </a:cubicBezTo>
                  <a:cubicBezTo>
                    <a:pt x="190326" y="1482262"/>
                    <a:pt x="123478" y="1451431"/>
                    <a:pt x="75935" y="1385447"/>
                  </a:cubicBezTo>
                  <a:cubicBezTo>
                    <a:pt x="7935" y="1290938"/>
                    <a:pt x="-17421" y="1185480"/>
                    <a:pt x="12257" y="1071378"/>
                  </a:cubicBezTo>
                  <a:cubicBezTo>
                    <a:pt x="31850" y="995886"/>
                    <a:pt x="80834" y="944021"/>
                    <a:pt x="153732" y="914919"/>
                  </a:cubicBezTo>
                  <a:cubicBezTo>
                    <a:pt x="158631" y="913046"/>
                    <a:pt x="161873" y="912758"/>
                    <a:pt x="164106" y="914055"/>
                  </a:cubicBezTo>
                  <a:close/>
                  <a:moveTo>
                    <a:pt x="341022" y="859596"/>
                  </a:moveTo>
                  <a:cubicBezTo>
                    <a:pt x="353123" y="858444"/>
                    <a:pt x="360903" y="864783"/>
                    <a:pt x="364361" y="875732"/>
                  </a:cubicBezTo>
                  <a:cubicBezTo>
                    <a:pt x="371852" y="898495"/>
                    <a:pt x="378191" y="921834"/>
                    <a:pt x="385107" y="944885"/>
                  </a:cubicBezTo>
                  <a:cubicBezTo>
                    <a:pt x="387412" y="952665"/>
                    <a:pt x="390005" y="960733"/>
                    <a:pt x="392598" y="968512"/>
                  </a:cubicBezTo>
                  <a:cubicBezTo>
                    <a:pt x="397496" y="974851"/>
                    <a:pt x="398937" y="982919"/>
                    <a:pt x="401819" y="990123"/>
                  </a:cubicBezTo>
                  <a:cubicBezTo>
                    <a:pt x="407005" y="1009428"/>
                    <a:pt x="414208" y="1028445"/>
                    <a:pt x="418242" y="1048326"/>
                  </a:cubicBezTo>
                  <a:cubicBezTo>
                    <a:pt x="422276" y="1067920"/>
                    <a:pt x="412480" y="1081462"/>
                    <a:pt x="394039" y="1082615"/>
                  </a:cubicBezTo>
                  <a:cubicBezTo>
                    <a:pt x="382225" y="1083191"/>
                    <a:pt x="372717" y="1077428"/>
                    <a:pt x="366090" y="1067631"/>
                  </a:cubicBezTo>
                  <a:cubicBezTo>
                    <a:pt x="358886" y="1057259"/>
                    <a:pt x="353412" y="1045733"/>
                    <a:pt x="346208" y="1035360"/>
                  </a:cubicBezTo>
                  <a:cubicBezTo>
                    <a:pt x="329784" y="1009716"/>
                    <a:pt x="309903" y="987529"/>
                    <a:pt x="284547" y="970529"/>
                  </a:cubicBezTo>
                  <a:cubicBezTo>
                    <a:pt x="280801" y="967936"/>
                    <a:pt x="277055" y="965343"/>
                    <a:pt x="272733" y="963326"/>
                  </a:cubicBezTo>
                  <a:cubicBezTo>
                    <a:pt x="258614" y="955834"/>
                    <a:pt x="243919" y="950360"/>
                    <a:pt x="228072" y="948054"/>
                  </a:cubicBezTo>
                  <a:cubicBezTo>
                    <a:pt x="205597" y="944885"/>
                    <a:pt x="197529" y="934512"/>
                    <a:pt x="199546" y="911173"/>
                  </a:cubicBezTo>
                  <a:cubicBezTo>
                    <a:pt x="194071" y="896766"/>
                    <a:pt x="206173" y="901088"/>
                    <a:pt x="212224" y="899359"/>
                  </a:cubicBezTo>
                  <a:cubicBezTo>
                    <a:pt x="225478" y="893597"/>
                    <a:pt x="239597" y="895613"/>
                    <a:pt x="253140" y="897054"/>
                  </a:cubicBezTo>
                  <a:cubicBezTo>
                    <a:pt x="273309" y="898783"/>
                    <a:pt x="293767" y="899647"/>
                    <a:pt x="314225" y="895325"/>
                  </a:cubicBezTo>
                  <a:cubicBezTo>
                    <a:pt x="319699" y="891580"/>
                    <a:pt x="320276" y="885241"/>
                    <a:pt x="320852" y="879478"/>
                  </a:cubicBezTo>
                  <a:cubicBezTo>
                    <a:pt x="322581" y="867376"/>
                    <a:pt x="329496" y="861037"/>
                    <a:pt x="341022" y="859596"/>
                  </a:cubicBezTo>
                  <a:close/>
                  <a:moveTo>
                    <a:pt x="624260" y="774813"/>
                  </a:moveTo>
                  <a:cubicBezTo>
                    <a:pt x="626565" y="775893"/>
                    <a:pt x="628006" y="778919"/>
                    <a:pt x="629735" y="784393"/>
                  </a:cubicBezTo>
                  <a:cubicBezTo>
                    <a:pt x="630888" y="788139"/>
                    <a:pt x="631464" y="792173"/>
                    <a:pt x="633193" y="795631"/>
                  </a:cubicBezTo>
                  <a:cubicBezTo>
                    <a:pt x="638667" y="808597"/>
                    <a:pt x="639532" y="818970"/>
                    <a:pt x="627142" y="830495"/>
                  </a:cubicBezTo>
                  <a:cubicBezTo>
                    <a:pt x="609566" y="846631"/>
                    <a:pt x="612735" y="867665"/>
                    <a:pt x="620515" y="887835"/>
                  </a:cubicBezTo>
                  <a:cubicBezTo>
                    <a:pt x="644430" y="968225"/>
                    <a:pt x="667769" y="1048903"/>
                    <a:pt x="691685" y="1129294"/>
                  </a:cubicBezTo>
                  <a:cubicBezTo>
                    <a:pt x="697159" y="1149463"/>
                    <a:pt x="703786" y="1169345"/>
                    <a:pt x="709261" y="1189803"/>
                  </a:cubicBezTo>
                  <a:cubicBezTo>
                    <a:pt x="710702" y="1194413"/>
                    <a:pt x="711566" y="1199023"/>
                    <a:pt x="713295" y="1203633"/>
                  </a:cubicBezTo>
                  <a:cubicBezTo>
                    <a:pt x="717905" y="1217752"/>
                    <a:pt x="721939" y="1232159"/>
                    <a:pt x="725973" y="1246566"/>
                  </a:cubicBezTo>
                  <a:cubicBezTo>
                    <a:pt x="731159" y="1266735"/>
                    <a:pt x="742109" y="1281142"/>
                    <a:pt x="763431" y="1286040"/>
                  </a:cubicBezTo>
                  <a:cubicBezTo>
                    <a:pt x="765160" y="1286905"/>
                    <a:pt x="766600" y="1287769"/>
                    <a:pt x="768041" y="1289210"/>
                  </a:cubicBezTo>
                  <a:cubicBezTo>
                    <a:pt x="773228" y="1290074"/>
                    <a:pt x="776109" y="1292956"/>
                    <a:pt x="777261" y="1298142"/>
                  </a:cubicBezTo>
                  <a:cubicBezTo>
                    <a:pt x="779278" y="1306786"/>
                    <a:pt x="781295" y="1315719"/>
                    <a:pt x="784753" y="1324075"/>
                  </a:cubicBezTo>
                  <a:cubicBezTo>
                    <a:pt x="787923" y="1331854"/>
                    <a:pt x="784465" y="1333583"/>
                    <a:pt x="778126" y="1334159"/>
                  </a:cubicBezTo>
                  <a:cubicBezTo>
                    <a:pt x="761990" y="1335600"/>
                    <a:pt x="746143" y="1337329"/>
                    <a:pt x="730007" y="1338770"/>
                  </a:cubicBezTo>
                  <a:cubicBezTo>
                    <a:pt x="714447" y="1341363"/>
                    <a:pt x="699176" y="1341939"/>
                    <a:pt x="684481" y="1333871"/>
                  </a:cubicBezTo>
                  <a:cubicBezTo>
                    <a:pt x="665176" y="1328397"/>
                    <a:pt x="645871" y="1322634"/>
                    <a:pt x="627718" y="1313702"/>
                  </a:cubicBezTo>
                  <a:cubicBezTo>
                    <a:pt x="612735" y="1310532"/>
                    <a:pt x="600345" y="1303041"/>
                    <a:pt x="591413" y="1290651"/>
                  </a:cubicBezTo>
                  <a:cubicBezTo>
                    <a:pt x="554819" y="1261261"/>
                    <a:pt x="528023" y="1224091"/>
                    <a:pt x="506700" y="1182887"/>
                  </a:cubicBezTo>
                  <a:cubicBezTo>
                    <a:pt x="500650" y="1178853"/>
                    <a:pt x="499209" y="1171938"/>
                    <a:pt x="496327" y="1165887"/>
                  </a:cubicBezTo>
                  <a:cubicBezTo>
                    <a:pt x="482209" y="1134480"/>
                    <a:pt x="474141" y="1101056"/>
                    <a:pt x="467802" y="1067344"/>
                  </a:cubicBezTo>
                  <a:cubicBezTo>
                    <a:pt x="465209" y="1052937"/>
                    <a:pt x="465209" y="1038530"/>
                    <a:pt x="462904" y="1024124"/>
                  </a:cubicBezTo>
                  <a:cubicBezTo>
                    <a:pt x="462039" y="961021"/>
                    <a:pt x="475582" y="901953"/>
                    <a:pt x="514768" y="850665"/>
                  </a:cubicBezTo>
                  <a:cubicBezTo>
                    <a:pt x="520819" y="842885"/>
                    <a:pt x="528023" y="836258"/>
                    <a:pt x="534938" y="829055"/>
                  </a:cubicBezTo>
                  <a:cubicBezTo>
                    <a:pt x="557413" y="806004"/>
                    <a:pt x="584498" y="790156"/>
                    <a:pt x="613599" y="776902"/>
                  </a:cubicBezTo>
                  <a:cubicBezTo>
                    <a:pt x="618786" y="774597"/>
                    <a:pt x="621955" y="773732"/>
                    <a:pt x="624260" y="774813"/>
                  </a:cubicBezTo>
                  <a:close/>
                  <a:moveTo>
                    <a:pt x="736346" y="759613"/>
                  </a:moveTo>
                  <a:cubicBezTo>
                    <a:pt x="826533" y="770851"/>
                    <a:pt x="887906" y="822715"/>
                    <a:pt x="929974" y="899936"/>
                  </a:cubicBezTo>
                  <a:cubicBezTo>
                    <a:pt x="943517" y="925004"/>
                    <a:pt x="954466" y="951513"/>
                    <a:pt x="962246" y="978886"/>
                  </a:cubicBezTo>
                  <a:cubicBezTo>
                    <a:pt x="973195" y="1015191"/>
                    <a:pt x="979534" y="1052073"/>
                    <a:pt x="979246" y="1089819"/>
                  </a:cubicBezTo>
                  <a:cubicBezTo>
                    <a:pt x="978958" y="1117192"/>
                    <a:pt x="975500" y="1144277"/>
                    <a:pt x="967144" y="1170497"/>
                  </a:cubicBezTo>
                  <a:cubicBezTo>
                    <a:pt x="958500" y="1195277"/>
                    <a:pt x="948415" y="1219192"/>
                    <a:pt x="932569" y="1240514"/>
                  </a:cubicBezTo>
                  <a:cubicBezTo>
                    <a:pt x="930552" y="1245413"/>
                    <a:pt x="927957" y="1250599"/>
                    <a:pt x="921906" y="1252040"/>
                  </a:cubicBezTo>
                  <a:cubicBezTo>
                    <a:pt x="895687" y="1282006"/>
                    <a:pt x="863991" y="1304193"/>
                    <a:pt x="827397" y="1320041"/>
                  </a:cubicBezTo>
                  <a:cubicBezTo>
                    <a:pt x="821058" y="1322922"/>
                    <a:pt x="817313" y="1322922"/>
                    <a:pt x="816448" y="1314854"/>
                  </a:cubicBezTo>
                  <a:cubicBezTo>
                    <a:pt x="816160" y="1312261"/>
                    <a:pt x="815296" y="1309379"/>
                    <a:pt x="814143" y="1306786"/>
                  </a:cubicBezTo>
                  <a:cubicBezTo>
                    <a:pt x="807804" y="1291803"/>
                    <a:pt x="805787" y="1279125"/>
                    <a:pt x="821058" y="1266735"/>
                  </a:cubicBezTo>
                  <a:cubicBezTo>
                    <a:pt x="831720" y="1258091"/>
                    <a:pt x="834025" y="1243684"/>
                    <a:pt x="830279" y="1229277"/>
                  </a:cubicBezTo>
                  <a:cubicBezTo>
                    <a:pt x="826821" y="1215158"/>
                    <a:pt x="823652" y="1201040"/>
                    <a:pt x="817601" y="1187497"/>
                  </a:cubicBezTo>
                  <a:cubicBezTo>
                    <a:pt x="809821" y="1177989"/>
                    <a:pt x="810397" y="1165599"/>
                    <a:pt x="805499" y="1155226"/>
                  </a:cubicBezTo>
                  <a:cubicBezTo>
                    <a:pt x="784465" y="1082615"/>
                    <a:pt x="762855" y="1010005"/>
                    <a:pt x="741533" y="937682"/>
                  </a:cubicBezTo>
                  <a:cubicBezTo>
                    <a:pt x="733176" y="906563"/>
                    <a:pt x="723956" y="876021"/>
                    <a:pt x="714448" y="845478"/>
                  </a:cubicBezTo>
                  <a:cubicBezTo>
                    <a:pt x="709261" y="828766"/>
                    <a:pt x="697736" y="817241"/>
                    <a:pt x="680447" y="814071"/>
                  </a:cubicBezTo>
                  <a:cubicBezTo>
                    <a:pt x="668346" y="812054"/>
                    <a:pt x="662295" y="805715"/>
                    <a:pt x="660278" y="794190"/>
                  </a:cubicBezTo>
                  <a:cubicBezTo>
                    <a:pt x="659413" y="788715"/>
                    <a:pt x="656820" y="783817"/>
                    <a:pt x="655379" y="778342"/>
                  </a:cubicBezTo>
                  <a:cubicBezTo>
                    <a:pt x="652498" y="766817"/>
                    <a:pt x="654227" y="763935"/>
                    <a:pt x="665464" y="761918"/>
                  </a:cubicBezTo>
                  <a:cubicBezTo>
                    <a:pt x="689092" y="757308"/>
                    <a:pt x="712719" y="756732"/>
                    <a:pt x="736346" y="759613"/>
                  </a:cubicBezTo>
                  <a:close/>
                  <a:moveTo>
                    <a:pt x="1139738" y="634273"/>
                  </a:moveTo>
                  <a:cubicBezTo>
                    <a:pt x="1151552" y="631680"/>
                    <a:pt x="1161925" y="633697"/>
                    <a:pt x="1169128" y="644070"/>
                  </a:cubicBezTo>
                  <a:cubicBezTo>
                    <a:pt x="1175467" y="653002"/>
                    <a:pt x="1173739" y="666833"/>
                    <a:pt x="1165959" y="677206"/>
                  </a:cubicBezTo>
                  <a:cubicBezTo>
                    <a:pt x="1150399" y="697664"/>
                    <a:pt x="1149823" y="701409"/>
                    <a:pt x="1163654" y="723308"/>
                  </a:cubicBezTo>
                  <a:cubicBezTo>
                    <a:pt x="1199095" y="779783"/>
                    <a:pt x="1234824" y="836258"/>
                    <a:pt x="1270553" y="892733"/>
                  </a:cubicBezTo>
                  <a:cubicBezTo>
                    <a:pt x="1273434" y="897055"/>
                    <a:pt x="1276315" y="901377"/>
                    <a:pt x="1276604" y="906563"/>
                  </a:cubicBezTo>
                  <a:cubicBezTo>
                    <a:pt x="1296197" y="937970"/>
                    <a:pt x="1315790" y="969665"/>
                    <a:pt x="1335672" y="1000784"/>
                  </a:cubicBezTo>
                  <a:cubicBezTo>
                    <a:pt x="1339418" y="1006547"/>
                    <a:pt x="1341146" y="1012310"/>
                    <a:pt x="1341434" y="1019513"/>
                  </a:cubicBezTo>
                  <a:cubicBezTo>
                    <a:pt x="1341723" y="1043717"/>
                    <a:pt x="1340570" y="1067632"/>
                    <a:pt x="1343451" y="1091836"/>
                  </a:cubicBezTo>
                  <a:cubicBezTo>
                    <a:pt x="1343451" y="1110276"/>
                    <a:pt x="1342875" y="1129005"/>
                    <a:pt x="1344028" y="1147446"/>
                  </a:cubicBezTo>
                  <a:cubicBezTo>
                    <a:pt x="1344604" y="1156378"/>
                    <a:pt x="1341146" y="1158972"/>
                    <a:pt x="1333655" y="1160700"/>
                  </a:cubicBezTo>
                  <a:cubicBezTo>
                    <a:pt x="1326740" y="1162141"/>
                    <a:pt x="1320112" y="1164734"/>
                    <a:pt x="1313485" y="1166751"/>
                  </a:cubicBezTo>
                  <a:cubicBezTo>
                    <a:pt x="1313197" y="1167904"/>
                    <a:pt x="1312621" y="1169056"/>
                    <a:pt x="1311468" y="1169633"/>
                  </a:cubicBezTo>
                  <a:cubicBezTo>
                    <a:pt x="1290146" y="1177124"/>
                    <a:pt x="1268536" y="1183175"/>
                    <a:pt x="1246637" y="1188938"/>
                  </a:cubicBezTo>
                  <a:cubicBezTo>
                    <a:pt x="1239722" y="1190667"/>
                    <a:pt x="1235688" y="1185768"/>
                    <a:pt x="1232519" y="1180582"/>
                  </a:cubicBezTo>
                  <a:cubicBezTo>
                    <a:pt x="1223874" y="1166751"/>
                    <a:pt x="1214366" y="1153785"/>
                    <a:pt x="1206874" y="1139378"/>
                  </a:cubicBezTo>
                  <a:cubicBezTo>
                    <a:pt x="1169128" y="1084344"/>
                    <a:pt x="1134552" y="1027581"/>
                    <a:pt x="1097382" y="971970"/>
                  </a:cubicBezTo>
                  <a:cubicBezTo>
                    <a:pt x="1094789" y="969665"/>
                    <a:pt x="1093060" y="967072"/>
                    <a:pt x="1093925" y="963614"/>
                  </a:cubicBezTo>
                  <a:cubicBezTo>
                    <a:pt x="1063094" y="915784"/>
                    <a:pt x="1032551" y="867953"/>
                    <a:pt x="1001721" y="820122"/>
                  </a:cubicBezTo>
                  <a:cubicBezTo>
                    <a:pt x="990483" y="802834"/>
                    <a:pt x="978381" y="786122"/>
                    <a:pt x="968585" y="768257"/>
                  </a:cubicBezTo>
                  <a:cubicBezTo>
                    <a:pt x="960229" y="752986"/>
                    <a:pt x="949856" y="743189"/>
                    <a:pt x="931991" y="743189"/>
                  </a:cubicBezTo>
                  <a:cubicBezTo>
                    <a:pt x="921330" y="743766"/>
                    <a:pt x="916432" y="737138"/>
                    <a:pt x="913839" y="728494"/>
                  </a:cubicBezTo>
                  <a:cubicBezTo>
                    <a:pt x="911245" y="720138"/>
                    <a:pt x="911534" y="712070"/>
                    <a:pt x="920178" y="706884"/>
                  </a:cubicBezTo>
                  <a:cubicBezTo>
                    <a:pt x="938042" y="692765"/>
                    <a:pt x="960229" y="690460"/>
                    <a:pt x="980687" y="683257"/>
                  </a:cubicBezTo>
                  <a:cubicBezTo>
                    <a:pt x="987602" y="680952"/>
                    <a:pt x="994517" y="678647"/>
                    <a:pt x="1001721" y="676341"/>
                  </a:cubicBezTo>
                  <a:cubicBezTo>
                    <a:pt x="1008636" y="669714"/>
                    <a:pt x="1018144" y="669714"/>
                    <a:pt x="1026500" y="666833"/>
                  </a:cubicBezTo>
                  <a:cubicBezTo>
                    <a:pt x="1038602" y="662799"/>
                    <a:pt x="1050992" y="659053"/>
                    <a:pt x="1063382" y="655884"/>
                  </a:cubicBezTo>
                  <a:cubicBezTo>
                    <a:pt x="1088738" y="648680"/>
                    <a:pt x="1113806" y="639748"/>
                    <a:pt x="1139738" y="634273"/>
                  </a:cubicBezTo>
                  <a:close/>
                  <a:moveTo>
                    <a:pt x="1371112" y="574053"/>
                  </a:moveTo>
                  <a:cubicBezTo>
                    <a:pt x="1375866" y="575493"/>
                    <a:pt x="1379324" y="578519"/>
                    <a:pt x="1381773" y="583273"/>
                  </a:cubicBezTo>
                  <a:cubicBezTo>
                    <a:pt x="1387536" y="594510"/>
                    <a:pt x="1385519" y="604307"/>
                    <a:pt x="1372265" y="613815"/>
                  </a:cubicBezTo>
                  <a:cubicBezTo>
                    <a:pt x="1343739" y="633985"/>
                    <a:pt x="1334807" y="662799"/>
                    <a:pt x="1335383" y="695358"/>
                  </a:cubicBezTo>
                  <a:cubicBezTo>
                    <a:pt x="1336248" y="753850"/>
                    <a:pt x="1337688" y="812342"/>
                    <a:pt x="1338841" y="870834"/>
                  </a:cubicBezTo>
                  <a:cubicBezTo>
                    <a:pt x="1338841" y="897054"/>
                    <a:pt x="1338841" y="923275"/>
                    <a:pt x="1338841" y="951224"/>
                  </a:cubicBezTo>
                  <a:cubicBezTo>
                    <a:pt x="1326163" y="931054"/>
                    <a:pt x="1313773" y="911461"/>
                    <a:pt x="1301383" y="891868"/>
                  </a:cubicBezTo>
                  <a:cubicBezTo>
                    <a:pt x="1297061" y="885241"/>
                    <a:pt x="1296485" y="878037"/>
                    <a:pt x="1296197" y="870546"/>
                  </a:cubicBezTo>
                  <a:cubicBezTo>
                    <a:pt x="1295332" y="815511"/>
                    <a:pt x="1294180" y="760765"/>
                    <a:pt x="1293027" y="705731"/>
                  </a:cubicBezTo>
                  <a:cubicBezTo>
                    <a:pt x="1292739" y="692477"/>
                    <a:pt x="1289858" y="679799"/>
                    <a:pt x="1282366" y="668849"/>
                  </a:cubicBezTo>
                  <a:cubicBezTo>
                    <a:pt x="1273722" y="655883"/>
                    <a:pt x="1259891" y="653866"/>
                    <a:pt x="1245773" y="653002"/>
                  </a:cubicBezTo>
                  <a:cubicBezTo>
                    <a:pt x="1238569" y="652426"/>
                    <a:pt x="1231654" y="651273"/>
                    <a:pt x="1226468" y="645222"/>
                  </a:cubicBezTo>
                  <a:cubicBezTo>
                    <a:pt x="1218688" y="636002"/>
                    <a:pt x="1219840" y="622459"/>
                    <a:pt x="1229349" y="614680"/>
                  </a:cubicBezTo>
                  <a:cubicBezTo>
                    <a:pt x="1236264" y="608917"/>
                    <a:pt x="1244332" y="606324"/>
                    <a:pt x="1252688" y="603730"/>
                  </a:cubicBezTo>
                  <a:cubicBezTo>
                    <a:pt x="1284383" y="594510"/>
                    <a:pt x="1316078" y="585001"/>
                    <a:pt x="1348062" y="575781"/>
                  </a:cubicBezTo>
                  <a:cubicBezTo>
                    <a:pt x="1349502" y="575205"/>
                    <a:pt x="1350943" y="574629"/>
                    <a:pt x="1352672" y="574340"/>
                  </a:cubicBezTo>
                  <a:cubicBezTo>
                    <a:pt x="1360307" y="572756"/>
                    <a:pt x="1366358" y="572612"/>
                    <a:pt x="1371112" y="574053"/>
                  </a:cubicBezTo>
                  <a:close/>
                  <a:moveTo>
                    <a:pt x="1649165" y="485018"/>
                  </a:moveTo>
                  <a:cubicBezTo>
                    <a:pt x="1652335" y="484730"/>
                    <a:pt x="1655504" y="485306"/>
                    <a:pt x="1658674" y="486170"/>
                  </a:cubicBezTo>
                  <a:cubicBezTo>
                    <a:pt x="1668182" y="488476"/>
                    <a:pt x="1674809" y="494238"/>
                    <a:pt x="1677403" y="504035"/>
                  </a:cubicBezTo>
                  <a:cubicBezTo>
                    <a:pt x="1680284" y="514120"/>
                    <a:pt x="1677403" y="523340"/>
                    <a:pt x="1669047" y="528239"/>
                  </a:cubicBezTo>
                  <a:cubicBezTo>
                    <a:pt x="1648013" y="540628"/>
                    <a:pt x="1649453" y="557052"/>
                    <a:pt x="1655504" y="577222"/>
                  </a:cubicBezTo>
                  <a:cubicBezTo>
                    <a:pt x="1674809" y="640612"/>
                    <a:pt x="1692962" y="704579"/>
                    <a:pt x="1711691" y="768257"/>
                  </a:cubicBezTo>
                  <a:cubicBezTo>
                    <a:pt x="1713420" y="774020"/>
                    <a:pt x="1714572" y="779782"/>
                    <a:pt x="1713996" y="785833"/>
                  </a:cubicBezTo>
                  <a:cubicBezTo>
                    <a:pt x="1725810" y="826461"/>
                    <a:pt x="1737623" y="866800"/>
                    <a:pt x="1749725" y="907427"/>
                  </a:cubicBezTo>
                  <a:cubicBezTo>
                    <a:pt x="1756928" y="919529"/>
                    <a:pt x="1760386" y="933072"/>
                    <a:pt x="1763844" y="946326"/>
                  </a:cubicBezTo>
                  <a:cubicBezTo>
                    <a:pt x="1767301" y="959868"/>
                    <a:pt x="1772200" y="972258"/>
                    <a:pt x="1786607" y="978597"/>
                  </a:cubicBezTo>
                  <a:cubicBezTo>
                    <a:pt x="1790929" y="979173"/>
                    <a:pt x="1794963" y="979750"/>
                    <a:pt x="1799285" y="980038"/>
                  </a:cubicBezTo>
                  <a:cubicBezTo>
                    <a:pt x="1808505" y="980614"/>
                    <a:pt x="1815420" y="984648"/>
                    <a:pt x="1818014" y="993580"/>
                  </a:cubicBezTo>
                  <a:cubicBezTo>
                    <a:pt x="1820607" y="1002224"/>
                    <a:pt x="1819454" y="1010581"/>
                    <a:pt x="1811675" y="1017208"/>
                  </a:cubicBezTo>
                  <a:cubicBezTo>
                    <a:pt x="1806488" y="1021530"/>
                    <a:pt x="1800437" y="1024123"/>
                    <a:pt x="1793810" y="1026140"/>
                  </a:cubicBezTo>
                  <a:cubicBezTo>
                    <a:pt x="1770183" y="1033055"/>
                    <a:pt x="1746556" y="1040259"/>
                    <a:pt x="1722928" y="1047462"/>
                  </a:cubicBezTo>
                  <a:cubicBezTo>
                    <a:pt x="1708809" y="1056106"/>
                    <a:pt x="1693538" y="1060140"/>
                    <a:pt x="1677114" y="1060717"/>
                  </a:cubicBezTo>
                  <a:cubicBezTo>
                    <a:pt x="1652335" y="1067920"/>
                    <a:pt x="1627267" y="1075123"/>
                    <a:pt x="1602487" y="1082327"/>
                  </a:cubicBezTo>
                  <a:cubicBezTo>
                    <a:pt x="1595571" y="1084344"/>
                    <a:pt x="1588944" y="1086073"/>
                    <a:pt x="1581453" y="1085208"/>
                  </a:cubicBezTo>
                  <a:cubicBezTo>
                    <a:pt x="1571944" y="1084056"/>
                    <a:pt x="1565605" y="1079157"/>
                    <a:pt x="1562724" y="1069649"/>
                  </a:cubicBezTo>
                  <a:cubicBezTo>
                    <a:pt x="1559554" y="1060428"/>
                    <a:pt x="1563300" y="1053513"/>
                    <a:pt x="1569927" y="1047462"/>
                  </a:cubicBezTo>
                  <a:cubicBezTo>
                    <a:pt x="1572520" y="1045157"/>
                    <a:pt x="1575690" y="1043428"/>
                    <a:pt x="1578571" y="1041123"/>
                  </a:cubicBezTo>
                  <a:cubicBezTo>
                    <a:pt x="1591826" y="1031326"/>
                    <a:pt x="1592978" y="1026716"/>
                    <a:pt x="1588368" y="1009716"/>
                  </a:cubicBezTo>
                  <a:cubicBezTo>
                    <a:pt x="1582605" y="1005106"/>
                    <a:pt x="1582317" y="998191"/>
                    <a:pt x="1580300" y="992140"/>
                  </a:cubicBezTo>
                  <a:cubicBezTo>
                    <a:pt x="1575978" y="977445"/>
                    <a:pt x="1571080" y="963326"/>
                    <a:pt x="1567622" y="948343"/>
                  </a:cubicBezTo>
                  <a:cubicBezTo>
                    <a:pt x="1546012" y="876020"/>
                    <a:pt x="1525266" y="803698"/>
                    <a:pt x="1503656" y="731375"/>
                  </a:cubicBezTo>
                  <a:cubicBezTo>
                    <a:pt x="1492995" y="693341"/>
                    <a:pt x="1481469" y="655307"/>
                    <a:pt x="1470520" y="617273"/>
                  </a:cubicBezTo>
                  <a:cubicBezTo>
                    <a:pt x="1467062" y="605748"/>
                    <a:pt x="1460723" y="598544"/>
                    <a:pt x="1448333" y="597680"/>
                  </a:cubicBezTo>
                  <a:cubicBezTo>
                    <a:pt x="1444299" y="597392"/>
                    <a:pt x="1440554" y="596527"/>
                    <a:pt x="1436520" y="595663"/>
                  </a:cubicBezTo>
                  <a:cubicBezTo>
                    <a:pt x="1424706" y="593358"/>
                    <a:pt x="1418079" y="587019"/>
                    <a:pt x="1416350" y="576934"/>
                  </a:cubicBezTo>
                  <a:cubicBezTo>
                    <a:pt x="1414621" y="566273"/>
                    <a:pt x="1418943" y="556476"/>
                    <a:pt x="1428452" y="550425"/>
                  </a:cubicBezTo>
                  <a:cubicBezTo>
                    <a:pt x="1434791" y="546391"/>
                    <a:pt x="1442282" y="544374"/>
                    <a:pt x="1449486" y="542357"/>
                  </a:cubicBezTo>
                  <a:cubicBezTo>
                    <a:pt x="1511435" y="523917"/>
                    <a:pt x="1573385" y="506340"/>
                    <a:pt x="1635334" y="487899"/>
                  </a:cubicBezTo>
                  <a:cubicBezTo>
                    <a:pt x="1639945" y="486459"/>
                    <a:pt x="1644555" y="485306"/>
                    <a:pt x="1649165" y="485018"/>
                  </a:cubicBezTo>
                  <a:close/>
                  <a:moveTo>
                    <a:pt x="2584927" y="448172"/>
                  </a:moveTo>
                  <a:cubicBezTo>
                    <a:pt x="2586764" y="449000"/>
                    <a:pt x="2588061" y="451017"/>
                    <a:pt x="2589069" y="454763"/>
                  </a:cubicBezTo>
                  <a:cubicBezTo>
                    <a:pt x="2597425" y="485594"/>
                    <a:pt x="2606645" y="516137"/>
                    <a:pt x="2615866" y="546679"/>
                  </a:cubicBezTo>
                  <a:cubicBezTo>
                    <a:pt x="2617594" y="552442"/>
                    <a:pt x="2618171" y="555611"/>
                    <a:pt x="2610679" y="557628"/>
                  </a:cubicBezTo>
                  <a:cubicBezTo>
                    <a:pt x="2532018" y="580391"/>
                    <a:pt x="2453356" y="603442"/>
                    <a:pt x="2374695" y="626493"/>
                  </a:cubicBezTo>
                  <a:cubicBezTo>
                    <a:pt x="2373542" y="626781"/>
                    <a:pt x="2372390" y="627358"/>
                    <a:pt x="2371525" y="627934"/>
                  </a:cubicBezTo>
                  <a:cubicBezTo>
                    <a:pt x="2366915" y="629375"/>
                    <a:pt x="2367203" y="625341"/>
                    <a:pt x="2366339" y="623324"/>
                  </a:cubicBezTo>
                  <a:cubicBezTo>
                    <a:pt x="2356542" y="590764"/>
                    <a:pt x="2347321" y="558205"/>
                    <a:pt x="2337525" y="525933"/>
                  </a:cubicBezTo>
                  <a:cubicBezTo>
                    <a:pt x="2335220" y="517865"/>
                    <a:pt x="2340983" y="518442"/>
                    <a:pt x="2345017" y="517289"/>
                  </a:cubicBezTo>
                  <a:cubicBezTo>
                    <a:pt x="2410136" y="497984"/>
                    <a:pt x="2474966" y="479255"/>
                    <a:pt x="2540085" y="459950"/>
                  </a:cubicBezTo>
                  <a:cubicBezTo>
                    <a:pt x="2552476" y="456204"/>
                    <a:pt x="2565154" y="452746"/>
                    <a:pt x="2577543" y="448712"/>
                  </a:cubicBezTo>
                  <a:cubicBezTo>
                    <a:pt x="2580713" y="447703"/>
                    <a:pt x="2583090" y="447343"/>
                    <a:pt x="2584927" y="448172"/>
                  </a:cubicBezTo>
                  <a:close/>
                  <a:moveTo>
                    <a:pt x="1932872" y="406356"/>
                  </a:moveTo>
                  <a:cubicBezTo>
                    <a:pt x="1935790" y="407797"/>
                    <a:pt x="1937591" y="411255"/>
                    <a:pt x="1938167" y="417018"/>
                  </a:cubicBezTo>
                  <a:cubicBezTo>
                    <a:pt x="1945082" y="423645"/>
                    <a:pt x="1945946" y="433153"/>
                    <a:pt x="1948540" y="441797"/>
                  </a:cubicBezTo>
                  <a:cubicBezTo>
                    <a:pt x="1954302" y="461967"/>
                    <a:pt x="1960641" y="481848"/>
                    <a:pt x="1966404" y="502018"/>
                  </a:cubicBezTo>
                  <a:cubicBezTo>
                    <a:pt x="1969286" y="514120"/>
                    <a:pt x="1973608" y="525357"/>
                    <a:pt x="1976777" y="537459"/>
                  </a:cubicBezTo>
                  <a:cubicBezTo>
                    <a:pt x="1981099" y="554171"/>
                    <a:pt x="1986862" y="570883"/>
                    <a:pt x="1991184" y="587595"/>
                  </a:cubicBezTo>
                  <a:cubicBezTo>
                    <a:pt x="2015964" y="670867"/>
                    <a:pt x="2040167" y="754138"/>
                    <a:pt x="2064371" y="837410"/>
                  </a:cubicBezTo>
                  <a:cubicBezTo>
                    <a:pt x="2073303" y="866512"/>
                    <a:pt x="2081371" y="895614"/>
                    <a:pt x="2090015" y="925004"/>
                  </a:cubicBezTo>
                  <a:cubicBezTo>
                    <a:pt x="2094049" y="939123"/>
                    <a:pt x="2092608" y="942004"/>
                    <a:pt x="2079354" y="946038"/>
                  </a:cubicBezTo>
                  <a:cubicBezTo>
                    <a:pt x="2055727" y="953529"/>
                    <a:pt x="2031523" y="960157"/>
                    <a:pt x="2007896" y="967360"/>
                  </a:cubicBezTo>
                  <a:cubicBezTo>
                    <a:pt x="2003286" y="968224"/>
                    <a:pt x="1998676" y="969377"/>
                    <a:pt x="1993777" y="967936"/>
                  </a:cubicBezTo>
                  <a:cubicBezTo>
                    <a:pt x="1966404" y="975716"/>
                    <a:pt x="1939319" y="983496"/>
                    <a:pt x="1911946" y="991275"/>
                  </a:cubicBezTo>
                  <a:cubicBezTo>
                    <a:pt x="1904455" y="993580"/>
                    <a:pt x="1896675" y="995309"/>
                    <a:pt x="1888607" y="995309"/>
                  </a:cubicBezTo>
                  <a:cubicBezTo>
                    <a:pt x="1879099" y="995309"/>
                    <a:pt x="1872759" y="990987"/>
                    <a:pt x="1869590" y="982055"/>
                  </a:cubicBezTo>
                  <a:cubicBezTo>
                    <a:pt x="1866420" y="973699"/>
                    <a:pt x="1867573" y="965631"/>
                    <a:pt x="1874200" y="959004"/>
                  </a:cubicBezTo>
                  <a:cubicBezTo>
                    <a:pt x="1874776" y="958428"/>
                    <a:pt x="1875353" y="957851"/>
                    <a:pt x="1875929" y="957563"/>
                  </a:cubicBezTo>
                  <a:cubicBezTo>
                    <a:pt x="1900421" y="945750"/>
                    <a:pt x="1898980" y="927597"/>
                    <a:pt x="1890624" y="905987"/>
                  </a:cubicBezTo>
                  <a:cubicBezTo>
                    <a:pt x="1883709" y="887546"/>
                    <a:pt x="1878810" y="868529"/>
                    <a:pt x="1873048" y="849800"/>
                  </a:cubicBezTo>
                  <a:cubicBezTo>
                    <a:pt x="1862098" y="831935"/>
                    <a:pt x="1859793" y="811189"/>
                    <a:pt x="1853454" y="791884"/>
                  </a:cubicBezTo>
                  <a:cubicBezTo>
                    <a:pt x="1845963" y="768545"/>
                    <a:pt x="1839624" y="744918"/>
                    <a:pt x="1832708" y="721579"/>
                  </a:cubicBezTo>
                  <a:cubicBezTo>
                    <a:pt x="1823488" y="689019"/>
                    <a:pt x="1813979" y="656460"/>
                    <a:pt x="1804183" y="623900"/>
                  </a:cubicBezTo>
                  <a:cubicBezTo>
                    <a:pt x="1795250" y="591917"/>
                    <a:pt x="1785454" y="560222"/>
                    <a:pt x="1776233" y="528239"/>
                  </a:cubicBezTo>
                  <a:cubicBezTo>
                    <a:pt x="1772488" y="514984"/>
                    <a:pt x="1764708" y="506916"/>
                    <a:pt x="1750013" y="507781"/>
                  </a:cubicBezTo>
                  <a:cubicBezTo>
                    <a:pt x="1747996" y="507781"/>
                    <a:pt x="1745979" y="507493"/>
                    <a:pt x="1744250" y="507204"/>
                  </a:cubicBezTo>
                  <a:cubicBezTo>
                    <a:pt x="1730996" y="504611"/>
                    <a:pt x="1722640" y="496832"/>
                    <a:pt x="1720911" y="485306"/>
                  </a:cubicBezTo>
                  <a:cubicBezTo>
                    <a:pt x="1719470" y="475221"/>
                    <a:pt x="1726097" y="464848"/>
                    <a:pt x="1737911" y="459374"/>
                  </a:cubicBezTo>
                  <a:cubicBezTo>
                    <a:pt x="1748572" y="454187"/>
                    <a:pt x="1760386" y="451306"/>
                    <a:pt x="1771623" y="448136"/>
                  </a:cubicBezTo>
                  <a:cubicBezTo>
                    <a:pt x="1804759" y="438628"/>
                    <a:pt x="1837607" y="428831"/>
                    <a:pt x="1870742" y="419323"/>
                  </a:cubicBezTo>
                  <a:cubicBezTo>
                    <a:pt x="1883709" y="416153"/>
                    <a:pt x="1895810" y="409526"/>
                    <a:pt x="1909641" y="410967"/>
                  </a:cubicBezTo>
                  <a:cubicBezTo>
                    <a:pt x="1913387" y="409814"/>
                    <a:pt x="1917421" y="409238"/>
                    <a:pt x="1920878" y="407797"/>
                  </a:cubicBezTo>
                  <a:cubicBezTo>
                    <a:pt x="1925921" y="405492"/>
                    <a:pt x="1929955" y="404916"/>
                    <a:pt x="1932872" y="406356"/>
                  </a:cubicBezTo>
                  <a:close/>
                  <a:moveTo>
                    <a:pt x="3263727" y="398322"/>
                  </a:moveTo>
                  <a:cubicBezTo>
                    <a:pt x="3273014" y="396903"/>
                    <a:pt x="3282487" y="397088"/>
                    <a:pt x="3291611" y="399023"/>
                  </a:cubicBezTo>
                  <a:cubicBezTo>
                    <a:pt x="3303776" y="401602"/>
                    <a:pt x="3315319" y="407293"/>
                    <a:pt x="3324972" y="416442"/>
                  </a:cubicBezTo>
                  <a:cubicBezTo>
                    <a:pt x="3344277" y="434883"/>
                    <a:pt x="3349463" y="457357"/>
                    <a:pt x="3341684" y="482713"/>
                  </a:cubicBezTo>
                  <a:cubicBezTo>
                    <a:pt x="3340243" y="487612"/>
                    <a:pt x="3337650" y="492222"/>
                    <a:pt x="3335921" y="496832"/>
                  </a:cubicBezTo>
                  <a:cubicBezTo>
                    <a:pt x="3327853" y="518154"/>
                    <a:pt x="3337650" y="532561"/>
                    <a:pt x="3360989" y="530256"/>
                  </a:cubicBezTo>
                  <a:cubicBezTo>
                    <a:pt x="3370786" y="529104"/>
                    <a:pt x="3374243" y="531985"/>
                    <a:pt x="3375684" y="540629"/>
                  </a:cubicBezTo>
                  <a:cubicBezTo>
                    <a:pt x="3376548" y="544951"/>
                    <a:pt x="3377701" y="548985"/>
                    <a:pt x="3379142" y="553307"/>
                  </a:cubicBezTo>
                  <a:cubicBezTo>
                    <a:pt x="3384905" y="572612"/>
                    <a:pt x="3384905" y="572900"/>
                    <a:pt x="3365599" y="575494"/>
                  </a:cubicBezTo>
                  <a:cubicBezTo>
                    <a:pt x="3354074" y="577222"/>
                    <a:pt x="3343125" y="577799"/>
                    <a:pt x="3334769" y="578663"/>
                  </a:cubicBezTo>
                  <a:cubicBezTo>
                    <a:pt x="3298751" y="577222"/>
                    <a:pt x="3266768" y="571460"/>
                    <a:pt x="3238531" y="552443"/>
                  </a:cubicBezTo>
                  <a:cubicBezTo>
                    <a:pt x="3202801" y="528527"/>
                    <a:pt x="3186954" y="487035"/>
                    <a:pt x="3199632" y="450442"/>
                  </a:cubicBezTo>
                  <a:cubicBezTo>
                    <a:pt x="3209681" y="421268"/>
                    <a:pt x="3235866" y="402578"/>
                    <a:pt x="3263727" y="398322"/>
                  </a:cubicBezTo>
                  <a:close/>
                  <a:moveTo>
                    <a:pt x="2038511" y="383661"/>
                  </a:moveTo>
                  <a:cubicBezTo>
                    <a:pt x="2098317" y="383647"/>
                    <a:pt x="2151316" y="406933"/>
                    <a:pt x="2196050" y="455340"/>
                  </a:cubicBezTo>
                  <a:cubicBezTo>
                    <a:pt x="2255694" y="519882"/>
                    <a:pt x="2288254" y="597680"/>
                    <a:pt x="2293440" y="685273"/>
                  </a:cubicBezTo>
                  <a:cubicBezTo>
                    <a:pt x="2299491" y="787274"/>
                    <a:pt x="2238694" y="882359"/>
                    <a:pt x="2144473" y="921834"/>
                  </a:cubicBezTo>
                  <a:cubicBezTo>
                    <a:pt x="2141880" y="922987"/>
                    <a:pt x="2139575" y="924427"/>
                    <a:pt x="2137270" y="925580"/>
                  </a:cubicBezTo>
                  <a:cubicBezTo>
                    <a:pt x="2127185" y="933071"/>
                    <a:pt x="2121422" y="931631"/>
                    <a:pt x="2116812" y="920393"/>
                  </a:cubicBezTo>
                  <a:cubicBezTo>
                    <a:pt x="2115083" y="916359"/>
                    <a:pt x="2113931" y="912326"/>
                    <a:pt x="2112778" y="908004"/>
                  </a:cubicBezTo>
                  <a:cubicBezTo>
                    <a:pt x="2107304" y="888122"/>
                    <a:pt x="2107304" y="888122"/>
                    <a:pt x="2123439" y="876020"/>
                  </a:cubicBezTo>
                  <a:cubicBezTo>
                    <a:pt x="2136693" y="863630"/>
                    <a:pt x="2140439" y="847783"/>
                    <a:pt x="2137846" y="830495"/>
                  </a:cubicBezTo>
                  <a:cubicBezTo>
                    <a:pt x="2133524" y="801393"/>
                    <a:pt x="2123439" y="773731"/>
                    <a:pt x="2115083" y="745782"/>
                  </a:cubicBezTo>
                  <a:cubicBezTo>
                    <a:pt x="2089727" y="659629"/>
                    <a:pt x="2065235" y="573188"/>
                    <a:pt x="2038727" y="487323"/>
                  </a:cubicBezTo>
                  <a:cubicBezTo>
                    <a:pt x="2034405" y="473204"/>
                    <a:pt x="2028642" y="459950"/>
                    <a:pt x="2017116" y="449865"/>
                  </a:cubicBezTo>
                  <a:cubicBezTo>
                    <a:pt x="2009625" y="443238"/>
                    <a:pt x="2001557" y="439204"/>
                    <a:pt x="1991472" y="439492"/>
                  </a:cubicBezTo>
                  <a:cubicBezTo>
                    <a:pt x="1984557" y="438628"/>
                    <a:pt x="1975625" y="440933"/>
                    <a:pt x="1975336" y="429407"/>
                  </a:cubicBezTo>
                  <a:cubicBezTo>
                    <a:pt x="1973320" y="421339"/>
                    <a:pt x="1971879" y="413272"/>
                    <a:pt x="1968709" y="405492"/>
                  </a:cubicBezTo>
                  <a:cubicBezTo>
                    <a:pt x="1965252" y="396560"/>
                    <a:pt x="1967557" y="393390"/>
                    <a:pt x="1976489" y="391373"/>
                  </a:cubicBezTo>
                  <a:cubicBezTo>
                    <a:pt x="1997883" y="386258"/>
                    <a:pt x="2018575" y="383665"/>
                    <a:pt x="2038511" y="383661"/>
                  </a:cubicBezTo>
                  <a:close/>
                  <a:moveTo>
                    <a:pt x="2876558" y="129420"/>
                  </a:moveTo>
                  <a:cubicBezTo>
                    <a:pt x="2878503" y="130249"/>
                    <a:pt x="2879800" y="132482"/>
                    <a:pt x="2880952" y="136660"/>
                  </a:cubicBezTo>
                  <a:cubicBezTo>
                    <a:pt x="2908325" y="231457"/>
                    <a:pt x="2936275" y="325966"/>
                    <a:pt x="2963936" y="420763"/>
                  </a:cubicBezTo>
                  <a:cubicBezTo>
                    <a:pt x="2980360" y="477238"/>
                    <a:pt x="2997072" y="533425"/>
                    <a:pt x="3013784" y="589900"/>
                  </a:cubicBezTo>
                  <a:cubicBezTo>
                    <a:pt x="3019258" y="608629"/>
                    <a:pt x="3023292" y="611799"/>
                    <a:pt x="3043173" y="612087"/>
                  </a:cubicBezTo>
                  <a:cubicBezTo>
                    <a:pt x="3047784" y="612087"/>
                    <a:pt x="3052682" y="611799"/>
                    <a:pt x="3057292" y="611799"/>
                  </a:cubicBezTo>
                  <a:cubicBezTo>
                    <a:pt x="3065936" y="611510"/>
                    <a:pt x="3071699" y="615544"/>
                    <a:pt x="3075157" y="623324"/>
                  </a:cubicBezTo>
                  <a:cubicBezTo>
                    <a:pt x="3078903" y="631680"/>
                    <a:pt x="3078326" y="639460"/>
                    <a:pt x="3071699" y="646375"/>
                  </a:cubicBezTo>
                  <a:cubicBezTo>
                    <a:pt x="3066801" y="651273"/>
                    <a:pt x="3060750" y="654443"/>
                    <a:pt x="3054411" y="656460"/>
                  </a:cubicBezTo>
                  <a:cubicBezTo>
                    <a:pt x="2991309" y="675189"/>
                    <a:pt x="2927919" y="693630"/>
                    <a:pt x="2864817" y="712070"/>
                  </a:cubicBezTo>
                  <a:cubicBezTo>
                    <a:pt x="2861071" y="712935"/>
                    <a:pt x="2856749" y="713223"/>
                    <a:pt x="2853579" y="713799"/>
                  </a:cubicBezTo>
                  <a:cubicBezTo>
                    <a:pt x="2841477" y="713511"/>
                    <a:pt x="2832833" y="709477"/>
                    <a:pt x="2829664" y="698240"/>
                  </a:cubicBezTo>
                  <a:cubicBezTo>
                    <a:pt x="2826494" y="687002"/>
                    <a:pt x="2830816" y="678935"/>
                    <a:pt x="2840901" y="673748"/>
                  </a:cubicBezTo>
                  <a:cubicBezTo>
                    <a:pt x="2842342" y="673172"/>
                    <a:pt x="2843783" y="672307"/>
                    <a:pt x="2844935" y="671443"/>
                  </a:cubicBezTo>
                  <a:cubicBezTo>
                    <a:pt x="2867410" y="657612"/>
                    <a:pt x="2868850" y="654155"/>
                    <a:pt x="2861359" y="629087"/>
                  </a:cubicBezTo>
                  <a:cubicBezTo>
                    <a:pt x="2825918" y="508357"/>
                    <a:pt x="2790477" y="387628"/>
                    <a:pt x="2755036" y="266898"/>
                  </a:cubicBezTo>
                  <a:cubicBezTo>
                    <a:pt x="2754172" y="263441"/>
                    <a:pt x="2753019" y="259983"/>
                    <a:pt x="2751867" y="256813"/>
                  </a:cubicBezTo>
                  <a:cubicBezTo>
                    <a:pt x="2742934" y="231457"/>
                    <a:pt x="2740341" y="229728"/>
                    <a:pt x="2713545" y="231745"/>
                  </a:cubicBezTo>
                  <a:cubicBezTo>
                    <a:pt x="2696256" y="232898"/>
                    <a:pt x="2689917" y="229440"/>
                    <a:pt x="2686748" y="217050"/>
                  </a:cubicBezTo>
                  <a:cubicBezTo>
                    <a:pt x="2683866" y="205237"/>
                    <a:pt x="2689629" y="194576"/>
                    <a:pt x="2704612" y="188813"/>
                  </a:cubicBezTo>
                  <a:cubicBezTo>
                    <a:pt x="2739189" y="175847"/>
                    <a:pt x="2774342" y="163745"/>
                    <a:pt x="2809206" y="151355"/>
                  </a:cubicBezTo>
                  <a:cubicBezTo>
                    <a:pt x="2828800" y="144440"/>
                    <a:pt x="2848969" y="137813"/>
                    <a:pt x="2868274" y="130609"/>
                  </a:cubicBezTo>
                  <a:cubicBezTo>
                    <a:pt x="2872020" y="129168"/>
                    <a:pt x="2874613" y="128592"/>
                    <a:pt x="2876558" y="129420"/>
                  </a:cubicBezTo>
                  <a:close/>
                  <a:moveTo>
                    <a:pt x="3220090" y="16975"/>
                  </a:moveTo>
                  <a:cubicBezTo>
                    <a:pt x="3222323" y="17947"/>
                    <a:pt x="3223692" y="20396"/>
                    <a:pt x="3224124" y="25151"/>
                  </a:cubicBezTo>
                  <a:cubicBezTo>
                    <a:pt x="3224700" y="29473"/>
                    <a:pt x="3226429" y="33507"/>
                    <a:pt x="3227870" y="37541"/>
                  </a:cubicBezTo>
                  <a:cubicBezTo>
                    <a:pt x="3232192" y="48778"/>
                    <a:pt x="3235073" y="58863"/>
                    <a:pt x="3221242" y="67219"/>
                  </a:cubicBezTo>
                  <a:cubicBezTo>
                    <a:pt x="3213174" y="72117"/>
                    <a:pt x="3212022" y="82490"/>
                    <a:pt x="3214615" y="91999"/>
                  </a:cubicBezTo>
                  <a:cubicBezTo>
                    <a:pt x="3230463" y="146169"/>
                    <a:pt x="3246022" y="200338"/>
                    <a:pt x="3262446" y="254220"/>
                  </a:cubicBezTo>
                  <a:cubicBezTo>
                    <a:pt x="3271090" y="283034"/>
                    <a:pt x="3294429" y="288797"/>
                    <a:pt x="3316904" y="268627"/>
                  </a:cubicBezTo>
                  <a:cubicBezTo>
                    <a:pt x="3319497" y="266322"/>
                    <a:pt x="3321514" y="263152"/>
                    <a:pt x="3325548" y="258542"/>
                  </a:cubicBezTo>
                  <a:cubicBezTo>
                    <a:pt x="3329870" y="273237"/>
                    <a:pt x="3333616" y="285339"/>
                    <a:pt x="3337362" y="297153"/>
                  </a:cubicBezTo>
                  <a:cubicBezTo>
                    <a:pt x="3338226" y="300322"/>
                    <a:pt x="3337650" y="303203"/>
                    <a:pt x="3335057" y="305797"/>
                  </a:cubicBezTo>
                  <a:cubicBezTo>
                    <a:pt x="3268497" y="374085"/>
                    <a:pt x="3169378" y="372068"/>
                    <a:pt x="3114055" y="302915"/>
                  </a:cubicBezTo>
                  <a:cubicBezTo>
                    <a:pt x="3086682" y="268915"/>
                    <a:pt x="3077750" y="228576"/>
                    <a:pt x="3079190" y="186220"/>
                  </a:cubicBezTo>
                  <a:cubicBezTo>
                    <a:pt x="3082072" y="105541"/>
                    <a:pt x="3133360" y="40710"/>
                    <a:pt x="3210869" y="17659"/>
                  </a:cubicBezTo>
                  <a:cubicBezTo>
                    <a:pt x="3214759" y="16506"/>
                    <a:pt x="3217857" y="16002"/>
                    <a:pt x="3220090" y="16975"/>
                  </a:cubicBezTo>
                  <a:close/>
                  <a:moveTo>
                    <a:pt x="3325513" y="2604"/>
                  </a:moveTo>
                  <a:cubicBezTo>
                    <a:pt x="3345719" y="6133"/>
                    <a:pt x="3365312" y="13193"/>
                    <a:pt x="3384329" y="23422"/>
                  </a:cubicBezTo>
                  <a:cubicBezTo>
                    <a:pt x="3440227" y="53388"/>
                    <a:pt x="3477973" y="100066"/>
                    <a:pt x="3506499" y="155389"/>
                  </a:cubicBezTo>
                  <a:cubicBezTo>
                    <a:pt x="3535889" y="212152"/>
                    <a:pt x="3549720" y="272372"/>
                    <a:pt x="3550584" y="341525"/>
                  </a:cubicBezTo>
                  <a:cubicBezTo>
                    <a:pt x="3549720" y="396272"/>
                    <a:pt x="3537042" y="453323"/>
                    <a:pt x="3499296" y="502594"/>
                  </a:cubicBezTo>
                  <a:cubicBezTo>
                    <a:pt x="3479702" y="528239"/>
                    <a:pt x="3454922" y="547256"/>
                    <a:pt x="3424668" y="559357"/>
                  </a:cubicBezTo>
                  <a:cubicBezTo>
                    <a:pt x="3418329" y="561951"/>
                    <a:pt x="3414583" y="561662"/>
                    <a:pt x="3413431" y="553883"/>
                  </a:cubicBezTo>
                  <a:cubicBezTo>
                    <a:pt x="3413142" y="550425"/>
                    <a:pt x="3411702" y="546967"/>
                    <a:pt x="3410549" y="543510"/>
                  </a:cubicBezTo>
                  <a:cubicBezTo>
                    <a:pt x="3405363" y="529967"/>
                    <a:pt x="3402482" y="519018"/>
                    <a:pt x="3418041" y="508069"/>
                  </a:cubicBezTo>
                  <a:cubicBezTo>
                    <a:pt x="3432736" y="497696"/>
                    <a:pt x="3433312" y="478679"/>
                    <a:pt x="3428990" y="462255"/>
                  </a:cubicBezTo>
                  <a:cubicBezTo>
                    <a:pt x="3415736" y="413560"/>
                    <a:pt x="3401617" y="365153"/>
                    <a:pt x="3387498" y="316746"/>
                  </a:cubicBezTo>
                  <a:cubicBezTo>
                    <a:pt x="3366464" y="244135"/>
                    <a:pt x="3344854" y="171524"/>
                    <a:pt x="3323532" y="98626"/>
                  </a:cubicBezTo>
                  <a:cubicBezTo>
                    <a:pt x="3320939" y="89405"/>
                    <a:pt x="3317769" y="80473"/>
                    <a:pt x="3313159" y="72405"/>
                  </a:cubicBezTo>
                  <a:cubicBezTo>
                    <a:pt x="3304227" y="56269"/>
                    <a:pt x="3290684" y="47049"/>
                    <a:pt x="3271955" y="47049"/>
                  </a:cubicBezTo>
                  <a:cubicBezTo>
                    <a:pt x="3266480" y="47049"/>
                    <a:pt x="3264464" y="45608"/>
                    <a:pt x="3263311" y="40422"/>
                  </a:cubicBezTo>
                  <a:cubicBezTo>
                    <a:pt x="3261294" y="32066"/>
                    <a:pt x="3259277" y="23422"/>
                    <a:pt x="3255820" y="15354"/>
                  </a:cubicBezTo>
                  <a:cubicBezTo>
                    <a:pt x="3252362" y="6998"/>
                    <a:pt x="3254955" y="4405"/>
                    <a:pt x="3263023" y="2964"/>
                  </a:cubicBezTo>
                  <a:cubicBezTo>
                    <a:pt x="3284490" y="-926"/>
                    <a:pt x="3305308" y="-926"/>
                    <a:pt x="3325513" y="260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4" name="Google Shape;1034;p6"/>
          <p:cNvSpPr/>
          <p:nvPr/>
        </p:nvSpPr>
        <p:spPr>
          <a:xfrm rot="8852400">
            <a:off x="8433360" y="3931200"/>
            <a:ext cx="142920" cy="142920"/>
          </a:xfrm>
          <a:prstGeom prst="ellipse">
            <a:avLst/>
          </a:prstGeom>
          <a:solidFill>
            <a:schemeClr val="lt1">
              <a:alpha val="14901"/>
            </a:schemeClr>
          </a:solidFill>
          <a:ln cap="flat" cmpd="sng" w="12600">
            <a:solidFill>
              <a:schemeClr val="lt1">
                <a:alpha val="14509"/>
              </a:schemeClr>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
          <p:cNvSpPr/>
          <p:nvPr/>
        </p:nvSpPr>
        <p:spPr>
          <a:xfrm flipH="1">
            <a:off x="8574840" y="2770200"/>
            <a:ext cx="26640" cy="1248120"/>
          </a:xfrm>
          <a:custGeom>
            <a:rect b="b" l="l" r="r" t="t"/>
            <a:pathLst>
              <a:path extrusionOk="0" h="21600" w="21600">
                <a:moveTo>
                  <a:pt x="0" y="0"/>
                </a:moveTo>
                <a:lnTo>
                  <a:pt x="21600" y="21600"/>
                </a:lnTo>
              </a:path>
            </a:pathLst>
          </a:custGeom>
          <a:solidFill>
            <a:schemeClr val="lt1">
              <a:alpha val="14901"/>
            </a:schemeClr>
          </a:solidFill>
          <a:ln cap="flat" cmpd="sng" w="9525">
            <a:solidFill>
              <a:schemeClr val="lt1">
                <a:alpha val="14509"/>
              </a:schemeClr>
            </a:solidFill>
            <a:prstDash val="solid"/>
            <a:miter lim="8000"/>
            <a:headEnd len="sm" w="sm" type="none"/>
            <a:tailEnd len="sm" w="sm" type="none"/>
          </a:ln>
        </p:spPr>
      </p:sp>
      <p:sp>
        <p:nvSpPr>
          <p:cNvPr id="1036" name="Google Shape;1036;p6"/>
          <p:cNvSpPr/>
          <p:nvPr/>
        </p:nvSpPr>
        <p:spPr>
          <a:xfrm rot="10800000">
            <a:off x="7720560" y="2714400"/>
            <a:ext cx="799560" cy="1218600"/>
          </a:xfrm>
          <a:custGeom>
            <a:rect b="b" l="l" r="r" t="t"/>
            <a:pathLst>
              <a:path extrusionOk="0" h="21600" w="21600">
                <a:moveTo>
                  <a:pt x="0" y="0"/>
                </a:moveTo>
                <a:lnTo>
                  <a:pt x="21600" y="21600"/>
                </a:lnTo>
              </a:path>
            </a:pathLst>
          </a:custGeom>
          <a:solidFill>
            <a:schemeClr val="lt1">
              <a:alpha val="14901"/>
            </a:schemeClr>
          </a:solidFill>
          <a:ln cap="flat" cmpd="sng" w="9525">
            <a:solidFill>
              <a:schemeClr val="lt1">
                <a:alpha val="14509"/>
              </a:schemeClr>
            </a:solidFill>
            <a:prstDash val="solid"/>
            <a:miter lim="8000"/>
            <a:headEnd len="sm" w="sm" type="none"/>
            <a:tailEnd len="sm" w="sm" type="none"/>
          </a:ln>
        </p:spPr>
      </p:sp>
      <p:sp>
        <p:nvSpPr>
          <p:cNvPr id="1037" name="Google Shape;1037;p6"/>
          <p:cNvSpPr/>
          <p:nvPr/>
        </p:nvSpPr>
        <p:spPr>
          <a:xfrm rot="10800000">
            <a:off x="6506280" y="3309840"/>
            <a:ext cx="1928160" cy="677160"/>
          </a:xfrm>
          <a:custGeom>
            <a:rect b="b" l="l" r="r" t="t"/>
            <a:pathLst>
              <a:path extrusionOk="0" h="21600" w="21600">
                <a:moveTo>
                  <a:pt x="0" y="0"/>
                </a:moveTo>
                <a:lnTo>
                  <a:pt x="21600" y="21600"/>
                </a:lnTo>
              </a:path>
            </a:pathLst>
          </a:custGeom>
          <a:solidFill>
            <a:schemeClr val="lt1">
              <a:alpha val="14901"/>
            </a:schemeClr>
          </a:solidFill>
          <a:ln cap="flat" cmpd="sng" w="9525">
            <a:solidFill>
              <a:schemeClr val="lt1">
                <a:alpha val="14509"/>
              </a:schemeClr>
            </a:solidFill>
            <a:prstDash val="solid"/>
            <a:miter lim="8000"/>
            <a:headEnd len="sm" w="sm" type="none"/>
            <a:tailEnd len="sm" w="sm" type="none"/>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g86508876af_0_0"/>
          <p:cNvSpPr txBox="1"/>
          <p:nvPr/>
        </p:nvSpPr>
        <p:spPr>
          <a:xfrm>
            <a:off x="609480" y="273600"/>
            <a:ext cx="10973400" cy="114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3600">
                <a:solidFill>
                  <a:srgbClr val="FFFFFF"/>
                </a:solidFill>
              </a:rPr>
              <a:t>INTRODUCTION AND SCOPE</a:t>
            </a:r>
            <a:endParaRPr b="1" i="0" sz="3600" u="none" cap="none" strike="noStrike">
              <a:solidFill>
                <a:srgbClr val="FFFFFF"/>
              </a:solidFill>
            </a:endParaRPr>
          </a:p>
        </p:txBody>
      </p:sp>
      <p:sp>
        <p:nvSpPr>
          <p:cNvPr id="624" name="Google Shape;624;g86508876af_0_0"/>
          <p:cNvSpPr txBox="1"/>
          <p:nvPr/>
        </p:nvSpPr>
        <p:spPr>
          <a:xfrm>
            <a:off x="864000" y="1656000"/>
            <a:ext cx="5709300" cy="1998000"/>
          </a:xfrm>
          <a:prstGeom prst="rect">
            <a:avLst/>
          </a:prstGeom>
          <a:noFill/>
          <a:ln>
            <a:noFill/>
          </a:ln>
        </p:spPr>
        <p:txBody>
          <a:bodyPr anchorCtr="0" anchor="t" bIns="45000" lIns="90000" spcFirstLastPara="1" rIns="90000" wrap="square" tIns="45000">
            <a:noAutofit/>
          </a:bodyPr>
          <a:lstStyle/>
          <a:p>
            <a:pPr indent="-368300" lvl="0" marL="457200" marR="0" rtl="0" algn="l">
              <a:lnSpc>
                <a:spcPct val="150000"/>
              </a:lnSpc>
              <a:spcBef>
                <a:spcPts val="0"/>
              </a:spcBef>
              <a:spcAft>
                <a:spcPts val="0"/>
              </a:spcAft>
              <a:buClr>
                <a:srgbClr val="FFFFFF"/>
              </a:buClr>
              <a:buSzPts val="2200"/>
              <a:buFont typeface="Arial"/>
              <a:buChar char="●"/>
            </a:pPr>
            <a:r>
              <a:rPr lang="pt-BR" sz="2200">
                <a:solidFill>
                  <a:srgbClr val="FFFFFF"/>
                </a:solidFill>
              </a:rPr>
              <a:t>COVID-19 Open Research Dataset</a:t>
            </a:r>
            <a:endParaRPr sz="2200">
              <a:solidFill>
                <a:srgbClr val="FFFFFF"/>
              </a:solidFill>
            </a:endParaRPr>
          </a:p>
          <a:p>
            <a:pPr indent="-368300" lvl="1" marL="914400" marR="0" rtl="0" algn="l">
              <a:lnSpc>
                <a:spcPct val="150000"/>
              </a:lnSpc>
              <a:spcBef>
                <a:spcPts val="0"/>
              </a:spcBef>
              <a:spcAft>
                <a:spcPts val="0"/>
              </a:spcAft>
              <a:buClr>
                <a:srgbClr val="FFFFFF"/>
              </a:buClr>
              <a:buSzPts val="2200"/>
              <a:buChar char="○"/>
            </a:pPr>
            <a:r>
              <a:rPr lang="pt-BR" sz="2200">
                <a:solidFill>
                  <a:srgbClr val="FFFFFF"/>
                </a:solidFill>
              </a:rPr>
              <a:t>~13 GB</a:t>
            </a:r>
            <a:endParaRPr sz="2200">
              <a:solidFill>
                <a:srgbClr val="FFFFFF"/>
              </a:solidFill>
            </a:endParaRPr>
          </a:p>
          <a:p>
            <a:pPr indent="-368300" lvl="1" marL="914400" marR="0" rtl="0" algn="l">
              <a:lnSpc>
                <a:spcPct val="150000"/>
              </a:lnSpc>
              <a:spcBef>
                <a:spcPts val="0"/>
              </a:spcBef>
              <a:spcAft>
                <a:spcPts val="0"/>
              </a:spcAft>
              <a:buClr>
                <a:srgbClr val="FFFFFF"/>
              </a:buClr>
              <a:buSzPts val="2200"/>
              <a:buChar char="○"/>
            </a:pPr>
            <a:r>
              <a:rPr lang="pt-BR" sz="2200">
                <a:solidFill>
                  <a:srgbClr val="FFFFFF"/>
                </a:solidFill>
              </a:rPr>
              <a:t>Over 135,000 scholarly articles</a:t>
            </a:r>
            <a:endParaRPr sz="2200">
              <a:solidFill>
                <a:srgbClr val="FFFFFF"/>
              </a:solidFill>
            </a:endParaRPr>
          </a:p>
          <a:p>
            <a:pPr indent="-368300" lvl="1" marL="914400" marR="0" rtl="0" algn="l">
              <a:lnSpc>
                <a:spcPct val="150000"/>
              </a:lnSpc>
              <a:spcBef>
                <a:spcPts val="0"/>
              </a:spcBef>
              <a:spcAft>
                <a:spcPts val="0"/>
              </a:spcAft>
              <a:buClr>
                <a:srgbClr val="FFFFFF"/>
              </a:buClr>
              <a:buSzPts val="2200"/>
              <a:buChar char="○"/>
            </a:pPr>
            <a:r>
              <a:rPr lang="pt-BR" sz="2200">
                <a:solidFill>
                  <a:srgbClr val="FFFFFF"/>
                </a:solidFill>
              </a:rPr>
              <a:t>Including over 68,000 with full text</a:t>
            </a:r>
            <a:endParaRPr sz="2200">
              <a:solidFill>
                <a:schemeClr val="lt1"/>
              </a:solidFill>
            </a:endParaRPr>
          </a:p>
        </p:txBody>
      </p:sp>
      <p:pic>
        <p:nvPicPr>
          <p:cNvPr id="625" name="Google Shape;625;g86508876af_0_0"/>
          <p:cNvPicPr preferRelativeResize="0"/>
          <p:nvPr/>
        </p:nvPicPr>
        <p:blipFill>
          <a:blip r:embed="rId3">
            <a:alphaModFix/>
          </a:blip>
          <a:stretch>
            <a:fillRect/>
          </a:stretch>
        </p:blipFill>
        <p:spPr>
          <a:xfrm>
            <a:off x="7942100" y="1392000"/>
            <a:ext cx="2797580" cy="5134799"/>
          </a:xfrm>
          <a:prstGeom prst="rect">
            <a:avLst/>
          </a:prstGeom>
          <a:noFill/>
          <a:ln>
            <a:noFill/>
          </a:ln>
        </p:spPr>
      </p:pic>
      <p:sp>
        <p:nvSpPr>
          <p:cNvPr id="626" name="Google Shape;626;g86508876af_0_0"/>
          <p:cNvSpPr/>
          <p:nvPr/>
        </p:nvSpPr>
        <p:spPr>
          <a:xfrm>
            <a:off x="8617800" y="1669200"/>
            <a:ext cx="1164600" cy="168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g86508876af_0_0"/>
          <p:cNvSpPr/>
          <p:nvPr/>
        </p:nvSpPr>
        <p:spPr>
          <a:xfrm>
            <a:off x="8617800" y="4691300"/>
            <a:ext cx="1164600" cy="168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g86508876af_0_0"/>
          <p:cNvSpPr txBox="1"/>
          <p:nvPr/>
        </p:nvSpPr>
        <p:spPr>
          <a:xfrm>
            <a:off x="1351875" y="3929975"/>
            <a:ext cx="4749000" cy="11448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pt-BR" sz="2200">
                <a:solidFill>
                  <a:schemeClr val="lt1"/>
                </a:solidFill>
              </a:rPr>
              <a:t>First goal:</a:t>
            </a:r>
            <a:r>
              <a:rPr lang="pt-BR" sz="2200">
                <a:solidFill>
                  <a:schemeClr val="lt1"/>
                </a:solidFill>
              </a:rPr>
              <a:t> What do we know about COVID-19 symptoms?</a:t>
            </a:r>
            <a:endParaRPr/>
          </a:p>
        </p:txBody>
      </p:sp>
      <p:sp>
        <p:nvSpPr>
          <p:cNvPr id="629" name="Google Shape;629;g86508876af_0_0"/>
          <p:cNvSpPr txBox="1"/>
          <p:nvPr/>
        </p:nvSpPr>
        <p:spPr>
          <a:xfrm>
            <a:off x="1351875" y="5453975"/>
            <a:ext cx="4749000" cy="11448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pt-BR" sz="2200">
                <a:solidFill>
                  <a:schemeClr val="lt1"/>
                </a:solidFill>
              </a:rPr>
              <a:t>Second</a:t>
            </a:r>
            <a:r>
              <a:rPr b="1" lang="pt-BR" sz="2200">
                <a:solidFill>
                  <a:schemeClr val="lt1"/>
                </a:solidFill>
              </a:rPr>
              <a:t> goal:</a:t>
            </a:r>
            <a:r>
              <a:rPr lang="pt-BR" sz="2200">
                <a:solidFill>
                  <a:schemeClr val="lt1"/>
                </a:solidFill>
              </a:rPr>
              <a:t> How can we cluster papers into coherent groups?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633" name="Shape 633"/>
        <p:cNvGrpSpPr/>
        <p:nvPr/>
      </p:nvGrpSpPr>
      <p:grpSpPr>
        <a:xfrm>
          <a:off x="0" y="0"/>
          <a:ext cx="0" cy="0"/>
          <a:chOff x="0" y="0"/>
          <a:chExt cx="0" cy="0"/>
        </a:xfrm>
      </p:grpSpPr>
      <p:sp>
        <p:nvSpPr>
          <p:cNvPr id="634" name="Google Shape;634;p2"/>
          <p:cNvSpPr txBox="1"/>
          <p:nvPr/>
        </p:nvSpPr>
        <p:spPr>
          <a:xfrm>
            <a:off x="609480" y="273600"/>
            <a:ext cx="10973520" cy="114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3600">
                <a:solidFill>
                  <a:srgbClr val="FFFFFF"/>
                </a:solidFill>
              </a:rPr>
              <a:t>FIRST GOAL: </a:t>
            </a:r>
            <a:r>
              <a:rPr b="1" i="0" lang="pt-BR" sz="3600" u="none" cap="none" strike="noStrike">
                <a:solidFill>
                  <a:srgbClr val="FFFFFF"/>
                </a:solidFill>
              </a:rPr>
              <a:t>WORDS REPRESENTATION</a:t>
            </a:r>
            <a:endParaRPr b="1" i="0" sz="3600" u="none" cap="none" strike="noStrike">
              <a:solidFill>
                <a:srgbClr val="FFFFFF"/>
              </a:solidFill>
            </a:endParaRPr>
          </a:p>
        </p:txBody>
      </p:sp>
      <p:sp>
        <p:nvSpPr>
          <p:cNvPr id="635" name="Google Shape;635;p2"/>
          <p:cNvSpPr txBox="1"/>
          <p:nvPr/>
        </p:nvSpPr>
        <p:spPr>
          <a:xfrm>
            <a:off x="864000" y="1656000"/>
            <a:ext cx="9792000" cy="7153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i="0" lang="pt-BR" sz="2200" u="none" cap="none" strike="noStrike">
                <a:solidFill>
                  <a:srgbClr val="FFFFFF"/>
                </a:solidFill>
                <a:latin typeface="Arial"/>
                <a:ea typeface="Arial"/>
                <a:cs typeface="Arial"/>
                <a:sym typeface="Arial"/>
              </a:rPr>
              <a:t>Chosen method: GloVe – Global Vectors for word representation</a:t>
            </a:r>
            <a:endParaRPr b="0" sz="2200" strike="noStrike">
              <a:solidFill>
                <a:srgbClr val="FFFFFF"/>
              </a:solidFill>
              <a:latin typeface="Arial"/>
              <a:ea typeface="Arial"/>
              <a:cs typeface="Arial"/>
              <a:sym typeface="Arial"/>
            </a:endParaRPr>
          </a:p>
        </p:txBody>
      </p:sp>
      <p:sp>
        <p:nvSpPr>
          <p:cNvPr id="636" name="Google Shape;636;p2"/>
          <p:cNvSpPr txBox="1"/>
          <p:nvPr/>
        </p:nvSpPr>
        <p:spPr>
          <a:xfrm>
            <a:off x="1080000" y="3240000"/>
            <a:ext cx="2448000" cy="14497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pt-BR" sz="2400" strike="noStrike">
                <a:solidFill>
                  <a:srgbClr val="FFFFFF"/>
                </a:solidFill>
                <a:latin typeface="Arial"/>
                <a:ea typeface="Arial"/>
                <a:cs typeface="Arial"/>
                <a:sym typeface="Arial"/>
              </a:rPr>
              <a:t>Generate Corpus using the </a:t>
            </a:r>
            <a:r>
              <a:rPr lang="pt-BR" sz="2400">
                <a:solidFill>
                  <a:srgbClr val="FFFFFF"/>
                </a:solidFill>
              </a:rPr>
              <a:t>provided dataset</a:t>
            </a:r>
            <a:endParaRPr b="0" sz="2400" strike="noStrike">
              <a:solidFill>
                <a:srgbClr val="FFFFFF"/>
              </a:solidFill>
              <a:latin typeface="Arial"/>
              <a:ea typeface="Arial"/>
              <a:cs typeface="Arial"/>
              <a:sym typeface="Arial"/>
            </a:endParaRPr>
          </a:p>
        </p:txBody>
      </p:sp>
      <p:cxnSp>
        <p:nvCxnSpPr>
          <p:cNvPr id="637" name="Google Shape;637;p2"/>
          <p:cNvCxnSpPr/>
          <p:nvPr/>
        </p:nvCxnSpPr>
        <p:spPr>
          <a:xfrm>
            <a:off x="3600000" y="3816000"/>
            <a:ext cx="864000" cy="0"/>
          </a:xfrm>
          <a:prstGeom prst="straightConnector1">
            <a:avLst/>
          </a:prstGeom>
          <a:noFill/>
          <a:ln cap="flat" cmpd="sng" w="76300">
            <a:solidFill>
              <a:srgbClr val="BF0041"/>
            </a:solidFill>
            <a:prstDash val="solid"/>
            <a:round/>
            <a:headEnd len="sm" w="sm" type="none"/>
            <a:tailEnd len="med" w="med" type="triangle"/>
          </a:ln>
        </p:spPr>
      </p:cxnSp>
      <p:sp>
        <p:nvSpPr>
          <p:cNvPr id="638" name="Google Shape;638;p2"/>
          <p:cNvSpPr txBox="1"/>
          <p:nvPr/>
        </p:nvSpPr>
        <p:spPr>
          <a:xfrm>
            <a:off x="4680000" y="3456000"/>
            <a:ext cx="2016000" cy="1368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pt-BR" sz="2400" strike="noStrike">
                <a:solidFill>
                  <a:srgbClr val="FFFFFF"/>
                </a:solidFill>
                <a:latin typeface="Arial"/>
                <a:ea typeface="Arial"/>
                <a:cs typeface="Arial"/>
                <a:sym typeface="Arial"/>
              </a:rPr>
              <a:t>Create word vectors</a:t>
            </a:r>
            <a:endParaRPr b="0" sz="2400" strike="noStrike">
              <a:solidFill>
                <a:srgbClr val="FFFFFF"/>
              </a:solidFill>
              <a:latin typeface="Arial"/>
              <a:ea typeface="Arial"/>
              <a:cs typeface="Arial"/>
              <a:sym typeface="Arial"/>
            </a:endParaRPr>
          </a:p>
        </p:txBody>
      </p:sp>
      <p:cxnSp>
        <p:nvCxnSpPr>
          <p:cNvPr id="639" name="Google Shape;639;p2"/>
          <p:cNvCxnSpPr/>
          <p:nvPr/>
        </p:nvCxnSpPr>
        <p:spPr>
          <a:xfrm>
            <a:off x="7056000" y="3816000"/>
            <a:ext cx="864000" cy="0"/>
          </a:xfrm>
          <a:prstGeom prst="straightConnector1">
            <a:avLst/>
          </a:prstGeom>
          <a:noFill/>
          <a:ln cap="flat" cmpd="sng" w="76300">
            <a:solidFill>
              <a:srgbClr val="BF0041"/>
            </a:solidFill>
            <a:prstDash val="solid"/>
            <a:round/>
            <a:headEnd len="sm" w="sm" type="none"/>
            <a:tailEnd len="med" w="med" type="triangle"/>
          </a:ln>
        </p:spPr>
      </p:cxnSp>
      <p:sp>
        <p:nvSpPr>
          <p:cNvPr id="640" name="Google Shape;640;p2"/>
          <p:cNvSpPr txBox="1"/>
          <p:nvPr/>
        </p:nvSpPr>
        <p:spPr>
          <a:xfrm>
            <a:off x="7992000" y="3528000"/>
            <a:ext cx="2880000" cy="1368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pt-BR" sz="2400" strike="noStrike">
                <a:solidFill>
                  <a:srgbClr val="FFFFFF"/>
                </a:solidFill>
                <a:latin typeface="Arial"/>
                <a:ea typeface="Arial"/>
                <a:cs typeface="Arial"/>
                <a:sym typeface="Arial"/>
              </a:rPr>
              <a:t>Measure </a:t>
            </a:r>
            <a:r>
              <a:rPr lang="pt-BR" sz="2400">
                <a:solidFill>
                  <a:srgbClr val="FFFFFF"/>
                </a:solidFill>
              </a:rPr>
              <a:t>cosine distance</a:t>
            </a:r>
            <a:endParaRPr b="0" sz="2400" strike="noStrike">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644" name="Shape 644"/>
        <p:cNvGrpSpPr/>
        <p:nvPr/>
      </p:nvGrpSpPr>
      <p:grpSpPr>
        <a:xfrm>
          <a:off x="0" y="0"/>
          <a:ext cx="0" cy="0"/>
          <a:chOff x="0" y="0"/>
          <a:chExt cx="0" cy="0"/>
        </a:xfrm>
      </p:grpSpPr>
      <p:sp>
        <p:nvSpPr>
          <p:cNvPr id="645" name="Google Shape;645;g88653ee6f0_0_0"/>
          <p:cNvSpPr txBox="1"/>
          <p:nvPr/>
        </p:nvSpPr>
        <p:spPr>
          <a:xfrm>
            <a:off x="609480" y="273600"/>
            <a:ext cx="10973400" cy="114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3600">
                <a:solidFill>
                  <a:srgbClr val="FFFFFF"/>
                </a:solidFill>
              </a:rPr>
              <a:t>GLOVE</a:t>
            </a:r>
            <a:endParaRPr b="1" i="0" sz="3600" u="none" cap="none" strike="noStrike">
              <a:solidFill>
                <a:srgbClr val="FFFFFF"/>
              </a:solidFill>
            </a:endParaRPr>
          </a:p>
        </p:txBody>
      </p:sp>
      <p:sp>
        <p:nvSpPr>
          <p:cNvPr id="646" name="Google Shape;646;g88653ee6f0_0_0"/>
          <p:cNvSpPr txBox="1"/>
          <p:nvPr/>
        </p:nvSpPr>
        <p:spPr>
          <a:xfrm>
            <a:off x="864000" y="1368275"/>
            <a:ext cx="10411200" cy="1598400"/>
          </a:xfrm>
          <a:prstGeom prst="rect">
            <a:avLst/>
          </a:prstGeom>
          <a:noFill/>
          <a:ln>
            <a:noFill/>
          </a:ln>
        </p:spPr>
        <p:txBody>
          <a:bodyPr anchorCtr="0" anchor="t" bIns="45000" lIns="90000" spcFirstLastPara="1" rIns="90000" wrap="square" tIns="45000">
            <a:noAutofit/>
          </a:bodyPr>
          <a:lstStyle/>
          <a:p>
            <a:pPr indent="-368300" lvl="0" marL="457200" marR="0" rtl="0" algn="l">
              <a:lnSpc>
                <a:spcPct val="150000"/>
              </a:lnSpc>
              <a:spcBef>
                <a:spcPts val="0"/>
              </a:spcBef>
              <a:spcAft>
                <a:spcPts val="0"/>
              </a:spcAft>
              <a:buClr>
                <a:srgbClr val="FFFFFF"/>
              </a:buClr>
              <a:buSzPts val="2200"/>
              <a:buChar char="●"/>
            </a:pPr>
            <a:r>
              <a:rPr lang="pt-BR" sz="2200">
                <a:solidFill>
                  <a:srgbClr val="FFFFFF"/>
                </a:solidFill>
              </a:rPr>
              <a:t>Begin with a </a:t>
            </a:r>
            <a:r>
              <a:rPr lang="pt-BR" sz="2200">
                <a:solidFill>
                  <a:srgbClr val="FFFFFF"/>
                </a:solidFill>
              </a:rPr>
              <a:t>example </a:t>
            </a:r>
            <a:r>
              <a:rPr lang="pt-BR" sz="2200">
                <a:solidFill>
                  <a:srgbClr val="FFFFFF"/>
                </a:solidFill>
              </a:rPr>
              <a:t>showcasing how certain aspects of meaning can be extracted directly from </a:t>
            </a:r>
            <a:r>
              <a:rPr b="1" lang="pt-BR" sz="2200">
                <a:solidFill>
                  <a:srgbClr val="FFFFFF"/>
                </a:solidFill>
              </a:rPr>
              <a:t>co-occurrence probabilities</a:t>
            </a:r>
            <a:r>
              <a:rPr lang="pt-BR" sz="2200">
                <a:solidFill>
                  <a:srgbClr val="FFFFFF"/>
                </a:solidFill>
              </a:rPr>
              <a:t>.</a:t>
            </a:r>
            <a:endParaRPr sz="2200">
              <a:solidFill>
                <a:srgbClr val="FFFFFF"/>
              </a:solidFill>
            </a:endParaRPr>
          </a:p>
          <a:p>
            <a:pPr indent="-368300" lvl="0" marL="457200" marR="0" rtl="0" algn="l">
              <a:lnSpc>
                <a:spcPct val="150000"/>
              </a:lnSpc>
              <a:spcBef>
                <a:spcPts val="0"/>
              </a:spcBef>
              <a:spcAft>
                <a:spcPts val="0"/>
              </a:spcAft>
              <a:buClr>
                <a:srgbClr val="FFFFFF"/>
              </a:buClr>
              <a:buSzPts val="2200"/>
              <a:buChar char="●"/>
            </a:pPr>
            <a:r>
              <a:rPr lang="pt-BR" sz="2200">
                <a:solidFill>
                  <a:srgbClr val="FFFFFF"/>
                </a:solidFill>
              </a:rPr>
              <a:t>P (word j appear in the context of word i) = P (j/i)</a:t>
            </a:r>
            <a:endParaRPr sz="2200">
              <a:solidFill>
                <a:srgbClr val="FFFFFF"/>
              </a:solidFill>
            </a:endParaRPr>
          </a:p>
          <a:p>
            <a:pPr indent="0" lvl="0" marL="0" marR="0" rtl="0" algn="l">
              <a:lnSpc>
                <a:spcPct val="150000"/>
              </a:lnSpc>
              <a:spcBef>
                <a:spcPts val="0"/>
              </a:spcBef>
              <a:spcAft>
                <a:spcPts val="0"/>
              </a:spcAft>
              <a:buNone/>
            </a:pPr>
            <a:r>
              <a:t/>
            </a:r>
            <a:endParaRPr sz="2200">
              <a:solidFill>
                <a:srgbClr val="FFFFFF"/>
              </a:solidFill>
            </a:endParaRPr>
          </a:p>
        </p:txBody>
      </p:sp>
      <p:sp>
        <p:nvSpPr>
          <p:cNvPr id="647" name="Google Shape;647;g88653ee6f0_0_0"/>
          <p:cNvSpPr/>
          <p:nvPr/>
        </p:nvSpPr>
        <p:spPr>
          <a:xfrm>
            <a:off x="2605379" y="3057500"/>
            <a:ext cx="6778816" cy="159762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P (    /    )</a:t>
            </a:r>
          </a:p>
        </p:txBody>
      </p:sp>
      <p:pic>
        <p:nvPicPr>
          <p:cNvPr id="648" name="Google Shape;648;g88653ee6f0_0_0"/>
          <p:cNvPicPr preferRelativeResize="0"/>
          <p:nvPr/>
        </p:nvPicPr>
        <p:blipFill>
          <a:blip r:embed="rId3">
            <a:alphaModFix/>
          </a:blip>
          <a:stretch>
            <a:fillRect/>
          </a:stretch>
        </p:blipFill>
        <p:spPr>
          <a:xfrm>
            <a:off x="4704825" y="3162650"/>
            <a:ext cx="1617999" cy="1387326"/>
          </a:xfrm>
          <a:prstGeom prst="rect">
            <a:avLst/>
          </a:prstGeom>
          <a:noFill/>
          <a:ln>
            <a:noFill/>
          </a:ln>
        </p:spPr>
      </p:pic>
      <p:pic>
        <p:nvPicPr>
          <p:cNvPr id="649" name="Google Shape;649;g88653ee6f0_0_0"/>
          <p:cNvPicPr preferRelativeResize="0"/>
          <p:nvPr/>
        </p:nvPicPr>
        <p:blipFill>
          <a:blip r:embed="rId4">
            <a:alphaModFix/>
          </a:blip>
          <a:stretch>
            <a:fillRect/>
          </a:stretch>
        </p:blipFill>
        <p:spPr>
          <a:xfrm>
            <a:off x="7324100" y="3137850"/>
            <a:ext cx="1386717" cy="1436925"/>
          </a:xfrm>
          <a:prstGeom prst="rect">
            <a:avLst/>
          </a:prstGeom>
          <a:noFill/>
          <a:ln>
            <a:noFill/>
          </a:ln>
        </p:spPr>
      </p:pic>
      <p:sp>
        <p:nvSpPr>
          <p:cNvPr id="650" name="Google Shape;650;g88653ee6f0_0_0"/>
          <p:cNvSpPr/>
          <p:nvPr/>
        </p:nvSpPr>
        <p:spPr>
          <a:xfrm>
            <a:off x="2605379" y="4945450"/>
            <a:ext cx="6778816" cy="159762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P (    /    )</a:t>
            </a:r>
          </a:p>
        </p:txBody>
      </p:sp>
      <p:pic>
        <p:nvPicPr>
          <p:cNvPr id="651" name="Google Shape;651;g88653ee6f0_0_0"/>
          <p:cNvPicPr preferRelativeResize="0"/>
          <p:nvPr/>
        </p:nvPicPr>
        <p:blipFill>
          <a:blip r:embed="rId4">
            <a:alphaModFix/>
          </a:blip>
          <a:stretch>
            <a:fillRect/>
          </a:stretch>
        </p:blipFill>
        <p:spPr>
          <a:xfrm>
            <a:off x="7324100" y="5025800"/>
            <a:ext cx="1386717" cy="1436925"/>
          </a:xfrm>
          <a:prstGeom prst="rect">
            <a:avLst/>
          </a:prstGeom>
          <a:noFill/>
          <a:ln>
            <a:noFill/>
          </a:ln>
        </p:spPr>
      </p:pic>
      <p:pic>
        <p:nvPicPr>
          <p:cNvPr id="652" name="Google Shape;652;g88653ee6f0_0_0"/>
          <p:cNvPicPr preferRelativeResize="0"/>
          <p:nvPr/>
        </p:nvPicPr>
        <p:blipFill>
          <a:blip r:embed="rId5">
            <a:alphaModFix/>
          </a:blip>
          <a:stretch>
            <a:fillRect/>
          </a:stretch>
        </p:blipFill>
        <p:spPr>
          <a:xfrm>
            <a:off x="4704825" y="5110425"/>
            <a:ext cx="1618000" cy="1267650"/>
          </a:xfrm>
          <a:prstGeom prst="rect">
            <a:avLst/>
          </a:prstGeom>
          <a:noFill/>
          <a:ln>
            <a:noFill/>
          </a:ln>
        </p:spPr>
      </p:pic>
      <p:pic>
        <p:nvPicPr>
          <p:cNvPr id="653" name="Google Shape;653;g88653ee6f0_0_0"/>
          <p:cNvPicPr preferRelativeResize="0"/>
          <p:nvPr/>
        </p:nvPicPr>
        <p:blipFill>
          <a:blip r:embed="rId6">
            <a:alphaModFix/>
          </a:blip>
          <a:stretch>
            <a:fillRect/>
          </a:stretch>
        </p:blipFill>
        <p:spPr>
          <a:xfrm>
            <a:off x="1326100" y="4728049"/>
            <a:ext cx="9182197" cy="144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657" name="Shape 657"/>
        <p:cNvGrpSpPr/>
        <p:nvPr/>
      </p:nvGrpSpPr>
      <p:grpSpPr>
        <a:xfrm>
          <a:off x="0" y="0"/>
          <a:ext cx="0" cy="0"/>
          <a:chOff x="0" y="0"/>
          <a:chExt cx="0" cy="0"/>
        </a:xfrm>
      </p:grpSpPr>
      <p:sp>
        <p:nvSpPr>
          <p:cNvPr id="658" name="Google Shape;658;g88653ee6f0_0_29"/>
          <p:cNvSpPr txBox="1"/>
          <p:nvPr/>
        </p:nvSpPr>
        <p:spPr>
          <a:xfrm>
            <a:off x="609480" y="273600"/>
            <a:ext cx="10973400" cy="114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3600">
                <a:solidFill>
                  <a:srgbClr val="FFFFFF"/>
                </a:solidFill>
              </a:rPr>
              <a:t>GLOVE</a:t>
            </a:r>
            <a:endParaRPr b="1" i="0" sz="3600" u="none" cap="none" strike="noStrike">
              <a:solidFill>
                <a:srgbClr val="FFFFFF"/>
              </a:solidFill>
            </a:endParaRPr>
          </a:p>
        </p:txBody>
      </p:sp>
      <p:pic>
        <p:nvPicPr>
          <p:cNvPr id="659" name="Google Shape;659;g88653ee6f0_0_29"/>
          <p:cNvPicPr preferRelativeResize="0"/>
          <p:nvPr/>
        </p:nvPicPr>
        <p:blipFill>
          <a:blip r:embed="rId3">
            <a:alphaModFix/>
          </a:blip>
          <a:stretch>
            <a:fillRect/>
          </a:stretch>
        </p:blipFill>
        <p:spPr>
          <a:xfrm>
            <a:off x="1781963" y="1570800"/>
            <a:ext cx="8629650" cy="2381250"/>
          </a:xfrm>
          <a:prstGeom prst="rect">
            <a:avLst/>
          </a:prstGeom>
          <a:noFill/>
          <a:ln>
            <a:noFill/>
          </a:ln>
        </p:spPr>
      </p:pic>
      <p:sp>
        <p:nvSpPr>
          <p:cNvPr id="660" name="Google Shape;660;g88653ee6f0_0_29"/>
          <p:cNvSpPr txBox="1"/>
          <p:nvPr/>
        </p:nvSpPr>
        <p:spPr>
          <a:xfrm>
            <a:off x="864000" y="4255450"/>
            <a:ext cx="10411200" cy="2223300"/>
          </a:xfrm>
          <a:prstGeom prst="rect">
            <a:avLst/>
          </a:prstGeom>
          <a:noFill/>
          <a:ln>
            <a:noFill/>
          </a:ln>
        </p:spPr>
        <p:txBody>
          <a:bodyPr anchorCtr="0" anchor="t" bIns="45000" lIns="90000" spcFirstLastPara="1" rIns="90000" wrap="square" tIns="45000">
            <a:noAutofit/>
          </a:bodyPr>
          <a:lstStyle/>
          <a:p>
            <a:pPr indent="-368300" lvl="0" marL="457200" marR="0" rtl="0" algn="l">
              <a:lnSpc>
                <a:spcPct val="150000"/>
              </a:lnSpc>
              <a:spcBef>
                <a:spcPts val="0"/>
              </a:spcBef>
              <a:spcAft>
                <a:spcPts val="0"/>
              </a:spcAft>
              <a:buClr>
                <a:srgbClr val="FFFFFF"/>
              </a:buClr>
              <a:buSzPts val="2200"/>
              <a:buChar char="●"/>
            </a:pPr>
            <a:r>
              <a:rPr lang="pt-BR" sz="2200">
                <a:solidFill>
                  <a:srgbClr val="FFFFFF"/>
                </a:solidFill>
              </a:rPr>
              <a:t>The above argument suggests that the appropriate starting point for word vector learning should be with ratios of co-occurrence probabilities rather than the probabilities themselves.</a:t>
            </a:r>
            <a:endParaRPr sz="2200">
              <a:solidFill>
                <a:srgbClr val="FFFFFF"/>
              </a:solidFill>
            </a:endParaRPr>
          </a:p>
          <a:p>
            <a:pPr indent="0" lvl="0" marL="0" marR="0" rtl="0" algn="l">
              <a:lnSpc>
                <a:spcPct val="150000"/>
              </a:lnSpc>
              <a:spcBef>
                <a:spcPts val="0"/>
              </a:spcBef>
              <a:spcAft>
                <a:spcPts val="0"/>
              </a:spcAft>
              <a:buNone/>
            </a:pPr>
            <a:r>
              <a:t/>
            </a:r>
            <a:endParaRPr sz="22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664" name="Shape 664"/>
        <p:cNvGrpSpPr/>
        <p:nvPr/>
      </p:nvGrpSpPr>
      <p:grpSpPr>
        <a:xfrm>
          <a:off x="0" y="0"/>
          <a:ext cx="0" cy="0"/>
          <a:chOff x="0" y="0"/>
          <a:chExt cx="0" cy="0"/>
        </a:xfrm>
      </p:grpSpPr>
      <p:sp>
        <p:nvSpPr>
          <p:cNvPr id="665" name="Google Shape;665;g88653ee6f0_0_43"/>
          <p:cNvSpPr txBox="1"/>
          <p:nvPr/>
        </p:nvSpPr>
        <p:spPr>
          <a:xfrm>
            <a:off x="609480" y="273600"/>
            <a:ext cx="10973400" cy="114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3600">
                <a:solidFill>
                  <a:srgbClr val="FFFFFF"/>
                </a:solidFill>
              </a:rPr>
              <a:t>GLOVE</a:t>
            </a:r>
            <a:endParaRPr b="1" i="0" sz="3600" u="none" cap="none" strike="noStrike">
              <a:solidFill>
                <a:srgbClr val="FFFFFF"/>
              </a:solidFill>
            </a:endParaRPr>
          </a:p>
        </p:txBody>
      </p:sp>
      <p:pic>
        <p:nvPicPr>
          <p:cNvPr id="666" name="Google Shape;666;g88653ee6f0_0_43"/>
          <p:cNvPicPr preferRelativeResize="0"/>
          <p:nvPr/>
        </p:nvPicPr>
        <p:blipFill>
          <a:blip r:embed="rId3">
            <a:alphaModFix/>
          </a:blip>
          <a:stretch>
            <a:fillRect/>
          </a:stretch>
        </p:blipFill>
        <p:spPr>
          <a:xfrm>
            <a:off x="4488125" y="1570800"/>
            <a:ext cx="3329725" cy="1098100"/>
          </a:xfrm>
          <a:prstGeom prst="rect">
            <a:avLst/>
          </a:prstGeom>
          <a:noFill/>
          <a:ln>
            <a:noFill/>
          </a:ln>
        </p:spPr>
      </p:pic>
      <p:sp>
        <p:nvSpPr>
          <p:cNvPr id="667" name="Google Shape;667;g88653ee6f0_0_43"/>
          <p:cNvSpPr txBox="1"/>
          <p:nvPr/>
        </p:nvSpPr>
        <p:spPr>
          <a:xfrm>
            <a:off x="864000" y="3064850"/>
            <a:ext cx="10411200" cy="566400"/>
          </a:xfrm>
          <a:prstGeom prst="rect">
            <a:avLst/>
          </a:prstGeom>
          <a:noFill/>
          <a:ln>
            <a:noFill/>
          </a:ln>
        </p:spPr>
        <p:txBody>
          <a:bodyPr anchorCtr="0" anchor="t" bIns="45000" lIns="90000" spcFirstLastPara="1" rIns="90000" wrap="square" tIns="45000">
            <a:noAutofit/>
          </a:bodyPr>
          <a:lstStyle/>
          <a:p>
            <a:pPr indent="-368300" lvl="0" marL="457200" marR="0" rtl="0" algn="l">
              <a:lnSpc>
                <a:spcPct val="150000"/>
              </a:lnSpc>
              <a:spcBef>
                <a:spcPts val="0"/>
              </a:spcBef>
              <a:spcAft>
                <a:spcPts val="0"/>
              </a:spcAft>
              <a:buClr>
                <a:srgbClr val="FFFFFF"/>
              </a:buClr>
              <a:buSzPts val="2200"/>
              <a:buChar char="●"/>
            </a:pPr>
            <a:r>
              <a:rPr lang="pt-BR" sz="2200">
                <a:solidFill>
                  <a:srgbClr val="FFFFFF"/>
                </a:solidFill>
              </a:rPr>
              <a:t>w are word vectors; the RHS is extracted from the corpus;</a:t>
            </a:r>
            <a:r>
              <a:rPr lang="pt-BR" sz="2200">
                <a:solidFill>
                  <a:srgbClr val="FFFFFF"/>
                </a:solidFill>
              </a:rPr>
              <a:t> F is not unique.</a:t>
            </a:r>
            <a:endParaRPr sz="2200">
              <a:solidFill>
                <a:srgbClr val="FFFFFF"/>
              </a:solidFill>
            </a:endParaRPr>
          </a:p>
          <a:p>
            <a:pPr indent="0" lvl="0" marL="0" marR="0" rtl="0" algn="l">
              <a:lnSpc>
                <a:spcPct val="150000"/>
              </a:lnSpc>
              <a:spcBef>
                <a:spcPts val="0"/>
              </a:spcBef>
              <a:spcAft>
                <a:spcPts val="0"/>
              </a:spcAft>
              <a:buNone/>
            </a:pPr>
            <a:r>
              <a:t/>
            </a:r>
            <a:endParaRPr sz="2200">
              <a:solidFill>
                <a:srgbClr val="FFFFFF"/>
              </a:solidFill>
            </a:endParaRPr>
          </a:p>
        </p:txBody>
      </p:sp>
      <p:pic>
        <p:nvPicPr>
          <p:cNvPr id="668" name="Google Shape;668;g88653ee6f0_0_43"/>
          <p:cNvPicPr preferRelativeResize="0"/>
          <p:nvPr/>
        </p:nvPicPr>
        <p:blipFill>
          <a:blip r:embed="rId4">
            <a:alphaModFix/>
          </a:blip>
          <a:stretch>
            <a:fillRect/>
          </a:stretch>
        </p:blipFill>
        <p:spPr>
          <a:xfrm>
            <a:off x="3121925" y="3803450"/>
            <a:ext cx="6062115" cy="1098100"/>
          </a:xfrm>
          <a:prstGeom prst="rect">
            <a:avLst/>
          </a:prstGeom>
          <a:noFill/>
          <a:ln>
            <a:noFill/>
          </a:ln>
        </p:spPr>
      </p:pic>
      <p:sp>
        <p:nvSpPr>
          <p:cNvPr id="669" name="Google Shape;669;g88653ee6f0_0_43"/>
          <p:cNvSpPr txBox="1"/>
          <p:nvPr/>
        </p:nvSpPr>
        <p:spPr>
          <a:xfrm>
            <a:off x="864000" y="5138800"/>
            <a:ext cx="10411200" cy="1528500"/>
          </a:xfrm>
          <a:prstGeom prst="rect">
            <a:avLst/>
          </a:prstGeom>
          <a:noFill/>
          <a:ln>
            <a:noFill/>
          </a:ln>
        </p:spPr>
        <p:txBody>
          <a:bodyPr anchorCtr="0" anchor="t" bIns="45000" lIns="90000" spcFirstLastPara="1" rIns="90000" wrap="square" tIns="45000">
            <a:noAutofit/>
          </a:bodyPr>
          <a:lstStyle/>
          <a:p>
            <a:pPr indent="-368300" lvl="0" marL="457200" marR="0" rtl="0" algn="l">
              <a:lnSpc>
                <a:spcPct val="150000"/>
              </a:lnSpc>
              <a:spcBef>
                <a:spcPts val="0"/>
              </a:spcBef>
              <a:spcAft>
                <a:spcPts val="0"/>
              </a:spcAft>
              <a:buClr>
                <a:srgbClr val="FFFFFF"/>
              </a:buClr>
              <a:buSzPts val="2200"/>
              <a:buChar char="●"/>
            </a:pPr>
            <a:r>
              <a:rPr lang="pt-BR" sz="2200">
                <a:solidFill>
                  <a:srgbClr val="FFFFFF"/>
                </a:solidFill>
              </a:rPr>
              <a:t>Pennington et al. (2014) propose a </a:t>
            </a:r>
            <a:r>
              <a:rPr b="1" lang="pt-BR" sz="2200" u="sng">
                <a:solidFill>
                  <a:srgbClr val="FFFFFF"/>
                </a:solidFill>
              </a:rPr>
              <a:t>new weighted least squares regression</a:t>
            </a:r>
            <a:r>
              <a:rPr lang="pt-BR" sz="2200">
                <a:solidFill>
                  <a:srgbClr val="FFFFFF"/>
                </a:solidFill>
              </a:rPr>
              <a:t> model that addresses </a:t>
            </a:r>
            <a:r>
              <a:rPr b="1" lang="pt-BR" sz="2200" u="sng">
                <a:solidFill>
                  <a:srgbClr val="FFFFFF"/>
                </a:solidFill>
              </a:rPr>
              <a:t>previous problems</a:t>
            </a:r>
            <a:r>
              <a:rPr lang="pt-BR" sz="2200">
                <a:solidFill>
                  <a:srgbClr val="FFFFFF"/>
                </a:solidFill>
              </a:rPr>
              <a:t>, casting the previous equation as a least squares and introducing a weighting function f () into the cost function.</a:t>
            </a:r>
            <a:endParaRPr sz="22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5992A2"/>
            </a:gs>
            <a:gs pos="38000">
              <a:srgbClr val="5992A2"/>
            </a:gs>
            <a:gs pos="100000">
              <a:srgbClr val="4A7886"/>
            </a:gs>
          </a:gsLst>
          <a:lin ang="0" scaled="0"/>
        </a:gradFill>
      </p:bgPr>
    </p:bg>
    <p:spTree>
      <p:nvGrpSpPr>
        <p:cNvPr id="673" name="Shape 673"/>
        <p:cNvGrpSpPr/>
        <p:nvPr/>
      </p:nvGrpSpPr>
      <p:grpSpPr>
        <a:xfrm>
          <a:off x="0" y="0"/>
          <a:ext cx="0" cy="0"/>
          <a:chOff x="0" y="0"/>
          <a:chExt cx="0" cy="0"/>
        </a:xfrm>
      </p:grpSpPr>
      <p:sp>
        <p:nvSpPr>
          <p:cNvPr id="674" name="Google Shape;674;g88653ee6f0_0_62"/>
          <p:cNvSpPr txBox="1"/>
          <p:nvPr/>
        </p:nvSpPr>
        <p:spPr>
          <a:xfrm>
            <a:off x="609480" y="154525"/>
            <a:ext cx="10973400" cy="11448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3600">
                <a:solidFill>
                  <a:srgbClr val="FFFFFF"/>
                </a:solidFill>
              </a:rPr>
              <a:t>With Word Vectors: K-Means</a:t>
            </a:r>
            <a:endParaRPr b="1" i="0" sz="3600" u="none" cap="none" strike="noStrike">
              <a:solidFill>
                <a:srgbClr val="FFFFFF"/>
              </a:solidFill>
            </a:endParaRPr>
          </a:p>
        </p:txBody>
      </p:sp>
      <p:pic>
        <p:nvPicPr>
          <p:cNvPr id="675" name="Google Shape;675;g88653ee6f0_0_62"/>
          <p:cNvPicPr preferRelativeResize="0"/>
          <p:nvPr/>
        </p:nvPicPr>
        <p:blipFill>
          <a:blip r:embed="rId3">
            <a:alphaModFix/>
          </a:blip>
          <a:stretch>
            <a:fillRect/>
          </a:stretch>
        </p:blipFill>
        <p:spPr>
          <a:xfrm>
            <a:off x="3228863" y="1352525"/>
            <a:ext cx="5655218" cy="51347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2020-01-20T05:08:25Z</dcterms:created>
  <dc:creator>Allppt.com</dc:creator>
</cp:coreProperties>
</file>